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5" r:id="rId27"/>
    <p:sldId id="352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59" autoAdjust="0"/>
  </p:normalViewPr>
  <p:slideViewPr>
    <p:cSldViewPr snapToGrid="0" showGuides="1">
      <p:cViewPr varScale="1">
        <p:scale>
          <a:sx n="104" d="100"/>
          <a:sy n="104" d="100"/>
        </p:scale>
        <p:origin x="870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4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230</c:v>
                </c:pt>
                <c:pt idx="3">
                  <c:v>250</c:v>
                </c:pt>
                <c:pt idx="4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6-4462-8228-B7717AB814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3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350</c:v>
                </c:pt>
                <c:pt idx="3">
                  <c:v>400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46-4462-8228-B7717AB814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200</c:v>
                </c:pt>
                <c:pt idx="1">
                  <c:v>360</c:v>
                </c:pt>
                <c:pt idx="2">
                  <c:v>610</c:v>
                </c:pt>
                <c:pt idx="3">
                  <c:v>700</c:v>
                </c:pt>
                <c:pt idx="4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46-4462-8228-B7717AB81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31B7-44EC-B670-D20C5E95D64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31B7-44EC-B670-D20C5E95D6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B7-44EC-B670-D20C5E95D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29F9-443B-AEC6-E2D3F6EE557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9F9-443B-AEC6-E2D3F6EE557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F9-443B-AEC6-E2D3F6EE5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E41-48CF-84E0-5A6EC2229A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E41-48CF-84E0-5A6EC2229A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41-48CF-84E0-5A6EC2229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DF33-45FD-BE47-B30D331302F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F33-45FD-BE47-B30D331302F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3-45FD-BE47-B30D33130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A4CC961-4B11-46D0-A852-9D346D0DA625}"/>
              </a:ext>
            </a:extLst>
          </p:cNvPr>
          <p:cNvGrpSpPr/>
          <p:nvPr userDrawn="1"/>
        </p:nvGrpSpPr>
        <p:grpSpPr>
          <a:xfrm>
            <a:off x="435435" y="2819060"/>
            <a:ext cx="4468100" cy="3496092"/>
            <a:chOff x="3912955" y="1879370"/>
            <a:chExt cx="5855928" cy="4582006"/>
          </a:xfrm>
        </p:grpSpPr>
        <p:sp>
          <p:nvSpPr>
            <p:cNvPr id="3" name="Oval 84">
              <a:extLst>
                <a:ext uri="{FF2B5EF4-FFF2-40B4-BE49-F238E27FC236}">
                  <a16:creationId xmlns:a16="http://schemas.microsoft.com/office/drawing/2014/main" id="{037F4C4C-9097-4D5E-B537-8ABA07035C62}"/>
                </a:ext>
              </a:extLst>
            </p:cNvPr>
            <p:cNvSpPr/>
            <p:nvPr userDrawn="1"/>
          </p:nvSpPr>
          <p:spPr>
            <a:xfrm>
              <a:off x="3912955" y="5868875"/>
              <a:ext cx="5855928" cy="5925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53A63004-28DE-47FF-BC9E-45E64672D9F2}"/>
                </a:ext>
              </a:extLst>
            </p:cNvPr>
            <p:cNvGrpSpPr/>
            <p:nvPr userDrawn="1"/>
          </p:nvGrpSpPr>
          <p:grpSpPr>
            <a:xfrm>
              <a:off x="4142772" y="1879370"/>
              <a:ext cx="5517728" cy="4339787"/>
              <a:chOff x="2444748" y="555045"/>
              <a:chExt cx="7282048" cy="5727454"/>
            </a:xfrm>
          </p:grpSpPr>
          <p:sp>
            <p:nvSpPr>
              <p:cNvPr id="5" name="Freeform: Shape 23">
                <a:extLst>
                  <a:ext uri="{FF2B5EF4-FFF2-40B4-BE49-F238E27FC236}">
                    <a16:creationId xmlns:a16="http://schemas.microsoft.com/office/drawing/2014/main" id="{5975573A-A998-45D3-9F36-A41B69ACC904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24">
                <a:extLst>
                  <a:ext uri="{FF2B5EF4-FFF2-40B4-BE49-F238E27FC236}">
                    <a16:creationId xmlns:a16="http://schemas.microsoft.com/office/drawing/2014/main" id="{27876ED6-5794-4A85-960C-DB1E2BD62D6F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25">
                <a:extLst>
                  <a:ext uri="{FF2B5EF4-FFF2-40B4-BE49-F238E27FC236}">
                    <a16:creationId xmlns:a16="http://schemas.microsoft.com/office/drawing/2014/main" id="{D471B648-B0D3-401C-B76C-4321007CF451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6">
                <a:extLst>
                  <a:ext uri="{FF2B5EF4-FFF2-40B4-BE49-F238E27FC236}">
                    <a16:creationId xmlns:a16="http://schemas.microsoft.com/office/drawing/2014/main" id="{A4157B07-6553-4779-B4E5-82675276F554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27">
                <a:extLst>
                  <a:ext uri="{FF2B5EF4-FFF2-40B4-BE49-F238E27FC236}">
                    <a16:creationId xmlns:a16="http://schemas.microsoft.com/office/drawing/2014/main" id="{AA7A6763-F1D5-49D1-A989-C8A92CEA258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1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28">
                <a:extLst>
                  <a:ext uri="{FF2B5EF4-FFF2-40B4-BE49-F238E27FC236}">
                    <a16:creationId xmlns:a16="http://schemas.microsoft.com/office/drawing/2014/main" id="{6C74E94A-BAA0-4F02-AD1B-40ED70B3125C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9">
                <a:extLst>
                  <a:ext uri="{FF2B5EF4-FFF2-40B4-BE49-F238E27FC236}">
                    <a16:creationId xmlns:a16="http://schemas.microsoft.com/office/drawing/2014/main" id="{E9AAA6BF-A40E-4358-8D61-2A704725C00D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A206F9E2-E36F-4255-81BD-B32FEC6E64CB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17E89C5F-56E9-490F-810A-98B2CDA847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7E2F43A2-79D6-4D7F-A7B6-EDC89C03262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29147" y="2961982"/>
            <a:ext cx="3983530" cy="2280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C7636AD0-972E-4BB4-A940-5C09EBEEBD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7">
            <a:extLst>
              <a:ext uri="{FF2B5EF4-FFF2-40B4-BE49-F238E27FC236}">
                <a16:creationId xmlns:a16="http://schemas.microsoft.com/office/drawing/2014/main" id="{8A3865A9-782C-4B77-97D9-6DAF69DB01EE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674EE3-C315-4901-9EB3-29691747EE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D5733BC2-CE8F-4DC4-B3B2-B20CCE5C55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EA39EDB-84EF-4CDB-B2FF-195B437E6B3A}"/>
              </a:ext>
            </a:extLst>
          </p:cNvPr>
          <p:cNvGrpSpPr/>
          <p:nvPr userDrawn="1"/>
        </p:nvGrpSpPr>
        <p:grpSpPr>
          <a:xfrm>
            <a:off x="580088" y="1677823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9B168C18-D070-4818-9E6E-E899CF5F6501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0551D6BA-A2D2-40DE-8700-FE2B9357CF15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DD31866E-93B8-4F38-BE06-3B9DD763589F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BB438B48-C5C8-41B4-8DFD-FF0676FE37F3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4D1B0621-1E4D-4799-885C-DADBC593689F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CE984E8B-81B6-441F-9BCB-6E78B1B70D04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0954E6C0-00C6-4F13-AD39-8B41820B3E30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3A77FF7F-58A8-4FA0-8A54-09FAD5A5B596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FCE4DBE7-E50D-415B-A0A6-5E2C82B65762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68221667-C60E-4A27-8A25-E152DE9A9691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480321DD-099E-477E-9697-75E27AAB6DCE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4AC35CE6-6C37-4465-9769-5DBA98E5EB99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727058F5-C16E-44E5-8B79-F383E9717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1E35B47F-0598-44B0-BE1D-B5459BDAC2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F5FCD3E3-C28A-4791-82EC-7AC90815B1C1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34C3E91C-012C-44B7-8DB9-158501020264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88220809-1733-412C-BB6A-1CE8D4E2B5C2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FC03F0DD-F42C-4D15-A791-7FAB06D9CBAE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8">
            <a:extLst>
              <a:ext uri="{FF2B5EF4-FFF2-40B4-BE49-F238E27FC236}">
                <a16:creationId xmlns:a16="http://schemas.microsoft.com/office/drawing/2014/main" id="{B55032B3-94DB-4203-9D86-8011AB3A78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396" y="1778264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CCD4862-8EBD-42ED-A087-B1CC3C91C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9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FB94F55-0AD5-4A28-99D6-18DDE7E90D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9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B205AF1-88BF-45AD-AEA1-547FA322F1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9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C9CBF-2BAE-4CE6-9528-38CB728A721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7308176-A1B8-4270-8666-4C4AD267AC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38ADDF0-3F1A-4094-88B4-EFF5537D037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E729246-D1CD-4213-8BA5-509F735B33C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59CCC74-0AB8-4C29-A02E-D2F1F64B1A1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9239CD-CF16-43C8-BC8B-7551283F0F8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Frame 1">
            <a:extLst>
              <a:ext uri="{FF2B5EF4-FFF2-40B4-BE49-F238E27FC236}">
                <a16:creationId xmlns:a16="http://schemas.microsoft.com/office/drawing/2014/main" id="{92C663AA-BCD0-4416-8F93-833876B72930}"/>
              </a:ext>
            </a:extLst>
          </p:cNvPr>
          <p:cNvSpPr/>
          <p:nvPr userDrawn="1"/>
        </p:nvSpPr>
        <p:spPr>
          <a:xfrm>
            <a:off x="5377561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D5E33BC-B6B0-421B-9EFE-62DF359AEF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0BE57686-D5FA-4AEF-A1CE-FEA9BFB577A8}"/>
              </a:ext>
            </a:extLst>
          </p:cNvPr>
          <p:cNvGrpSpPr/>
          <p:nvPr/>
        </p:nvGrpSpPr>
        <p:grpSpPr>
          <a:xfrm>
            <a:off x="837257" y="3271013"/>
            <a:ext cx="4922289" cy="2986074"/>
            <a:chOff x="148599" y="1918905"/>
            <a:chExt cx="4838590" cy="2986074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23BFF3A3-C6A2-4908-914F-C8E5575C456F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37876E-FD9D-43E2-83D0-FA7A0852D11D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C785DA-D55E-4EA2-A70A-CE090ABADBEF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CDFF189A-237A-4F28-9248-426C67A476FC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AD4F3AAD-85B9-404D-A8A0-A0202D28B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852728"/>
              </p:ext>
            </p:extLst>
          </p:nvPr>
        </p:nvGraphicFramePr>
        <p:xfrm>
          <a:off x="914400" y="1763581"/>
          <a:ext cx="5057775" cy="40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D5A47402-DBE2-44AB-A44C-D407C795103C}"/>
              </a:ext>
            </a:extLst>
          </p:cNvPr>
          <p:cNvSpPr/>
          <p:nvPr/>
        </p:nvSpPr>
        <p:spPr>
          <a:xfrm rot="18945146">
            <a:off x="4326395" y="2234907"/>
            <a:ext cx="790575" cy="39159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20B67D3A-89D0-4612-876E-BB2E3D6F5F60}"/>
              </a:ext>
            </a:extLst>
          </p:cNvPr>
          <p:cNvGrpSpPr/>
          <p:nvPr/>
        </p:nvGrpSpPr>
        <p:grpSpPr>
          <a:xfrm>
            <a:off x="6768926" y="1892508"/>
            <a:ext cx="4638280" cy="699456"/>
            <a:chOff x="270023" y="1671304"/>
            <a:chExt cx="3384594" cy="7064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61E186-ED6D-4D8E-904B-3CD920B70F42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C83069-2688-44A1-BFEE-1FFEF6B0D040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E81E6F7B-D196-4A67-BC2F-54B80CBEFE88}"/>
              </a:ext>
            </a:extLst>
          </p:cNvPr>
          <p:cNvGrpSpPr/>
          <p:nvPr/>
        </p:nvGrpSpPr>
        <p:grpSpPr>
          <a:xfrm>
            <a:off x="6768926" y="2996808"/>
            <a:ext cx="4638280" cy="699456"/>
            <a:chOff x="270023" y="1671304"/>
            <a:chExt cx="3384594" cy="7064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598A5A-338D-4DFF-8352-B3E778421690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79DCC9-EE9F-44F5-8AC8-B86F56798108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5D9516DA-45B8-44EE-B80C-1C292D4DFF86}"/>
              </a:ext>
            </a:extLst>
          </p:cNvPr>
          <p:cNvGrpSpPr/>
          <p:nvPr/>
        </p:nvGrpSpPr>
        <p:grpSpPr>
          <a:xfrm>
            <a:off x="6768926" y="4101109"/>
            <a:ext cx="4638280" cy="699456"/>
            <a:chOff x="270023" y="1671304"/>
            <a:chExt cx="3384594" cy="7064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D9DF7-AB94-4AB2-8585-EC138FC200DA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466A22-BC48-4A20-BE93-FC49B218491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4" name="Oval 40">
            <a:extLst>
              <a:ext uri="{FF2B5EF4-FFF2-40B4-BE49-F238E27FC236}">
                <a16:creationId xmlns:a16="http://schemas.microsoft.com/office/drawing/2014/main" id="{9F8CB916-E6B3-406D-80BC-C7A48ADD205C}"/>
              </a:ext>
            </a:extLst>
          </p:cNvPr>
          <p:cNvSpPr/>
          <p:nvPr/>
        </p:nvSpPr>
        <p:spPr>
          <a:xfrm>
            <a:off x="6917317" y="5262887"/>
            <a:ext cx="948735" cy="94873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41">
            <a:extLst>
              <a:ext uri="{FF2B5EF4-FFF2-40B4-BE49-F238E27FC236}">
                <a16:creationId xmlns:a16="http://schemas.microsoft.com/office/drawing/2014/main" id="{6658F006-11B9-4223-B09A-4369C0116C26}"/>
              </a:ext>
            </a:extLst>
          </p:cNvPr>
          <p:cNvSpPr/>
          <p:nvPr/>
        </p:nvSpPr>
        <p:spPr>
          <a:xfrm>
            <a:off x="8687894" y="5262887"/>
            <a:ext cx="948735" cy="94873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42">
            <a:extLst>
              <a:ext uri="{FF2B5EF4-FFF2-40B4-BE49-F238E27FC236}">
                <a16:creationId xmlns:a16="http://schemas.microsoft.com/office/drawing/2014/main" id="{EF58902C-F7CF-4328-8284-3A65480E157E}"/>
              </a:ext>
            </a:extLst>
          </p:cNvPr>
          <p:cNvSpPr/>
          <p:nvPr/>
        </p:nvSpPr>
        <p:spPr>
          <a:xfrm>
            <a:off x="10458471" y="5262887"/>
            <a:ext cx="948735" cy="94873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CCC071E-7507-4B04-B3C1-EEEB3FE38EA7}"/>
              </a:ext>
            </a:extLst>
          </p:cNvPr>
          <p:cNvSpPr/>
          <p:nvPr/>
        </p:nvSpPr>
        <p:spPr>
          <a:xfrm>
            <a:off x="7251763" y="558850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8F6C5F9-8F6A-4DD1-92FB-A59C322E5151}"/>
              </a:ext>
            </a:extLst>
          </p:cNvPr>
          <p:cNvSpPr/>
          <p:nvPr/>
        </p:nvSpPr>
        <p:spPr>
          <a:xfrm rot="2700000">
            <a:off x="10787925" y="55026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52D9177-517D-4657-9BD6-92D47F87D3DB}"/>
              </a:ext>
            </a:extLst>
          </p:cNvPr>
          <p:cNvSpPr/>
          <p:nvPr/>
        </p:nvSpPr>
        <p:spPr>
          <a:xfrm>
            <a:off x="9001526" y="557278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66FEA-3301-41B8-8506-A6337A732EA0}"/>
              </a:ext>
            </a:extLst>
          </p:cNvPr>
          <p:cNvSpPr txBox="1"/>
          <p:nvPr/>
        </p:nvSpPr>
        <p:spPr>
          <a:xfrm>
            <a:off x="634203" y="3947315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C2D4D-3EC3-43FF-97DD-79EB3500D28E}"/>
              </a:ext>
            </a:extLst>
          </p:cNvPr>
          <p:cNvSpPr txBox="1"/>
          <p:nvPr/>
        </p:nvSpPr>
        <p:spPr>
          <a:xfrm>
            <a:off x="634203" y="740464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B9256-ED77-47DA-981E-2B996ED00E7E}"/>
              </a:ext>
            </a:extLst>
          </p:cNvPr>
          <p:cNvSpPr txBox="1"/>
          <p:nvPr/>
        </p:nvSpPr>
        <p:spPr>
          <a:xfrm>
            <a:off x="634203" y="1525691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421">
            <a:extLst>
              <a:ext uri="{FF2B5EF4-FFF2-40B4-BE49-F238E27FC236}">
                <a16:creationId xmlns:a16="http://schemas.microsoft.com/office/drawing/2014/main" id="{088B215F-EA85-46EE-A633-9728105F96D4}"/>
              </a:ext>
            </a:extLst>
          </p:cNvPr>
          <p:cNvGrpSpPr/>
          <p:nvPr/>
        </p:nvGrpSpPr>
        <p:grpSpPr>
          <a:xfrm>
            <a:off x="6018788" y="1924317"/>
            <a:ext cx="2195918" cy="4316301"/>
            <a:chOff x="4351496" y="0"/>
            <a:chExt cx="3489008" cy="6858000"/>
          </a:xfrm>
          <a:solidFill>
            <a:schemeClr val="accent4"/>
          </a:solidFill>
        </p:grpSpPr>
        <p:sp>
          <p:nvSpPr>
            <p:cNvPr id="5" name="Freeform: Shape 82">
              <a:extLst>
                <a:ext uri="{FF2B5EF4-FFF2-40B4-BE49-F238E27FC236}">
                  <a16:creationId xmlns:a16="http://schemas.microsoft.com/office/drawing/2014/main" id="{981F8BC1-9746-4805-AEF2-D5E12219969D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3">
              <a:extLst>
                <a:ext uri="{FF2B5EF4-FFF2-40B4-BE49-F238E27FC236}">
                  <a16:creationId xmlns:a16="http://schemas.microsoft.com/office/drawing/2014/main" id="{EE1D9A17-7C10-448C-BC8D-2A0E5F49E8E7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4">
              <a:extLst>
                <a:ext uri="{FF2B5EF4-FFF2-40B4-BE49-F238E27FC236}">
                  <a16:creationId xmlns:a16="http://schemas.microsoft.com/office/drawing/2014/main" id="{9BD7AA80-D10F-4D32-AEBE-BD487FC03642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5">
              <a:extLst>
                <a:ext uri="{FF2B5EF4-FFF2-40B4-BE49-F238E27FC236}">
                  <a16:creationId xmlns:a16="http://schemas.microsoft.com/office/drawing/2014/main" id="{5D93450A-FC95-4650-BCC0-BBAB45F95FF1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6">
              <a:extLst>
                <a:ext uri="{FF2B5EF4-FFF2-40B4-BE49-F238E27FC236}">
                  <a16:creationId xmlns:a16="http://schemas.microsoft.com/office/drawing/2014/main" id="{C724D31A-FA60-4C99-814A-B0496E6CCBE1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7">
              <a:extLst>
                <a:ext uri="{FF2B5EF4-FFF2-40B4-BE49-F238E27FC236}">
                  <a16:creationId xmlns:a16="http://schemas.microsoft.com/office/drawing/2014/main" id="{82BFD4A8-1FDA-4139-AC99-C88E38E0FC85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88">
              <a:extLst>
                <a:ext uri="{FF2B5EF4-FFF2-40B4-BE49-F238E27FC236}">
                  <a16:creationId xmlns:a16="http://schemas.microsoft.com/office/drawing/2014/main" id="{D811B774-18F5-4EB5-AF49-A943500DEBA4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9">
              <a:extLst>
                <a:ext uri="{FF2B5EF4-FFF2-40B4-BE49-F238E27FC236}">
                  <a16:creationId xmlns:a16="http://schemas.microsoft.com/office/drawing/2014/main" id="{76D7C99A-0B8D-4B9A-9938-8049A479CC70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0">
              <a:extLst>
                <a:ext uri="{FF2B5EF4-FFF2-40B4-BE49-F238E27FC236}">
                  <a16:creationId xmlns:a16="http://schemas.microsoft.com/office/drawing/2014/main" id="{9CDF5523-8059-499E-B363-D3E3B7168B8A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91">
              <a:extLst>
                <a:ext uri="{FF2B5EF4-FFF2-40B4-BE49-F238E27FC236}">
                  <a16:creationId xmlns:a16="http://schemas.microsoft.com/office/drawing/2014/main" id="{D0C2C316-4780-425E-B8A1-EFD95F09A6DB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92">
              <a:extLst>
                <a:ext uri="{FF2B5EF4-FFF2-40B4-BE49-F238E27FC236}">
                  <a16:creationId xmlns:a16="http://schemas.microsoft.com/office/drawing/2014/main" id="{0E7818F7-7435-4BF6-A1CE-2508F9AC5718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93">
              <a:extLst>
                <a:ext uri="{FF2B5EF4-FFF2-40B4-BE49-F238E27FC236}">
                  <a16:creationId xmlns:a16="http://schemas.microsoft.com/office/drawing/2014/main" id="{EEE01B95-F612-475C-B8A3-E86B199608B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94">
              <a:extLst>
                <a:ext uri="{FF2B5EF4-FFF2-40B4-BE49-F238E27FC236}">
                  <a16:creationId xmlns:a16="http://schemas.microsoft.com/office/drawing/2014/main" id="{B4F1D059-AF9C-4E8D-9D45-51E7662AC558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id="{34ECE92E-6A03-4C1E-BCED-38CE5FD2497B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6">
              <a:extLst>
                <a:ext uri="{FF2B5EF4-FFF2-40B4-BE49-F238E27FC236}">
                  <a16:creationId xmlns:a16="http://schemas.microsoft.com/office/drawing/2014/main" id="{57131014-1E77-4EDB-B660-4AF8A451F363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97">
              <a:extLst>
                <a:ext uri="{FF2B5EF4-FFF2-40B4-BE49-F238E27FC236}">
                  <a16:creationId xmlns:a16="http://schemas.microsoft.com/office/drawing/2014/main" id="{E6794FD9-6FAF-4153-809E-82BDA65DA714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98">
              <a:extLst>
                <a:ext uri="{FF2B5EF4-FFF2-40B4-BE49-F238E27FC236}">
                  <a16:creationId xmlns:a16="http://schemas.microsoft.com/office/drawing/2014/main" id="{57A43653-4EF4-4787-8D07-BDBB9F925130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99">
              <a:extLst>
                <a:ext uri="{FF2B5EF4-FFF2-40B4-BE49-F238E27FC236}">
                  <a16:creationId xmlns:a16="http://schemas.microsoft.com/office/drawing/2014/main" id="{66A06327-788C-47FB-BD82-D289F82E8EB5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00">
              <a:extLst>
                <a:ext uri="{FF2B5EF4-FFF2-40B4-BE49-F238E27FC236}">
                  <a16:creationId xmlns:a16="http://schemas.microsoft.com/office/drawing/2014/main" id="{ACA14A26-3826-4B77-958E-CE9C332DD694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01">
              <a:extLst>
                <a:ext uri="{FF2B5EF4-FFF2-40B4-BE49-F238E27FC236}">
                  <a16:creationId xmlns:a16="http://schemas.microsoft.com/office/drawing/2014/main" id="{4DDDBD23-0427-46C7-9FC9-E17BEBF34D75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02">
              <a:extLst>
                <a:ext uri="{FF2B5EF4-FFF2-40B4-BE49-F238E27FC236}">
                  <a16:creationId xmlns:a16="http://schemas.microsoft.com/office/drawing/2014/main" id="{540DFDA4-F76D-40F0-B2F9-8AA9E28C8956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03">
              <a:extLst>
                <a:ext uri="{FF2B5EF4-FFF2-40B4-BE49-F238E27FC236}">
                  <a16:creationId xmlns:a16="http://schemas.microsoft.com/office/drawing/2014/main" id="{6F64F2FC-5B1A-4C16-A1F6-BFF16456D671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04">
              <a:extLst>
                <a:ext uri="{FF2B5EF4-FFF2-40B4-BE49-F238E27FC236}">
                  <a16:creationId xmlns:a16="http://schemas.microsoft.com/office/drawing/2014/main" id="{22FBF1A4-C8CC-429D-8307-8ECE0C7386BE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05">
              <a:extLst>
                <a:ext uri="{FF2B5EF4-FFF2-40B4-BE49-F238E27FC236}">
                  <a16:creationId xmlns:a16="http://schemas.microsoft.com/office/drawing/2014/main" id="{FA51076A-1664-4532-BAC1-DA814E284A58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06">
              <a:extLst>
                <a:ext uri="{FF2B5EF4-FFF2-40B4-BE49-F238E27FC236}">
                  <a16:creationId xmlns:a16="http://schemas.microsoft.com/office/drawing/2014/main" id="{1385CE5B-4132-4F1B-9735-B01DB3BEDA00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07">
              <a:extLst>
                <a:ext uri="{FF2B5EF4-FFF2-40B4-BE49-F238E27FC236}">
                  <a16:creationId xmlns:a16="http://schemas.microsoft.com/office/drawing/2014/main" id="{817E5E60-266A-47D5-8516-F9F2A3294F28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08">
              <a:extLst>
                <a:ext uri="{FF2B5EF4-FFF2-40B4-BE49-F238E27FC236}">
                  <a16:creationId xmlns:a16="http://schemas.microsoft.com/office/drawing/2014/main" id="{7107C79D-FBE8-4141-97CE-BA4F67474D77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09">
              <a:extLst>
                <a:ext uri="{FF2B5EF4-FFF2-40B4-BE49-F238E27FC236}">
                  <a16:creationId xmlns:a16="http://schemas.microsoft.com/office/drawing/2014/main" id="{F1312FB3-B822-4A51-879C-D73918C5D8F2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0">
              <a:extLst>
                <a:ext uri="{FF2B5EF4-FFF2-40B4-BE49-F238E27FC236}">
                  <a16:creationId xmlns:a16="http://schemas.microsoft.com/office/drawing/2014/main" id="{9C39075A-AB91-4831-A7A3-F043B037C682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11">
              <a:extLst>
                <a:ext uri="{FF2B5EF4-FFF2-40B4-BE49-F238E27FC236}">
                  <a16:creationId xmlns:a16="http://schemas.microsoft.com/office/drawing/2014/main" id="{3B70AF1F-7B28-44B7-9A3C-445E6D077866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2">
              <a:extLst>
                <a:ext uri="{FF2B5EF4-FFF2-40B4-BE49-F238E27FC236}">
                  <a16:creationId xmlns:a16="http://schemas.microsoft.com/office/drawing/2014/main" id="{0D61A591-9D5C-4359-9362-F7A0DCB10C83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13">
              <a:extLst>
                <a:ext uri="{FF2B5EF4-FFF2-40B4-BE49-F238E27FC236}">
                  <a16:creationId xmlns:a16="http://schemas.microsoft.com/office/drawing/2014/main" id="{421B9545-775F-4996-9B3A-5171CD8E16A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4">
              <a:extLst>
                <a:ext uri="{FF2B5EF4-FFF2-40B4-BE49-F238E27FC236}">
                  <a16:creationId xmlns:a16="http://schemas.microsoft.com/office/drawing/2014/main" id="{C3E73E09-F8A9-41E6-A66A-18E006A2EBF9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15">
              <a:extLst>
                <a:ext uri="{FF2B5EF4-FFF2-40B4-BE49-F238E27FC236}">
                  <a16:creationId xmlns:a16="http://schemas.microsoft.com/office/drawing/2014/main" id="{DE86C194-6594-4DFC-A103-15E120776B3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16">
              <a:extLst>
                <a:ext uri="{FF2B5EF4-FFF2-40B4-BE49-F238E27FC236}">
                  <a16:creationId xmlns:a16="http://schemas.microsoft.com/office/drawing/2014/main" id="{437D8259-22E8-413F-91D3-94DEDA068E82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17">
              <a:extLst>
                <a:ext uri="{FF2B5EF4-FFF2-40B4-BE49-F238E27FC236}">
                  <a16:creationId xmlns:a16="http://schemas.microsoft.com/office/drawing/2014/main" id="{8EC37936-0D85-4DDE-89FF-CFC15175AE8B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18">
              <a:extLst>
                <a:ext uri="{FF2B5EF4-FFF2-40B4-BE49-F238E27FC236}">
                  <a16:creationId xmlns:a16="http://schemas.microsoft.com/office/drawing/2014/main" id="{BF15E778-C71A-4E30-BDB6-45FAA01E7AA0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19">
              <a:extLst>
                <a:ext uri="{FF2B5EF4-FFF2-40B4-BE49-F238E27FC236}">
                  <a16:creationId xmlns:a16="http://schemas.microsoft.com/office/drawing/2014/main" id="{884ED48A-16C4-4C98-957A-7AB80572A792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20">
              <a:extLst>
                <a:ext uri="{FF2B5EF4-FFF2-40B4-BE49-F238E27FC236}">
                  <a16:creationId xmlns:a16="http://schemas.microsoft.com/office/drawing/2014/main" id="{C1893796-E813-4B66-855F-864BD31BC202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21">
              <a:extLst>
                <a:ext uri="{FF2B5EF4-FFF2-40B4-BE49-F238E27FC236}">
                  <a16:creationId xmlns:a16="http://schemas.microsoft.com/office/drawing/2014/main" id="{C141A180-50BA-4589-ABC9-B23A1BAD187B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22">
              <a:extLst>
                <a:ext uri="{FF2B5EF4-FFF2-40B4-BE49-F238E27FC236}">
                  <a16:creationId xmlns:a16="http://schemas.microsoft.com/office/drawing/2014/main" id="{03F39C5E-9CFB-4049-830E-4D3BBFADDC13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23">
              <a:extLst>
                <a:ext uri="{FF2B5EF4-FFF2-40B4-BE49-F238E27FC236}">
                  <a16:creationId xmlns:a16="http://schemas.microsoft.com/office/drawing/2014/main" id="{CABA3DB2-C753-4045-B6A5-72D85C7F387D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24">
              <a:extLst>
                <a:ext uri="{FF2B5EF4-FFF2-40B4-BE49-F238E27FC236}">
                  <a16:creationId xmlns:a16="http://schemas.microsoft.com/office/drawing/2014/main" id="{D3DCE3F1-9765-40C9-8DB5-FCAC8CD0D1F5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25">
              <a:extLst>
                <a:ext uri="{FF2B5EF4-FFF2-40B4-BE49-F238E27FC236}">
                  <a16:creationId xmlns:a16="http://schemas.microsoft.com/office/drawing/2014/main" id="{80F07FA6-4884-4329-9BAD-69B5D93FA5E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26">
              <a:extLst>
                <a:ext uri="{FF2B5EF4-FFF2-40B4-BE49-F238E27FC236}">
                  <a16:creationId xmlns:a16="http://schemas.microsoft.com/office/drawing/2014/main" id="{5D3379D5-FEFF-4F52-87EC-0027CC231E65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27">
              <a:extLst>
                <a:ext uri="{FF2B5EF4-FFF2-40B4-BE49-F238E27FC236}">
                  <a16:creationId xmlns:a16="http://schemas.microsoft.com/office/drawing/2014/main" id="{0BF3EA18-FD17-45CD-B7A6-EAEA21457A2E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28">
              <a:extLst>
                <a:ext uri="{FF2B5EF4-FFF2-40B4-BE49-F238E27FC236}">
                  <a16:creationId xmlns:a16="http://schemas.microsoft.com/office/drawing/2014/main" id="{C4B652B9-9232-4316-A3E5-B35593FBE505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29">
              <a:extLst>
                <a:ext uri="{FF2B5EF4-FFF2-40B4-BE49-F238E27FC236}">
                  <a16:creationId xmlns:a16="http://schemas.microsoft.com/office/drawing/2014/main" id="{29B832FB-D585-468F-ADEC-AC98BE279705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30">
              <a:extLst>
                <a:ext uri="{FF2B5EF4-FFF2-40B4-BE49-F238E27FC236}">
                  <a16:creationId xmlns:a16="http://schemas.microsoft.com/office/drawing/2014/main" id="{2030F9FF-5F94-4EAA-8ACE-2091E3B3235A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31">
              <a:extLst>
                <a:ext uri="{FF2B5EF4-FFF2-40B4-BE49-F238E27FC236}">
                  <a16:creationId xmlns:a16="http://schemas.microsoft.com/office/drawing/2014/main" id="{7EDBFE25-5DC9-4102-A05E-517889F5F3C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32">
              <a:extLst>
                <a:ext uri="{FF2B5EF4-FFF2-40B4-BE49-F238E27FC236}">
                  <a16:creationId xmlns:a16="http://schemas.microsoft.com/office/drawing/2014/main" id="{67EC09E4-84CA-4516-8101-BE6BA26B350D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33">
              <a:extLst>
                <a:ext uri="{FF2B5EF4-FFF2-40B4-BE49-F238E27FC236}">
                  <a16:creationId xmlns:a16="http://schemas.microsoft.com/office/drawing/2014/main" id="{6F2A4EA9-2B43-42BF-AB13-E25817A1077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34">
              <a:extLst>
                <a:ext uri="{FF2B5EF4-FFF2-40B4-BE49-F238E27FC236}">
                  <a16:creationId xmlns:a16="http://schemas.microsoft.com/office/drawing/2014/main" id="{A7F6D56A-9981-4F6B-BFCA-C4755CFD0E4E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35">
              <a:extLst>
                <a:ext uri="{FF2B5EF4-FFF2-40B4-BE49-F238E27FC236}">
                  <a16:creationId xmlns:a16="http://schemas.microsoft.com/office/drawing/2014/main" id="{D573088E-1E60-4E73-8F39-DF1BCDFDA147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36">
              <a:extLst>
                <a:ext uri="{FF2B5EF4-FFF2-40B4-BE49-F238E27FC236}">
                  <a16:creationId xmlns:a16="http://schemas.microsoft.com/office/drawing/2014/main" id="{DCCF785E-84A2-45AE-8711-5F21FB6F9F6A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37">
              <a:extLst>
                <a:ext uri="{FF2B5EF4-FFF2-40B4-BE49-F238E27FC236}">
                  <a16:creationId xmlns:a16="http://schemas.microsoft.com/office/drawing/2014/main" id="{B79C16FF-4A03-4DFA-ACC2-509E897C041E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38">
              <a:extLst>
                <a:ext uri="{FF2B5EF4-FFF2-40B4-BE49-F238E27FC236}">
                  <a16:creationId xmlns:a16="http://schemas.microsoft.com/office/drawing/2014/main" id="{FFAB839D-F66D-4BA9-97FC-192272CBB92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39">
              <a:extLst>
                <a:ext uri="{FF2B5EF4-FFF2-40B4-BE49-F238E27FC236}">
                  <a16:creationId xmlns:a16="http://schemas.microsoft.com/office/drawing/2014/main" id="{2FCFB31F-A729-41E2-967A-03DBB3944A1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40">
              <a:extLst>
                <a:ext uri="{FF2B5EF4-FFF2-40B4-BE49-F238E27FC236}">
                  <a16:creationId xmlns:a16="http://schemas.microsoft.com/office/drawing/2014/main" id="{1DF963A0-8FC1-48CD-913C-F1019037EB36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41">
              <a:extLst>
                <a:ext uri="{FF2B5EF4-FFF2-40B4-BE49-F238E27FC236}">
                  <a16:creationId xmlns:a16="http://schemas.microsoft.com/office/drawing/2014/main" id="{47706E20-8A7B-4108-8B66-2FF807B951D2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42">
              <a:extLst>
                <a:ext uri="{FF2B5EF4-FFF2-40B4-BE49-F238E27FC236}">
                  <a16:creationId xmlns:a16="http://schemas.microsoft.com/office/drawing/2014/main" id="{BDE258D2-D56B-4B92-ACED-83434CB5B1B0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43">
              <a:extLst>
                <a:ext uri="{FF2B5EF4-FFF2-40B4-BE49-F238E27FC236}">
                  <a16:creationId xmlns:a16="http://schemas.microsoft.com/office/drawing/2014/main" id="{5BC38502-D338-4DF8-AFB2-5CB34E871B2D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44">
              <a:extLst>
                <a:ext uri="{FF2B5EF4-FFF2-40B4-BE49-F238E27FC236}">
                  <a16:creationId xmlns:a16="http://schemas.microsoft.com/office/drawing/2014/main" id="{38101043-49EB-4E53-AB0E-D878E5B67A9B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45">
              <a:extLst>
                <a:ext uri="{FF2B5EF4-FFF2-40B4-BE49-F238E27FC236}">
                  <a16:creationId xmlns:a16="http://schemas.microsoft.com/office/drawing/2014/main" id="{6BB427C7-D167-4EA2-B8F3-168D32035066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46">
              <a:extLst>
                <a:ext uri="{FF2B5EF4-FFF2-40B4-BE49-F238E27FC236}">
                  <a16:creationId xmlns:a16="http://schemas.microsoft.com/office/drawing/2014/main" id="{3D77E076-C878-4E33-993D-F68324BB6467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147">
              <a:extLst>
                <a:ext uri="{FF2B5EF4-FFF2-40B4-BE49-F238E27FC236}">
                  <a16:creationId xmlns:a16="http://schemas.microsoft.com/office/drawing/2014/main" id="{4843EFB3-31F3-400A-BE67-64A354EA3420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48">
              <a:extLst>
                <a:ext uri="{FF2B5EF4-FFF2-40B4-BE49-F238E27FC236}">
                  <a16:creationId xmlns:a16="http://schemas.microsoft.com/office/drawing/2014/main" id="{C9A397D4-9F6F-45C1-ABBB-14A474176D03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49">
              <a:extLst>
                <a:ext uri="{FF2B5EF4-FFF2-40B4-BE49-F238E27FC236}">
                  <a16:creationId xmlns:a16="http://schemas.microsoft.com/office/drawing/2014/main" id="{CC55D3B4-2B57-4E3B-A01F-1BCDCA271F0B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50">
              <a:extLst>
                <a:ext uri="{FF2B5EF4-FFF2-40B4-BE49-F238E27FC236}">
                  <a16:creationId xmlns:a16="http://schemas.microsoft.com/office/drawing/2014/main" id="{C76050DA-6301-4097-9EBD-25EF6379CC7E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51">
              <a:extLst>
                <a:ext uri="{FF2B5EF4-FFF2-40B4-BE49-F238E27FC236}">
                  <a16:creationId xmlns:a16="http://schemas.microsoft.com/office/drawing/2014/main" id="{D8FFBA6C-0BF8-4453-B7FD-560910CA6ACE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52">
              <a:extLst>
                <a:ext uri="{FF2B5EF4-FFF2-40B4-BE49-F238E27FC236}">
                  <a16:creationId xmlns:a16="http://schemas.microsoft.com/office/drawing/2014/main" id="{05563920-7C6B-4C2F-80D7-7E2D5185EFE4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53">
              <a:extLst>
                <a:ext uri="{FF2B5EF4-FFF2-40B4-BE49-F238E27FC236}">
                  <a16:creationId xmlns:a16="http://schemas.microsoft.com/office/drawing/2014/main" id="{E325850B-E64E-42AF-932E-960931AB7793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54">
              <a:extLst>
                <a:ext uri="{FF2B5EF4-FFF2-40B4-BE49-F238E27FC236}">
                  <a16:creationId xmlns:a16="http://schemas.microsoft.com/office/drawing/2014/main" id="{F7AB7B71-DC44-440D-8745-E55093606797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55">
              <a:extLst>
                <a:ext uri="{FF2B5EF4-FFF2-40B4-BE49-F238E27FC236}">
                  <a16:creationId xmlns:a16="http://schemas.microsoft.com/office/drawing/2014/main" id="{0F11DC1A-19FB-47A7-A299-E6EDA0928414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56">
              <a:extLst>
                <a:ext uri="{FF2B5EF4-FFF2-40B4-BE49-F238E27FC236}">
                  <a16:creationId xmlns:a16="http://schemas.microsoft.com/office/drawing/2014/main" id="{94176FFE-DF6E-4084-A353-7757C92D2D0B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57">
              <a:extLst>
                <a:ext uri="{FF2B5EF4-FFF2-40B4-BE49-F238E27FC236}">
                  <a16:creationId xmlns:a16="http://schemas.microsoft.com/office/drawing/2014/main" id="{7EED80F6-D893-4678-B671-22770C12A9C5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58">
              <a:extLst>
                <a:ext uri="{FF2B5EF4-FFF2-40B4-BE49-F238E27FC236}">
                  <a16:creationId xmlns:a16="http://schemas.microsoft.com/office/drawing/2014/main" id="{731D31F4-C087-4D8F-AC0F-C166EABA0EC5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59">
              <a:extLst>
                <a:ext uri="{FF2B5EF4-FFF2-40B4-BE49-F238E27FC236}">
                  <a16:creationId xmlns:a16="http://schemas.microsoft.com/office/drawing/2014/main" id="{4D598CFA-2B12-449C-9EEA-80F801687CE8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60">
              <a:extLst>
                <a:ext uri="{FF2B5EF4-FFF2-40B4-BE49-F238E27FC236}">
                  <a16:creationId xmlns:a16="http://schemas.microsoft.com/office/drawing/2014/main" id="{7930A660-22F6-4E12-88D9-B37348D4BEB1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61">
              <a:extLst>
                <a:ext uri="{FF2B5EF4-FFF2-40B4-BE49-F238E27FC236}">
                  <a16:creationId xmlns:a16="http://schemas.microsoft.com/office/drawing/2014/main" id="{F3537F3C-D9B6-4376-A1C1-C06807796112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62">
              <a:extLst>
                <a:ext uri="{FF2B5EF4-FFF2-40B4-BE49-F238E27FC236}">
                  <a16:creationId xmlns:a16="http://schemas.microsoft.com/office/drawing/2014/main" id="{463C7EDC-01DE-4074-8316-228C626D484C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63">
              <a:extLst>
                <a:ext uri="{FF2B5EF4-FFF2-40B4-BE49-F238E27FC236}">
                  <a16:creationId xmlns:a16="http://schemas.microsoft.com/office/drawing/2014/main" id="{7849AC99-E232-4043-AB56-261CB259867A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64">
              <a:extLst>
                <a:ext uri="{FF2B5EF4-FFF2-40B4-BE49-F238E27FC236}">
                  <a16:creationId xmlns:a16="http://schemas.microsoft.com/office/drawing/2014/main" id="{B6EC5E49-2402-40CB-A7DE-5E17B5683C88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65">
              <a:extLst>
                <a:ext uri="{FF2B5EF4-FFF2-40B4-BE49-F238E27FC236}">
                  <a16:creationId xmlns:a16="http://schemas.microsoft.com/office/drawing/2014/main" id="{63709BDD-1616-4000-AB59-40FC68CB47E1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66">
              <a:extLst>
                <a:ext uri="{FF2B5EF4-FFF2-40B4-BE49-F238E27FC236}">
                  <a16:creationId xmlns:a16="http://schemas.microsoft.com/office/drawing/2014/main" id="{A3C7E119-B402-48AF-B5C9-B2FD34CF107D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67">
              <a:extLst>
                <a:ext uri="{FF2B5EF4-FFF2-40B4-BE49-F238E27FC236}">
                  <a16:creationId xmlns:a16="http://schemas.microsoft.com/office/drawing/2014/main" id="{1E23EA21-9CFD-441C-84D0-F9C699D26412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68">
              <a:extLst>
                <a:ext uri="{FF2B5EF4-FFF2-40B4-BE49-F238E27FC236}">
                  <a16:creationId xmlns:a16="http://schemas.microsoft.com/office/drawing/2014/main" id="{405A569B-2B51-4E9B-B0D4-71EED1CA332C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69">
              <a:extLst>
                <a:ext uri="{FF2B5EF4-FFF2-40B4-BE49-F238E27FC236}">
                  <a16:creationId xmlns:a16="http://schemas.microsoft.com/office/drawing/2014/main" id="{E305DA02-5A7E-4D8E-9807-0776609D7646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70">
              <a:extLst>
                <a:ext uri="{FF2B5EF4-FFF2-40B4-BE49-F238E27FC236}">
                  <a16:creationId xmlns:a16="http://schemas.microsoft.com/office/drawing/2014/main" id="{F3E29399-C1A9-48C5-A52C-E717B532FE96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71">
              <a:extLst>
                <a:ext uri="{FF2B5EF4-FFF2-40B4-BE49-F238E27FC236}">
                  <a16:creationId xmlns:a16="http://schemas.microsoft.com/office/drawing/2014/main" id="{4690947F-6C2E-442B-8652-975B596AE4CA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72">
              <a:extLst>
                <a:ext uri="{FF2B5EF4-FFF2-40B4-BE49-F238E27FC236}">
                  <a16:creationId xmlns:a16="http://schemas.microsoft.com/office/drawing/2014/main" id="{F3238A04-1535-437F-964B-F6BF4717D18C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73">
              <a:extLst>
                <a:ext uri="{FF2B5EF4-FFF2-40B4-BE49-F238E27FC236}">
                  <a16:creationId xmlns:a16="http://schemas.microsoft.com/office/drawing/2014/main" id="{61C06993-6A63-4185-9DCF-5869ECCE1D8B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74">
              <a:extLst>
                <a:ext uri="{FF2B5EF4-FFF2-40B4-BE49-F238E27FC236}">
                  <a16:creationId xmlns:a16="http://schemas.microsoft.com/office/drawing/2014/main" id="{EDF5F39F-58D6-4F21-BB04-63F69BF82B67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75">
              <a:extLst>
                <a:ext uri="{FF2B5EF4-FFF2-40B4-BE49-F238E27FC236}">
                  <a16:creationId xmlns:a16="http://schemas.microsoft.com/office/drawing/2014/main" id="{B5F9CC9A-4014-4510-B93E-AECD102AB588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76">
              <a:extLst>
                <a:ext uri="{FF2B5EF4-FFF2-40B4-BE49-F238E27FC236}">
                  <a16:creationId xmlns:a16="http://schemas.microsoft.com/office/drawing/2014/main" id="{DC3D8392-D53D-4181-AE8D-9EEB22CD43EB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77">
              <a:extLst>
                <a:ext uri="{FF2B5EF4-FFF2-40B4-BE49-F238E27FC236}">
                  <a16:creationId xmlns:a16="http://schemas.microsoft.com/office/drawing/2014/main" id="{0AEDA5DF-55BD-48C4-91B8-9592D97284D5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78">
              <a:extLst>
                <a:ext uri="{FF2B5EF4-FFF2-40B4-BE49-F238E27FC236}">
                  <a16:creationId xmlns:a16="http://schemas.microsoft.com/office/drawing/2014/main" id="{0AE7593D-935B-447F-B065-FB5835C75D4A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79">
              <a:extLst>
                <a:ext uri="{FF2B5EF4-FFF2-40B4-BE49-F238E27FC236}">
                  <a16:creationId xmlns:a16="http://schemas.microsoft.com/office/drawing/2014/main" id="{308084F1-D583-4F14-B320-C6055B9A72D1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80">
              <a:extLst>
                <a:ext uri="{FF2B5EF4-FFF2-40B4-BE49-F238E27FC236}">
                  <a16:creationId xmlns:a16="http://schemas.microsoft.com/office/drawing/2014/main" id="{4EE7B766-E8EE-4994-AE01-AEA357EABE5D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81">
              <a:extLst>
                <a:ext uri="{FF2B5EF4-FFF2-40B4-BE49-F238E27FC236}">
                  <a16:creationId xmlns:a16="http://schemas.microsoft.com/office/drawing/2014/main" id="{685ABCA2-B53B-4808-93EE-7D69A1F83D31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82">
              <a:extLst>
                <a:ext uri="{FF2B5EF4-FFF2-40B4-BE49-F238E27FC236}">
                  <a16:creationId xmlns:a16="http://schemas.microsoft.com/office/drawing/2014/main" id="{E28766CB-5EFB-4361-9822-38A9FD2B7919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83">
              <a:extLst>
                <a:ext uri="{FF2B5EF4-FFF2-40B4-BE49-F238E27FC236}">
                  <a16:creationId xmlns:a16="http://schemas.microsoft.com/office/drawing/2014/main" id="{B8F481F4-825D-463A-A270-5F97617CA250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84">
              <a:extLst>
                <a:ext uri="{FF2B5EF4-FFF2-40B4-BE49-F238E27FC236}">
                  <a16:creationId xmlns:a16="http://schemas.microsoft.com/office/drawing/2014/main" id="{3746B925-94C5-4297-B425-455B293333BF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85">
              <a:extLst>
                <a:ext uri="{FF2B5EF4-FFF2-40B4-BE49-F238E27FC236}">
                  <a16:creationId xmlns:a16="http://schemas.microsoft.com/office/drawing/2014/main" id="{B661FEA7-8D72-4F52-A683-E587DBD2161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86">
              <a:extLst>
                <a:ext uri="{FF2B5EF4-FFF2-40B4-BE49-F238E27FC236}">
                  <a16:creationId xmlns:a16="http://schemas.microsoft.com/office/drawing/2014/main" id="{A93C0F45-45A9-4758-8E77-80B49ECC874E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87">
              <a:extLst>
                <a:ext uri="{FF2B5EF4-FFF2-40B4-BE49-F238E27FC236}">
                  <a16:creationId xmlns:a16="http://schemas.microsoft.com/office/drawing/2014/main" id="{00644AA0-D2CA-406C-8CCB-6095D37D3C60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88">
              <a:extLst>
                <a:ext uri="{FF2B5EF4-FFF2-40B4-BE49-F238E27FC236}">
                  <a16:creationId xmlns:a16="http://schemas.microsoft.com/office/drawing/2014/main" id="{933F06CB-9EFF-41C4-A670-99C1F235427E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89">
              <a:extLst>
                <a:ext uri="{FF2B5EF4-FFF2-40B4-BE49-F238E27FC236}">
                  <a16:creationId xmlns:a16="http://schemas.microsoft.com/office/drawing/2014/main" id="{44A7744C-433D-4F8C-BE55-2343EB48A148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90">
              <a:extLst>
                <a:ext uri="{FF2B5EF4-FFF2-40B4-BE49-F238E27FC236}">
                  <a16:creationId xmlns:a16="http://schemas.microsoft.com/office/drawing/2014/main" id="{0F80CE3D-6533-4F94-B988-98741CE5034C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91">
              <a:extLst>
                <a:ext uri="{FF2B5EF4-FFF2-40B4-BE49-F238E27FC236}">
                  <a16:creationId xmlns:a16="http://schemas.microsoft.com/office/drawing/2014/main" id="{F229B6D8-7FD4-414C-8231-629EED465906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92">
              <a:extLst>
                <a:ext uri="{FF2B5EF4-FFF2-40B4-BE49-F238E27FC236}">
                  <a16:creationId xmlns:a16="http://schemas.microsoft.com/office/drawing/2014/main" id="{28603D87-4036-4BCD-B215-12279A8947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93">
              <a:extLst>
                <a:ext uri="{FF2B5EF4-FFF2-40B4-BE49-F238E27FC236}">
                  <a16:creationId xmlns:a16="http://schemas.microsoft.com/office/drawing/2014/main" id="{57B8B12E-0F36-4FE3-A9B0-B43CCC20C39D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94">
              <a:extLst>
                <a:ext uri="{FF2B5EF4-FFF2-40B4-BE49-F238E27FC236}">
                  <a16:creationId xmlns:a16="http://schemas.microsoft.com/office/drawing/2014/main" id="{973BB82B-8545-48B5-B69F-420B3C16C3AB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95">
              <a:extLst>
                <a:ext uri="{FF2B5EF4-FFF2-40B4-BE49-F238E27FC236}">
                  <a16:creationId xmlns:a16="http://schemas.microsoft.com/office/drawing/2014/main" id="{922A02CC-F279-4371-BED8-305873415F44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96">
              <a:extLst>
                <a:ext uri="{FF2B5EF4-FFF2-40B4-BE49-F238E27FC236}">
                  <a16:creationId xmlns:a16="http://schemas.microsoft.com/office/drawing/2014/main" id="{0761B28D-3DC5-49B7-B184-4B3BDEC5A2EA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97">
              <a:extLst>
                <a:ext uri="{FF2B5EF4-FFF2-40B4-BE49-F238E27FC236}">
                  <a16:creationId xmlns:a16="http://schemas.microsoft.com/office/drawing/2014/main" id="{34D56BE1-A36F-482F-9DCC-0BA80F69CD49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98">
              <a:extLst>
                <a:ext uri="{FF2B5EF4-FFF2-40B4-BE49-F238E27FC236}">
                  <a16:creationId xmlns:a16="http://schemas.microsoft.com/office/drawing/2014/main" id="{9DB5C47B-B5DB-456A-8226-5D32CF98747D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99">
              <a:extLst>
                <a:ext uri="{FF2B5EF4-FFF2-40B4-BE49-F238E27FC236}">
                  <a16:creationId xmlns:a16="http://schemas.microsoft.com/office/drawing/2014/main" id="{69200A43-721D-43BF-B39C-CE795C7E3958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00">
              <a:extLst>
                <a:ext uri="{FF2B5EF4-FFF2-40B4-BE49-F238E27FC236}">
                  <a16:creationId xmlns:a16="http://schemas.microsoft.com/office/drawing/2014/main" id="{4562343B-3EEB-43C8-BBE3-2B83409A1998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01">
              <a:extLst>
                <a:ext uri="{FF2B5EF4-FFF2-40B4-BE49-F238E27FC236}">
                  <a16:creationId xmlns:a16="http://schemas.microsoft.com/office/drawing/2014/main" id="{2177BD47-8E92-48FC-9D00-7BB3ABABBAAD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02">
              <a:extLst>
                <a:ext uri="{FF2B5EF4-FFF2-40B4-BE49-F238E27FC236}">
                  <a16:creationId xmlns:a16="http://schemas.microsoft.com/office/drawing/2014/main" id="{825CE6EA-FCBC-4984-B218-62D69DBF865D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03">
              <a:extLst>
                <a:ext uri="{FF2B5EF4-FFF2-40B4-BE49-F238E27FC236}">
                  <a16:creationId xmlns:a16="http://schemas.microsoft.com/office/drawing/2014/main" id="{05CC97EA-C04B-4505-8750-A03BE8FD5317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04">
              <a:extLst>
                <a:ext uri="{FF2B5EF4-FFF2-40B4-BE49-F238E27FC236}">
                  <a16:creationId xmlns:a16="http://schemas.microsoft.com/office/drawing/2014/main" id="{9B347532-E70C-44AB-94EF-FCB392C754D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05">
              <a:extLst>
                <a:ext uri="{FF2B5EF4-FFF2-40B4-BE49-F238E27FC236}">
                  <a16:creationId xmlns:a16="http://schemas.microsoft.com/office/drawing/2014/main" id="{B697804E-432E-4EF4-B414-64DBB900AC08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06">
              <a:extLst>
                <a:ext uri="{FF2B5EF4-FFF2-40B4-BE49-F238E27FC236}">
                  <a16:creationId xmlns:a16="http://schemas.microsoft.com/office/drawing/2014/main" id="{16285DDB-9AA5-47A0-B2B2-7EECD377CBBE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07">
              <a:extLst>
                <a:ext uri="{FF2B5EF4-FFF2-40B4-BE49-F238E27FC236}">
                  <a16:creationId xmlns:a16="http://schemas.microsoft.com/office/drawing/2014/main" id="{60E18571-CD85-4BE4-BCA4-AA23D271C41A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08">
              <a:extLst>
                <a:ext uri="{FF2B5EF4-FFF2-40B4-BE49-F238E27FC236}">
                  <a16:creationId xmlns:a16="http://schemas.microsoft.com/office/drawing/2014/main" id="{2439E383-2DA2-4DE8-878E-026BF0094037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09">
              <a:extLst>
                <a:ext uri="{FF2B5EF4-FFF2-40B4-BE49-F238E27FC236}">
                  <a16:creationId xmlns:a16="http://schemas.microsoft.com/office/drawing/2014/main" id="{5D7CDE5E-E8FF-4753-966C-E19B0D67A819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10">
              <a:extLst>
                <a:ext uri="{FF2B5EF4-FFF2-40B4-BE49-F238E27FC236}">
                  <a16:creationId xmlns:a16="http://schemas.microsoft.com/office/drawing/2014/main" id="{8FDE61A0-C0F9-46B4-ABBB-CA2AC796C403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11">
              <a:extLst>
                <a:ext uri="{FF2B5EF4-FFF2-40B4-BE49-F238E27FC236}">
                  <a16:creationId xmlns:a16="http://schemas.microsoft.com/office/drawing/2014/main" id="{83BEB9C7-5633-4278-85A6-495C23C6BDAD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12">
              <a:extLst>
                <a:ext uri="{FF2B5EF4-FFF2-40B4-BE49-F238E27FC236}">
                  <a16:creationId xmlns:a16="http://schemas.microsoft.com/office/drawing/2014/main" id="{07209CD5-FA27-41B9-9C59-096593CA7DEE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13">
              <a:extLst>
                <a:ext uri="{FF2B5EF4-FFF2-40B4-BE49-F238E27FC236}">
                  <a16:creationId xmlns:a16="http://schemas.microsoft.com/office/drawing/2014/main" id="{F53854AC-091C-4D8C-8699-A162CB6169EE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14">
              <a:extLst>
                <a:ext uri="{FF2B5EF4-FFF2-40B4-BE49-F238E27FC236}">
                  <a16:creationId xmlns:a16="http://schemas.microsoft.com/office/drawing/2014/main" id="{A6E215A9-29CB-43B7-977A-5FB9F31DCADE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15">
              <a:extLst>
                <a:ext uri="{FF2B5EF4-FFF2-40B4-BE49-F238E27FC236}">
                  <a16:creationId xmlns:a16="http://schemas.microsoft.com/office/drawing/2014/main" id="{76604558-4D1A-4EE7-B2A7-6AEF243BB902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16">
              <a:extLst>
                <a:ext uri="{FF2B5EF4-FFF2-40B4-BE49-F238E27FC236}">
                  <a16:creationId xmlns:a16="http://schemas.microsoft.com/office/drawing/2014/main" id="{370EBAF0-2229-471B-829C-D91DCE233EF4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17">
              <a:extLst>
                <a:ext uri="{FF2B5EF4-FFF2-40B4-BE49-F238E27FC236}">
                  <a16:creationId xmlns:a16="http://schemas.microsoft.com/office/drawing/2014/main" id="{D5207DBF-DFA5-48BD-BFAD-2872AEA6C6FE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18">
              <a:extLst>
                <a:ext uri="{FF2B5EF4-FFF2-40B4-BE49-F238E27FC236}">
                  <a16:creationId xmlns:a16="http://schemas.microsoft.com/office/drawing/2014/main" id="{3D859FB1-E1EF-4AD6-BBA7-CCF48014B38B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19">
              <a:extLst>
                <a:ext uri="{FF2B5EF4-FFF2-40B4-BE49-F238E27FC236}">
                  <a16:creationId xmlns:a16="http://schemas.microsoft.com/office/drawing/2014/main" id="{DBFD1B2B-609F-4751-AE58-8063CBD1E0D5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20">
              <a:extLst>
                <a:ext uri="{FF2B5EF4-FFF2-40B4-BE49-F238E27FC236}">
                  <a16:creationId xmlns:a16="http://schemas.microsoft.com/office/drawing/2014/main" id="{6392683E-A4D9-4CE1-A04C-D403F6CB4415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21">
              <a:extLst>
                <a:ext uri="{FF2B5EF4-FFF2-40B4-BE49-F238E27FC236}">
                  <a16:creationId xmlns:a16="http://schemas.microsoft.com/office/drawing/2014/main" id="{87B49349-D11A-4CE3-B020-7996C87D5BD8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22">
              <a:extLst>
                <a:ext uri="{FF2B5EF4-FFF2-40B4-BE49-F238E27FC236}">
                  <a16:creationId xmlns:a16="http://schemas.microsoft.com/office/drawing/2014/main" id="{EC6C7AAD-99C2-4384-9DF0-585224DA2472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23">
              <a:extLst>
                <a:ext uri="{FF2B5EF4-FFF2-40B4-BE49-F238E27FC236}">
                  <a16:creationId xmlns:a16="http://schemas.microsoft.com/office/drawing/2014/main" id="{936CF542-8389-4159-B2E5-4CC0CB96A3BC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24">
              <a:extLst>
                <a:ext uri="{FF2B5EF4-FFF2-40B4-BE49-F238E27FC236}">
                  <a16:creationId xmlns:a16="http://schemas.microsoft.com/office/drawing/2014/main" id="{52960872-AF11-4547-AE61-ABD39A0D8CC5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25">
              <a:extLst>
                <a:ext uri="{FF2B5EF4-FFF2-40B4-BE49-F238E27FC236}">
                  <a16:creationId xmlns:a16="http://schemas.microsoft.com/office/drawing/2014/main" id="{E10F1DE5-A6C1-4515-A0F7-5FB982865C68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26">
              <a:extLst>
                <a:ext uri="{FF2B5EF4-FFF2-40B4-BE49-F238E27FC236}">
                  <a16:creationId xmlns:a16="http://schemas.microsoft.com/office/drawing/2014/main" id="{0B81821E-55B3-4C1E-B03B-1F6561E6B30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7" name="자유형: 도형 366">
            <a:extLst>
              <a:ext uri="{FF2B5EF4-FFF2-40B4-BE49-F238E27FC236}">
                <a16:creationId xmlns:a16="http://schemas.microsoft.com/office/drawing/2014/main" id="{6FC107DC-F3CF-4935-BFCB-2A33B29AC3A6}"/>
              </a:ext>
            </a:extLst>
          </p:cNvPr>
          <p:cNvSpPr/>
          <p:nvPr/>
        </p:nvSpPr>
        <p:spPr>
          <a:xfrm rot="17073752">
            <a:off x="2759498" y="3175470"/>
            <a:ext cx="4494267" cy="2058676"/>
          </a:xfrm>
          <a:custGeom>
            <a:avLst/>
            <a:gdLst>
              <a:gd name="connsiteX0" fmla="*/ 3231784 w 4494267"/>
              <a:gd name="connsiteY0" fmla="*/ 495877 h 2058676"/>
              <a:gd name="connsiteX1" fmla="*/ 3230687 w 4494267"/>
              <a:gd name="connsiteY1" fmla="*/ 495563 h 2058676"/>
              <a:gd name="connsiteX2" fmla="*/ 3225306 w 4494267"/>
              <a:gd name="connsiteY2" fmla="*/ 493954 h 2058676"/>
              <a:gd name="connsiteX3" fmla="*/ 3224953 w 4494267"/>
              <a:gd name="connsiteY3" fmla="*/ 494736 h 2058676"/>
              <a:gd name="connsiteX4" fmla="*/ 3226149 w 4494267"/>
              <a:gd name="connsiteY4" fmla="*/ 494938 h 2058676"/>
              <a:gd name="connsiteX5" fmla="*/ 4494267 w 4494267"/>
              <a:gd name="connsiteY5" fmla="*/ 450944 h 2058676"/>
              <a:gd name="connsiteX6" fmla="*/ 4481049 w 4494267"/>
              <a:gd name="connsiteY6" fmla="*/ 464916 h 2058676"/>
              <a:gd name="connsiteX7" fmla="*/ 4482305 w 4494267"/>
              <a:gd name="connsiteY7" fmla="*/ 466885 h 2058676"/>
              <a:gd name="connsiteX8" fmla="*/ 4485305 w 4494267"/>
              <a:gd name="connsiteY8" fmla="*/ 495439 h 2058676"/>
              <a:gd name="connsiteX9" fmla="*/ 4490627 w 4494267"/>
              <a:gd name="connsiteY9" fmla="*/ 521127 h 2058676"/>
              <a:gd name="connsiteX10" fmla="*/ 4493000 w 4494267"/>
              <a:gd name="connsiteY10" fmla="*/ 548696 h 2058676"/>
              <a:gd name="connsiteX11" fmla="*/ 4489886 w 4494267"/>
              <a:gd name="connsiteY11" fmla="*/ 558993 h 2058676"/>
              <a:gd name="connsiteX12" fmla="*/ 4486143 w 4494267"/>
              <a:gd name="connsiteY12" fmla="*/ 568305 h 2058676"/>
              <a:gd name="connsiteX13" fmla="*/ 4481063 w 4494267"/>
              <a:gd name="connsiteY13" fmla="*/ 579855 h 2058676"/>
              <a:gd name="connsiteX14" fmla="*/ 4476965 w 4494267"/>
              <a:gd name="connsiteY14" fmla="*/ 590779 h 2058676"/>
              <a:gd name="connsiteX15" fmla="*/ 4478684 w 4494267"/>
              <a:gd name="connsiteY15" fmla="*/ 602146 h 2058676"/>
              <a:gd name="connsiteX16" fmla="*/ 4481196 w 4494267"/>
              <a:gd name="connsiteY16" fmla="*/ 606083 h 2058676"/>
              <a:gd name="connsiteX17" fmla="*/ 4465987 w 4494267"/>
              <a:gd name="connsiteY17" fmla="*/ 606093 h 2058676"/>
              <a:gd name="connsiteX18" fmla="*/ 4455470 w 4494267"/>
              <a:gd name="connsiteY18" fmla="*/ 630806 h 2058676"/>
              <a:gd name="connsiteX19" fmla="*/ 4440071 w 4494267"/>
              <a:gd name="connsiteY19" fmla="*/ 651947 h 2058676"/>
              <a:gd name="connsiteX20" fmla="*/ 4434628 w 4494267"/>
              <a:gd name="connsiteY20" fmla="*/ 665541 h 2058676"/>
              <a:gd name="connsiteX21" fmla="*/ 4382957 w 4494267"/>
              <a:gd name="connsiteY21" fmla="*/ 715302 h 2058676"/>
              <a:gd name="connsiteX22" fmla="*/ 4353631 w 4494267"/>
              <a:gd name="connsiteY22" fmla="*/ 722920 h 2058676"/>
              <a:gd name="connsiteX23" fmla="*/ 4323946 w 4494267"/>
              <a:gd name="connsiteY23" fmla="*/ 736874 h 2058676"/>
              <a:gd name="connsiteX24" fmla="*/ 4291395 w 4494267"/>
              <a:gd name="connsiteY24" fmla="*/ 746562 h 2058676"/>
              <a:gd name="connsiteX25" fmla="*/ 4260537 w 4494267"/>
              <a:gd name="connsiteY25" fmla="*/ 752399 h 2058676"/>
              <a:gd name="connsiteX26" fmla="*/ 4232083 w 4494267"/>
              <a:gd name="connsiteY26" fmla="*/ 751164 h 2058676"/>
              <a:gd name="connsiteX27" fmla="*/ 4202728 w 4494267"/>
              <a:gd name="connsiteY27" fmla="*/ 746347 h 2058676"/>
              <a:gd name="connsiteX28" fmla="*/ 4200250 w 4494267"/>
              <a:gd name="connsiteY28" fmla="*/ 745605 h 2058676"/>
              <a:gd name="connsiteX29" fmla="*/ 4201095 w 4494267"/>
              <a:gd name="connsiteY29" fmla="*/ 748859 h 2058676"/>
              <a:gd name="connsiteX30" fmla="*/ 4189074 w 4494267"/>
              <a:gd name="connsiteY30" fmla="*/ 750867 h 2058676"/>
              <a:gd name="connsiteX31" fmla="*/ 4182934 w 4494267"/>
              <a:gd name="connsiteY31" fmla="*/ 751905 h 2058676"/>
              <a:gd name="connsiteX32" fmla="*/ 4181472 w 4494267"/>
              <a:gd name="connsiteY32" fmla="*/ 746231 h 2058676"/>
              <a:gd name="connsiteX33" fmla="*/ 4169856 w 4494267"/>
              <a:gd name="connsiteY33" fmla="*/ 748777 h 2058676"/>
              <a:gd name="connsiteX34" fmla="*/ 4171105 w 4494267"/>
              <a:gd name="connsiteY34" fmla="*/ 753583 h 2058676"/>
              <a:gd name="connsiteX35" fmla="*/ 4151560 w 4494267"/>
              <a:gd name="connsiteY35" fmla="*/ 755595 h 2058676"/>
              <a:gd name="connsiteX36" fmla="*/ 4150869 w 4494267"/>
              <a:gd name="connsiteY36" fmla="*/ 752937 h 2058676"/>
              <a:gd name="connsiteX37" fmla="*/ 4112310 w 4494267"/>
              <a:gd name="connsiteY37" fmla="*/ 761387 h 2058676"/>
              <a:gd name="connsiteX38" fmla="*/ 4054743 w 4494267"/>
              <a:gd name="connsiteY38" fmla="*/ 788454 h 2058676"/>
              <a:gd name="connsiteX39" fmla="*/ 3994759 w 4494267"/>
              <a:gd name="connsiteY39" fmla="*/ 831736 h 2058676"/>
              <a:gd name="connsiteX40" fmla="*/ 3988346 w 4494267"/>
              <a:gd name="connsiteY40" fmla="*/ 845099 h 2058676"/>
              <a:gd name="connsiteX41" fmla="*/ 3987576 w 4494267"/>
              <a:gd name="connsiteY41" fmla="*/ 842135 h 2058676"/>
              <a:gd name="connsiteX42" fmla="*/ 3978314 w 4494267"/>
              <a:gd name="connsiteY42" fmla="*/ 856913 h 2058676"/>
              <a:gd name="connsiteX43" fmla="*/ 3978990 w 4494267"/>
              <a:gd name="connsiteY43" fmla="*/ 859515 h 2058676"/>
              <a:gd name="connsiteX44" fmla="*/ 3971192 w 4494267"/>
              <a:gd name="connsiteY44" fmla="*/ 872410 h 2058676"/>
              <a:gd name="connsiteX45" fmla="*/ 3970433 w 4494267"/>
              <a:gd name="connsiteY45" fmla="*/ 869490 h 2058676"/>
              <a:gd name="connsiteX46" fmla="*/ 3961960 w 4494267"/>
              <a:gd name="connsiteY46" fmla="*/ 883010 h 2058676"/>
              <a:gd name="connsiteX47" fmla="*/ 3963017 w 4494267"/>
              <a:gd name="connsiteY47" fmla="*/ 887077 h 2058676"/>
              <a:gd name="connsiteX48" fmla="*/ 3936789 w 4494267"/>
              <a:gd name="connsiteY48" fmla="*/ 930961 h 2058676"/>
              <a:gd name="connsiteX49" fmla="*/ 3935686 w 4494267"/>
              <a:gd name="connsiteY49" fmla="*/ 926665 h 2058676"/>
              <a:gd name="connsiteX50" fmla="*/ 3927224 w 4494267"/>
              <a:gd name="connsiteY50" fmla="*/ 942423 h 2058676"/>
              <a:gd name="connsiteX51" fmla="*/ 3928092 w 4494267"/>
              <a:gd name="connsiteY51" fmla="*/ 945763 h 2058676"/>
              <a:gd name="connsiteX52" fmla="*/ 3922487 w 4494267"/>
              <a:gd name="connsiteY52" fmla="*/ 955301 h 2058676"/>
              <a:gd name="connsiteX53" fmla="*/ 3921777 w 4494267"/>
              <a:gd name="connsiteY53" fmla="*/ 952568 h 2058676"/>
              <a:gd name="connsiteX54" fmla="*/ 3913245 w 4494267"/>
              <a:gd name="connsiteY54" fmla="*/ 968456 h 2058676"/>
              <a:gd name="connsiteX55" fmla="*/ 3913712 w 4494267"/>
              <a:gd name="connsiteY55" fmla="*/ 968730 h 2058676"/>
              <a:gd name="connsiteX56" fmla="*/ 3910040 w 4494267"/>
              <a:gd name="connsiteY56" fmla="*/ 974980 h 2058676"/>
              <a:gd name="connsiteX57" fmla="*/ 3909813 w 4494267"/>
              <a:gd name="connsiteY57" fmla="*/ 974847 h 2058676"/>
              <a:gd name="connsiteX58" fmla="*/ 3903677 w 4494267"/>
              <a:gd name="connsiteY58" fmla="*/ 986274 h 2058676"/>
              <a:gd name="connsiteX59" fmla="*/ 3904455 w 4494267"/>
              <a:gd name="connsiteY59" fmla="*/ 986743 h 2058676"/>
              <a:gd name="connsiteX60" fmla="*/ 3899237 w 4494267"/>
              <a:gd name="connsiteY60" fmla="*/ 995625 h 2058676"/>
              <a:gd name="connsiteX61" fmla="*/ 3895439 w 4494267"/>
              <a:gd name="connsiteY61" fmla="*/ 1002464 h 2058676"/>
              <a:gd name="connsiteX62" fmla="*/ 3895093 w 4494267"/>
              <a:gd name="connsiteY62" fmla="*/ 1002261 h 2058676"/>
              <a:gd name="connsiteX63" fmla="*/ 3876817 w 4494267"/>
              <a:gd name="connsiteY63" fmla="*/ 1036294 h 2058676"/>
              <a:gd name="connsiteX64" fmla="*/ 3874160 w 4494267"/>
              <a:gd name="connsiteY64" fmla="*/ 1041571 h 2058676"/>
              <a:gd name="connsiteX65" fmla="*/ 3877761 w 4494267"/>
              <a:gd name="connsiteY65" fmla="*/ 1098678 h 2058676"/>
              <a:gd name="connsiteX66" fmla="*/ 3878360 w 4494267"/>
              <a:gd name="connsiteY66" fmla="*/ 1101945 h 2058676"/>
              <a:gd name="connsiteX67" fmla="*/ 3877952 w 4494267"/>
              <a:gd name="connsiteY67" fmla="*/ 1101705 h 2058676"/>
              <a:gd name="connsiteX68" fmla="*/ 3878908 w 4494267"/>
              <a:gd name="connsiteY68" fmla="*/ 1116871 h 2058676"/>
              <a:gd name="connsiteX69" fmla="*/ 3880534 w 4494267"/>
              <a:gd name="connsiteY69" fmla="*/ 1117826 h 2058676"/>
              <a:gd name="connsiteX70" fmla="*/ 3879686 w 4494267"/>
              <a:gd name="connsiteY70" fmla="*/ 1129200 h 2058676"/>
              <a:gd name="connsiteX71" fmla="*/ 3881907 w 4494267"/>
              <a:gd name="connsiteY71" fmla="*/ 1164420 h 2058676"/>
              <a:gd name="connsiteX72" fmla="*/ 3859632 w 4494267"/>
              <a:gd name="connsiteY72" fmla="*/ 1210494 h 2058676"/>
              <a:gd name="connsiteX73" fmla="*/ 3855244 w 4494267"/>
              <a:gd name="connsiteY73" fmla="*/ 1221112 h 2058676"/>
              <a:gd name="connsiteX74" fmla="*/ 3854664 w 4494267"/>
              <a:gd name="connsiteY74" fmla="*/ 1220771 h 2058676"/>
              <a:gd name="connsiteX75" fmla="*/ 3849249 w 4494267"/>
              <a:gd name="connsiteY75" fmla="*/ 1231970 h 2058676"/>
              <a:gd name="connsiteX76" fmla="*/ 3849785 w 4494267"/>
              <a:gd name="connsiteY76" fmla="*/ 1232286 h 2058676"/>
              <a:gd name="connsiteX77" fmla="*/ 3845359 w 4494267"/>
              <a:gd name="connsiteY77" fmla="*/ 1240016 h 2058676"/>
              <a:gd name="connsiteX78" fmla="*/ 3837261 w 4494267"/>
              <a:gd name="connsiteY78" fmla="*/ 1256766 h 2058676"/>
              <a:gd name="connsiteX79" fmla="*/ 3803482 w 4494267"/>
              <a:gd name="connsiteY79" fmla="*/ 1297597 h 2058676"/>
              <a:gd name="connsiteX80" fmla="*/ 3804082 w 4494267"/>
              <a:gd name="connsiteY80" fmla="*/ 1299903 h 2058676"/>
              <a:gd name="connsiteX81" fmla="*/ 3788155 w 4494267"/>
              <a:gd name="connsiteY81" fmla="*/ 1316125 h 2058676"/>
              <a:gd name="connsiteX82" fmla="*/ 3781955 w 4494267"/>
              <a:gd name="connsiteY82" fmla="*/ 1323620 h 2058676"/>
              <a:gd name="connsiteX83" fmla="*/ 3777911 w 4494267"/>
              <a:gd name="connsiteY83" fmla="*/ 1326559 h 2058676"/>
              <a:gd name="connsiteX84" fmla="*/ 3772122 w 4494267"/>
              <a:gd name="connsiteY84" fmla="*/ 1332455 h 2058676"/>
              <a:gd name="connsiteX85" fmla="*/ 3771753 w 4494267"/>
              <a:gd name="connsiteY85" fmla="*/ 1331034 h 2058676"/>
              <a:gd name="connsiteX86" fmla="*/ 3760968 w 4494267"/>
              <a:gd name="connsiteY86" fmla="*/ 1338874 h 2058676"/>
              <a:gd name="connsiteX87" fmla="*/ 3761671 w 4494267"/>
              <a:gd name="connsiteY87" fmla="*/ 1341581 h 2058676"/>
              <a:gd name="connsiteX88" fmla="*/ 3752477 w 4494267"/>
              <a:gd name="connsiteY88" fmla="*/ 1345045 h 2058676"/>
              <a:gd name="connsiteX89" fmla="*/ 3716618 w 4494267"/>
              <a:gd name="connsiteY89" fmla="*/ 1371107 h 2058676"/>
              <a:gd name="connsiteX90" fmla="*/ 3722342 w 4494267"/>
              <a:gd name="connsiteY90" fmla="*/ 1369357 h 2058676"/>
              <a:gd name="connsiteX91" fmla="*/ 3709751 w 4494267"/>
              <a:gd name="connsiteY91" fmla="*/ 1376100 h 2058676"/>
              <a:gd name="connsiteX92" fmla="*/ 3686863 w 4494267"/>
              <a:gd name="connsiteY92" fmla="*/ 1392735 h 2058676"/>
              <a:gd name="connsiteX93" fmla="*/ 3648849 w 4494267"/>
              <a:gd name="connsiteY93" fmla="*/ 1402610 h 2058676"/>
              <a:gd name="connsiteX94" fmla="*/ 3635993 w 4494267"/>
              <a:gd name="connsiteY94" fmla="*/ 1407258 h 2058676"/>
              <a:gd name="connsiteX95" fmla="*/ 3587255 w 4494267"/>
              <a:gd name="connsiteY95" fmla="*/ 1422288 h 2058676"/>
              <a:gd name="connsiteX96" fmla="*/ 3526384 w 4494267"/>
              <a:gd name="connsiteY96" fmla="*/ 1448693 h 2058676"/>
              <a:gd name="connsiteX97" fmla="*/ 3456477 w 4494267"/>
              <a:gd name="connsiteY97" fmla="*/ 1510056 h 2058676"/>
              <a:gd name="connsiteX98" fmla="*/ 3334657 w 4494267"/>
              <a:gd name="connsiteY98" fmla="*/ 1596890 h 2058676"/>
              <a:gd name="connsiteX99" fmla="*/ 3292143 w 4494267"/>
              <a:gd name="connsiteY99" fmla="*/ 1641381 h 2058676"/>
              <a:gd name="connsiteX100" fmla="*/ 3184772 w 4494267"/>
              <a:gd name="connsiteY100" fmla="*/ 1748431 h 2058676"/>
              <a:gd name="connsiteX101" fmla="*/ 3018184 w 4494267"/>
              <a:gd name="connsiteY101" fmla="*/ 1842453 h 2058676"/>
              <a:gd name="connsiteX102" fmla="*/ 2860400 w 4494267"/>
              <a:gd name="connsiteY102" fmla="*/ 1910239 h 2058676"/>
              <a:gd name="connsiteX103" fmla="*/ 2808802 w 4494267"/>
              <a:gd name="connsiteY103" fmla="*/ 1940589 h 2058676"/>
              <a:gd name="connsiteX104" fmla="*/ 2749049 w 4494267"/>
              <a:gd name="connsiteY104" fmla="*/ 1963390 h 2058676"/>
              <a:gd name="connsiteX105" fmla="*/ 2666676 w 4494267"/>
              <a:gd name="connsiteY105" fmla="*/ 1972677 h 2058676"/>
              <a:gd name="connsiteX106" fmla="*/ 2604343 w 4494267"/>
              <a:gd name="connsiteY106" fmla="*/ 1971556 h 2058676"/>
              <a:gd name="connsiteX107" fmla="*/ 2581716 w 4494267"/>
              <a:gd name="connsiteY107" fmla="*/ 1971988 h 2058676"/>
              <a:gd name="connsiteX108" fmla="*/ 2581497 w 4494267"/>
              <a:gd name="connsiteY108" fmla="*/ 1971145 h 2058676"/>
              <a:gd name="connsiteX109" fmla="*/ 2562455 w 4494267"/>
              <a:gd name="connsiteY109" fmla="*/ 1970803 h 2058676"/>
              <a:gd name="connsiteX110" fmla="*/ 2562740 w 4494267"/>
              <a:gd name="connsiteY110" fmla="*/ 1971901 h 2058676"/>
              <a:gd name="connsiteX111" fmla="*/ 2497694 w 4494267"/>
              <a:gd name="connsiteY111" fmla="*/ 1969639 h 2058676"/>
              <a:gd name="connsiteX112" fmla="*/ 2451315 w 4494267"/>
              <a:gd name="connsiteY112" fmla="*/ 1958202 h 2058676"/>
              <a:gd name="connsiteX113" fmla="*/ 2411158 w 4494267"/>
              <a:gd name="connsiteY113" fmla="*/ 1893898 h 2058676"/>
              <a:gd name="connsiteX114" fmla="*/ 2399463 w 4494267"/>
              <a:gd name="connsiteY114" fmla="*/ 1876561 h 2058676"/>
              <a:gd name="connsiteX115" fmla="*/ 2388359 w 4494267"/>
              <a:gd name="connsiteY115" fmla="*/ 1802735 h 2058676"/>
              <a:gd name="connsiteX116" fmla="*/ 2409087 w 4494267"/>
              <a:gd name="connsiteY116" fmla="*/ 1789276 h 2058676"/>
              <a:gd name="connsiteX117" fmla="*/ 2446613 w 4494267"/>
              <a:gd name="connsiteY117" fmla="*/ 1747227 h 2058676"/>
              <a:gd name="connsiteX118" fmla="*/ 2433988 w 4494267"/>
              <a:gd name="connsiteY118" fmla="*/ 1714171 h 2058676"/>
              <a:gd name="connsiteX119" fmla="*/ 2461297 w 4494267"/>
              <a:gd name="connsiteY119" fmla="*/ 1694964 h 2058676"/>
              <a:gd name="connsiteX120" fmla="*/ 2499252 w 4494267"/>
              <a:gd name="connsiteY120" fmla="*/ 1735659 h 2058676"/>
              <a:gd name="connsiteX121" fmla="*/ 2567619 w 4494267"/>
              <a:gd name="connsiteY121" fmla="*/ 1783610 h 2058676"/>
              <a:gd name="connsiteX122" fmla="*/ 2575571 w 4494267"/>
              <a:gd name="connsiteY122" fmla="*/ 1787397 h 2058676"/>
              <a:gd name="connsiteX123" fmla="*/ 2573744 w 4494267"/>
              <a:gd name="connsiteY123" fmla="*/ 1787872 h 2058676"/>
              <a:gd name="connsiteX124" fmla="*/ 2573469 w 4494267"/>
              <a:gd name="connsiteY124" fmla="*/ 1788076 h 2058676"/>
              <a:gd name="connsiteX125" fmla="*/ 2596822 w 4494267"/>
              <a:gd name="connsiteY125" fmla="*/ 1797029 h 2058676"/>
              <a:gd name="connsiteX126" fmla="*/ 2598043 w 4494267"/>
              <a:gd name="connsiteY126" fmla="*/ 1792876 h 2058676"/>
              <a:gd name="connsiteX127" fmla="*/ 2597798 w 4494267"/>
              <a:gd name="connsiteY127" fmla="*/ 1792493 h 2058676"/>
              <a:gd name="connsiteX128" fmla="*/ 2598149 w 4494267"/>
              <a:gd name="connsiteY128" fmla="*/ 1792517 h 2058676"/>
              <a:gd name="connsiteX129" fmla="*/ 2603255 w 4494267"/>
              <a:gd name="connsiteY129" fmla="*/ 1775171 h 2058676"/>
              <a:gd name="connsiteX130" fmla="*/ 2572702 w 4494267"/>
              <a:gd name="connsiteY130" fmla="*/ 1750809 h 2058676"/>
              <a:gd name="connsiteX131" fmla="*/ 2543670 w 4494267"/>
              <a:gd name="connsiteY131" fmla="*/ 1728233 h 2058676"/>
              <a:gd name="connsiteX132" fmla="*/ 2541663 w 4494267"/>
              <a:gd name="connsiteY132" fmla="*/ 1728755 h 2058676"/>
              <a:gd name="connsiteX133" fmla="*/ 2502834 w 4494267"/>
              <a:gd name="connsiteY133" fmla="*/ 1698275 h 2058676"/>
              <a:gd name="connsiteX134" fmla="*/ 2557220 w 4494267"/>
              <a:gd name="connsiteY134" fmla="*/ 1670467 h 2058676"/>
              <a:gd name="connsiteX135" fmla="*/ 2591641 w 4494267"/>
              <a:gd name="connsiteY135" fmla="*/ 1677744 h 2058676"/>
              <a:gd name="connsiteX136" fmla="*/ 2593821 w 4494267"/>
              <a:gd name="connsiteY136" fmla="*/ 1676687 h 2058676"/>
              <a:gd name="connsiteX137" fmla="*/ 2685184 w 4494267"/>
              <a:gd name="connsiteY137" fmla="*/ 1717550 h 2058676"/>
              <a:gd name="connsiteX138" fmla="*/ 2705196 w 4494267"/>
              <a:gd name="connsiteY138" fmla="*/ 1738114 h 2058676"/>
              <a:gd name="connsiteX139" fmla="*/ 2704067 w 4494267"/>
              <a:gd name="connsiteY139" fmla="*/ 1740034 h 2058676"/>
              <a:gd name="connsiteX140" fmla="*/ 2712268 w 4494267"/>
              <a:gd name="connsiteY140" fmla="*/ 1749798 h 2058676"/>
              <a:gd name="connsiteX141" fmla="*/ 2713913 w 4494267"/>
              <a:gd name="connsiteY141" fmla="*/ 1746998 h 2058676"/>
              <a:gd name="connsiteX142" fmla="*/ 2743639 w 4494267"/>
              <a:gd name="connsiteY142" fmla="*/ 1787150 h 2058676"/>
              <a:gd name="connsiteX143" fmla="*/ 2744180 w 4494267"/>
              <a:gd name="connsiteY143" fmla="*/ 1802402 h 2058676"/>
              <a:gd name="connsiteX144" fmla="*/ 2748062 w 4494267"/>
              <a:gd name="connsiteY144" fmla="*/ 1807014 h 2058676"/>
              <a:gd name="connsiteX145" fmla="*/ 2760887 w 4494267"/>
              <a:gd name="connsiteY145" fmla="*/ 1804302 h 2058676"/>
              <a:gd name="connsiteX146" fmla="*/ 2781999 w 4494267"/>
              <a:gd name="connsiteY146" fmla="*/ 1795438 h 2058676"/>
              <a:gd name="connsiteX147" fmla="*/ 2815418 w 4494267"/>
              <a:gd name="connsiteY147" fmla="*/ 1775619 h 2058676"/>
              <a:gd name="connsiteX148" fmla="*/ 2943383 w 4494267"/>
              <a:gd name="connsiteY148" fmla="*/ 1671692 h 2058676"/>
              <a:gd name="connsiteX149" fmla="*/ 2945939 w 4494267"/>
              <a:gd name="connsiteY149" fmla="*/ 1669163 h 2058676"/>
              <a:gd name="connsiteX150" fmla="*/ 2946759 w 4494267"/>
              <a:gd name="connsiteY150" fmla="*/ 1668950 h 2058676"/>
              <a:gd name="connsiteX151" fmla="*/ 2972059 w 4494267"/>
              <a:gd name="connsiteY151" fmla="*/ 1642031 h 2058676"/>
              <a:gd name="connsiteX152" fmla="*/ 3147004 w 4494267"/>
              <a:gd name="connsiteY152" fmla="*/ 1490390 h 2058676"/>
              <a:gd name="connsiteX153" fmla="*/ 3213132 w 4494267"/>
              <a:gd name="connsiteY153" fmla="*/ 1455179 h 2058676"/>
              <a:gd name="connsiteX154" fmla="*/ 3253081 w 4494267"/>
              <a:gd name="connsiteY154" fmla="*/ 1423650 h 2058676"/>
              <a:gd name="connsiteX155" fmla="*/ 3283110 w 4494267"/>
              <a:gd name="connsiteY155" fmla="*/ 1399949 h 2058676"/>
              <a:gd name="connsiteX156" fmla="*/ 3396147 w 4494267"/>
              <a:gd name="connsiteY156" fmla="*/ 1277807 h 2058676"/>
              <a:gd name="connsiteX157" fmla="*/ 3420587 w 4494267"/>
              <a:gd name="connsiteY157" fmla="*/ 1257101 h 2058676"/>
              <a:gd name="connsiteX158" fmla="*/ 3449641 w 4494267"/>
              <a:gd name="connsiteY158" fmla="*/ 1244885 h 2058676"/>
              <a:gd name="connsiteX159" fmla="*/ 3462496 w 4494267"/>
              <a:gd name="connsiteY159" fmla="*/ 1240060 h 2058676"/>
              <a:gd name="connsiteX160" fmla="*/ 3466766 w 4494267"/>
              <a:gd name="connsiteY160" fmla="*/ 1232794 h 2058676"/>
              <a:gd name="connsiteX161" fmla="*/ 3453473 w 4494267"/>
              <a:gd name="connsiteY161" fmla="*/ 1231727 h 2058676"/>
              <a:gd name="connsiteX162" fmla="*/ 3265511 w 4494267"/>
              <a:gd name="connsiteY162" fmla="*/ 1231688 h 2058676"/>
              <a:gd name="connsiteX163" fmla="*/ 3124293 w 4494267"/>
              <a:gd name="connsiteY163" fmla="*/ 1232038 h 2058676"/>
              <a:gd name="connsiteX164" fmla="*/ 2968538 w 4494267"/>
              <a:gd name="connsiteY164" fmla="*/ 1300762 h 2058676"/>
              <a:gd name="connsiteX165" fmla="*/ 2901549 w 4494267"/>
              <a:gd name="connsiteY165" fmla="*/ 1335029 h 2058676"/>
              <a:gd name="connsiteX166" fmla="*/ 2893062 w 4494267"/>
              <a:gd name="connsiteY166" fmla="*/ 1342309 h 2058676"/>
              <a:gd name="connsiteX167" fmla="*/ 2821546 w 4494267"/>
              <a:gd name="connsiteY167" fmla="*/ 1384254 h 2058676"/>
              <a:gd name="connsiteX168" fmla="*/ 2794881 w 4494267"/>
              <a:gd name="connsiteY168" fmla="*/ 1400974 h 2058676"/>
              <a:gd name="connsiteX169" fmla="*/ 2791009 w 4494267"/>
              <a:gd name="connsiteY169" fmla="*/ 1400078 h 2058676"/>
              <a:gd name="connsiteX170" fmla="*/ 2763853 w 4494267"/>
              <a:gd name="connsiteY170" fmla="*/ 1412221 h 2058676"/>
              <a:gd name="connsiteX171" fmla="*/ 2753446 w 4494267"/>
              <a:gd name="connsiteY171" fmla="*/ 1420657 h 2058676"/>
              <a:gd name="connsiteX172" fmla="*/ 2703842 w 4494267"/>
              <a:gd name="connsiteY172" fmla="*/ 1439675 h 2058676"/>
              <a:gd name="connsiteX173" fmla="*/ 2694998 w 4494267"/>
              <a:gd name="connsiteY173" fmla="*/ 1444497 h 2058676"/>
              <a:gd name="connsiteX174" fmla="*/ 2645070 w 4494267"/>
              <a:gd name="connsiteY174" fmla="*/ 1468042 h 2058676"/>
              <a:gd name="connsiteX175" fmla="*/ 2631728 w 4494267"/>
              <a:gd name="connsiteY175" fmla="*/ 1471756 h 2058676"/>
              <a:gd name="connsiteX176" fmla="*/ 2587050 w 4494267"/>
              <a:gd name="connsiteY176" fmla="*/ 1491005 h 2058676"/>
              <a:gd name="connsiteX177" fmla="*/ 2587777 w 4494267"/>
              <a:gd name="connsiteY177" fmla="*/ 1492125 h 2058676"/>
              <a:gd name="connsiteX178" fmla="*/ 2548326 w 4494267"/>
              <a:gd name="connsiteY178" fmla="*/ 1507690 h 2058676"/>
              <a:gd name="connsiteX179" fmla="*/ 2506186 w 4494267"/>
              <a:gd name="connsiteY179" fmla="*/ 1525845 h 2058676"/>
              <a:gd name="connsiteX180" fmla="*/ 2332355 w 4494267"/>
              <a:gd name="connsiteY180" fmla="*/ 1587154 h 2058676"/>
              <a:gd name="connsiteX181" fmla="*/ 2238027 w 4494267"/>
              <a:gd name="connsiteY181" fmla="*/ 1597395 h 2058676"/>
              <a:gd name="connsiteX182" fmla="*/ 2223267 w 4494267"/>
              <a:gd name="connsiteY182" fmla="*/ 1599639 h 2058676"/>
              <a:gd name="connsiteX183" fmla="*/ 2204035 w 4494267"/>
              <a:gd name="connsiteY183" fmla="*/ 1601085 h 2058676"/>
              <a:gd name="connsiteX184" fmla="*/ 2198849 w 4494267"/>
              <a:gd name="connsiteY184" fmla="*/ 1601648 h 2058676"/>
              <a:gd name="connsiteX185" fmla="*/ 2155662 w 4494267"/>
              <a:gd name="connsiteY185" fmla="*/ 1604722 h 2058676"/>
              <a:gd name="connsiteX186" fmla="*/ 2026976 w 4494267"/>
              <a:gd name="connsiteY186" fmla="*/ 1614397 h 2058676"/>
              <a:gd name="connsiteX187" fmla="*/ 1949995 w 4494267"/>
              <a:gd name="connsiteY187" fmla="*/ 1624919 h 2058676"/>
              <a:gd name="connsiteX188" fmla="*/ 1944308 w 4494267"/>
              <a:gd name="connsiteY188" fmla="*/ 1625560 h 2058676"/>
              <a:gd name="connsiteX189" fmla="*/ 1944274 w 4494267"/>
              <a:gd name="connsiteY189" fmla="*/ 1625429 h 2058676"/>
              <a:gd name="connsiteX190" fmla="*/ 1943817 w 4494267"/>
              <a:gd name="connsiteY190" fmla="*/ 1625503 h 2058676"/>
              <a:gd name="connsiteX191" fmla="*/ 1932079 w 4494267"/>
              <a:gd name="connsiteY191" fmla="*/ 1625693 h 2058676"/>
              <a:gd name="connsiteX192" fmla="*/ 1932277 w 4494267"/>
              <a:gd name="connsiteY192" fmla="*/ 1626456 h 2058676"/>
              <a:gd name="connsiteX193" fmla="*/ 1925811 w 4494267"/>
              <a:gd name="connsiteY193" fmla="*/ 1626069 h 2058676"/>
              <a:gd name="connsiteX194" fmla="*/ 1907179 w 4494267"/>
              <a:gd name="connsiteY194" fmla="*/ 1628971 h 2058676"/>
              <a:gd name="connsiteX195" fmla="*/ 1906289 w 4494267"/>
              <a:gd name="connsiteY195" fmla="*/ 1626112 h 2058676"/>
              <a:gd name="connsiteX196" fmla="*/ 1809304 w 4494267"/>
              <a:gd name="connsiteY196" fmla="*/ 1627685 h 2058676"/>
              <a:gd name="connsiteX197" fmla="*/ 1778907 w 4494267"/>
              <a:gd name="connsiteY197" fmla="*/ 1623143 h 2058676"/>
              <a:gd name="connsiteX198" fmla="*/ 1768726 w 4494267"/>
              <a:gd name="connsiteY198" fmla="*/ 1624001 h 2058676"/>
              <a:gd name="connsiteX199" fmla="*/ 1716894 w 4494267"/>
              <a:gd name="connsiteY199" fmla="*/ 1635306 h 2058676"/>
              <a:gd name="connsiteX200" fmla="*/ 1708016 w 4494267"/>
              <a:gd name="connsiteY200" fmla="*/ 1637612 h 2058676"/>
              <a:gd name="connsiteX201" fmla="*/ 1707523 w 4494267"/>
              <a:gd name="connsiteY201" fmla="*/ 1635714 h 2058676"/>
              <a:gd name="connsiteX202" fmla="*/ 1695704 w 4494267"/>
              <a:gd name="connsiteY202" fmla="*/ 1639572 h 2058676"/>
              <a:gd name="connsiteX203" fmla="*/ 1695937 w 4494267"/>
              <a:gd name="connsiteY203" fmla="*/ 1640470 h 2058676"/>
              <a:gd name="connsiteX204" fmla="*/ 1679828 w 4494267"/>
              <a:gd name="connsiteY204" fmla="*/ 1644756 h 2058676"/>
              <a:gd name="connsiteX205" fmla="*/ 1655285 w 4494267"/>
              <a:gd name="connsiteY205" fmla="*/ 1652769 h 2058676"/>
              <a:gd name="connsiteX206" fmla="*/ 1634350 w 4494267"/>
              <a:gd name="connsiteY206" fmla="*/ 1656855 h 2058676"/>
              <a:gd name="connsiteX207" fmla="*/ 1606775 w 4494267"/>
              <a:gd name="connsiteY207" fmla="*/ 1664191 h 2058676"/>
              <a:gd name="connsiteX208" fmla="*/ 1606291 w 4494267"/>
              <a:gd name="connsiteY208" fmla="*/ 1662331 h 2058676"/>
              <a:gd name="connsiteX209" fmla="*/ 1594090 w 4494267"/>
              <a:gd name="connsiteY209" fmla="*/ 1664712 h 2058676"/>
              <a:gd name="connsiteX210" fmla="*/ 1594901 w 4494267"/>
              <a:gd name="connsiteY210" fmla="*/ 1667833 h 2058676"/>
              <a:gd name="connsiteX211" fmla="*/ 1517828 w 4494267"/>
              <a:gd name="connsiteY211" fmla="*/ 1689806 h 2058676"/>
              <a:gd name="connsiteX212" fmla="*/ 1517372 w 4494267"/>
              <a:gd name="connsiteY212" fmla="*/ 1688052 h 2058676"/>
              <a:gd name="connsiteX213" fmla="*/ 1481251 w 4494267"/>
              <a:gd name="connsiteY213" fmla="*/ 1701587 h 2058676"/>
              <a:gd name="connsiteX214" fmla="*/ 1470972 w 4494267"/>
              <a:gd name="connsiteY214" fmla="*/ 1703139 h 2058676"/>
              <a:gd name="connsiteX215" fmla="*/ 1457592 w 4494267"/>
              <a:gd name="connsiteY215" fmla="*/ 1706848 h 2058676"/>
              <a:gd name="connsiteX216" fmla="*/ 1406842 w 4494267"/>
              <a:gd name="connsiteY216" fmla="*/ 1723934 h 2058676"/>
              <a:gd name="connsiteX217" fmla="*/ 1406464 w 4494267"/>
              <a:gd name="connsiteY217" fmla="*/ 1722480 h 2058676"/>
              <a:gd name="connsiteX218" fmla="*/ 1394274 w 4494267"/>
              <a:gd name="connsiteY218" fmla="*/ 1727048 h 2058676"/>
              <a:gd name="connsiteX219" fmla="*/ 1394447 w 4494267"/>
              <a:gd name="connsiteY219" fmla="*/ 1727711 h 2058676"/>
              <a:gd name="connsiteX220" fmla="*/ 1297821 w 4494267"/>
              <a:gd name="connsiteY220" fmla="*/ 1758108 h 2058676"/>
              <a:gd name="connsiteX221" fmla="*/ 1220292 w 4494267"/>
              <a:gd name="connsiteY221" fmla="*/ 1768068 h 2058676"/>
              <a:gd name="connsiteX222" fmla="*/ 1190091 w 4494267"/>
              <a:gd name="connsiteY222" fmla="*/ 1774882 h 2058676"/>
              <a:gd name="connsiteX223" fmla="*/ 732545 w 4494267"/>
              <a:gd name="connsiteY223" fmla="*/ 1800885 h 2058676"/>
              <a:gd name="connsiteX224" fmla="*/ 710434 w 4494267"/>
              <a:gd name="connsiteY224" fmla="*/ 1804848 h 2058676"/>
              <a:gd name="connsiteX225" fmla="*/ 704148 w 4494267"/>
              <a:gd name="connsiteY225" fmla="*/ 1806420 h 2058676"/>
              <a:gd name="connsiteX226" fmla="*/ 670903 w 4494267"/>
              <a:gd name="connsiteY226" fmla="*/ 1820073 h 2058676"/>
              <a:gd name="connsiteX227" fmla="*/ 603272 w 4494267"/>
              <a:gd name="connsiteY227" fmla="*/ 1844054 h 2058676"/>
              <a:gd name="connsiteX228" fmla="*/ 588820 w 4494267"/>
              <a:gd name="connsiteY228" fmla="*/ 1859236 h 2058676"/>
              <a:gd name="connsiteX229" fmla="*/ 587598 w 4494267"/>
              <a:gd name="connsiteY229" fmla="*/ 1858518 h 2058676"/>
              <a:gd name="connsiteX230" fmla="*/ 577772 w 4494267"/>
              <a:gd name="connsiteY230" fmla="*/ 1873391 h 2058676"/>
              <a:gd name="connsiteX231" fmla="*/ 577702 w 4494267"/>
              <a:gd name="connsiteY231" fmla="*/ 1873500 h 2058676"/>
              <a:gd name="connsiteX232" fmla="*/ 578091 w 4494267"/>
              <a:gd name="connsiteY232" fmla="*/ 1873729 h 2058676"/>
              <a:gd name="connsiteX233" fmla="*/ 575443 w 4494267"/>
              <a:gd name="connsiteY233" fmla="*/ 1877483 h 2058676"/>
              <a:gd name="connsiteX234" fmla="*/ 507987 w 4494267"/>
              <a:gd name="connsiteY234" fmla="*/ 1984756 h 2058676"/>
              <a:gd name="connsiteX235" fmla="*/ 502824 w 4494267"/>
              <a:gd name="connsiteY235" fmla="*/ 1990275 h 2058676"/>
              <a:gd name="connsiteX236" fmla="*/ 491660 w 4494267"/>
              <a:gd name="connsiteY236" fmla="*/ 2007685 h 2058676"/>
              <a:gd name="connsiteX237" fmla="*/ 493289 w 4494267"/>
              <a:gd name="connsiteY237" fmla="*/ 2008643 h 2058676"/>
              <a:gd name="connsiteX238" fmla="*/ 472684 w 4494267"/>
              <a:gd name="connsiteY238" fmla="*/ 2037687 h 2058676"/>
              <a:gd name="connsiteX239" fmla="*/ 472338 w 4494267"/>
              <a:gd name="connsiteY239" fmla="*/ 2037819 h 2058676"/>
              <a:gd name="connsiteX240" fmla="*/ 462841 w 4494267"/>
              <a:gd name="connsiteY240" fmla="*/ 2052632 h 2058676"/>
              <a:gd name="connsiteX241" fmla="*/ 424037 w 4494267"/>
              <a:gd name="connsiteY241" fmla="*/ 2058676 h 2058676"/>
              <a:gd name="connsiteX242" fmla="*/ 368233 w 4494267"/>
              <a:gd name="connsiteY242" fmla="*/ 1968200 h 2058676"/>
              <a:gd name="connsiteX243" fmla="*/ 363835 w 4494267"/>
              <a:gd name="connsiteY243" fmla="*/ 1960087 h 2058676"/>
              <a:gd name="connsiteX244" fmla="*/ 363890 w 4494267"/>
              <a:gd name="connsiteY244" fmla="*/ 1911366 h 2058676"/>
              <a:gd name="connsiteX245" fmla="*/ 362112 w 4494267"/>
              <a:gd name="connsiteY245" fmla="*/ 1910327 h 2058676"/>
              <a:gd name="connsiteX246" fmla="*/ 360473 w 4494267"/>
              <a:gd name="connsiteY246" fmla="*/ 1902948 h 2058676"/>
              <a:gd name="connsiteX247" fmla="*/ 366911 w 4494267"/>
              <a:gd name="connsiteY247" fmla="*/ 1855843 h 2058676"/>
              <a:gd name="connsiteX248" fmla="*/ 368505 w 4494267"/>
              <a:gd name="connsiteY248" fmla="*/ 1851248 h 2058676"/>
              <a:gd name="connsiteX249" fmla="*/ 373635 w 4494267"/>
              <a:gd name="connsiteY249" fmla="*/ 1850791 h 2058676"/>
              <a:gd name="connsiteX250" fmla="*/ 373845 w 4494267"/>
              <a:gd name="connsiteY250" fmla="*/ 1849310 h 2058676"/>
              <a:gd name="connsiteX251" fmla="*/ 392687 w 4494267"/>
              <a:gd name="connsiteY251" fmla="*/ 1810608 h 2058676"/>
              <a:gd name="connsiteX252" fmla="*/ 391202 w 4494267"/>
              <a:gd name="connsiteY252" fmla="*/ 1807724 h 2058676"/>
              <a:gd name="connsiteX253" fmla="*/ 395639 w 4494267"/>
              <a:gd name="connsiteY253" fmla="*/ 1804544 h 2058676"/>
              <a:gd name="connsiteX254" fmla="*/ 409481 w 4494267"/>
              <a:gd name="connsiteY254" fmla="*/ 1776112 h 2058676"/>
              <a:gd name="connsiteX255" fmla="*/ 436423 w 4494267"/>
              <a:gd name="connsiteY255" fmla="*/ 1740672 h 2058676"/>
              <a:gd name="connsiteX256" fmla="*/ 442763 w 4494267"/>
              <a:gd name="connsiteY256" fmla="*/ 1734496 h 2058676"/>
              <a:gd name="connsiteX257" fmla="*/ 444929 w 4494267"/>
              <a:gd name="connsiteY257" fmla="*/ 1730218 h 2058676"/>
              <a:gd name="connsiteX258" fmla="*/ 446313 w 4494267"/>
              <a:gd name="connsiteY258" fmla="*/ 1731037 h 2058676"/>
              <a:gd name="connsiteX259" fmla="*/ 459491 w 4494267"/>
              <a:gd name="connsiteY259" fmla="*/ 1718199 h 2058676"/>
              <a:gd name="connsiteX260" fmla="*/ 456055 w 4494267"/>
              <a:gd name="connsiteY260" fmla="*/ 1716179 h 2058676"/>
              <a:gd name="connsiteX261" fmla="*/ 470347 w 4494267"/>
              <a:gd name="connsiteY261" fmla="*/ 1707141 h 2058676"/>
              <a:gd name="connsiteX262" fmla="*/ 478495 w 4494267"/>
              <a:gd name="connsiteY262" fmla="*/ 1693274 h 2058676"/>
              <a:gd name="connsiteX263" fmla="*/ 527663 w 4494267"/>
              <a:gd name="connsiteY263" fmla="*/ 1680501 h 2058676"/>
              <a:gd name="connsiteX264" fmla="*/ 577704 w 4494267"/>
              <a:gd name="connsiteY264" fmla="*/ 1672708 h 2058676"/>
              <a:gd name="connsiteX265" fmla="*/ 577809 w 4494267"/>
              <a:gd name="connsiteY265" fmla="*/ 1672006 h 2058676"/>
              <a:gd name="connsiteX266" fmla="*/ 577470 w 4494267"/>
              <a:gd name="connsiteY266" fmla="*/ 1670702 h 2058676"/>
              <a:gd name="connsiteX267" fmla="*/ 582817 w 4494267"/>
              <a:gd name="connsiteY267" fmla="*/ 1668755 h 2058676"/>
              <a:gd name="connsiteX268" fmla="*/ 615484 w 4494267"/>
              <a:gd name="connsiteY268" fmla="*/ 1666824 h 2058676"/>
              <a:gd name="connsiteX269" fmla="*/ 614296 w 4494267"/>
              <a:gd name="connsiteY269" fmla="*/ 1662249 h 2058676"/>
              <a:gd name="connsiteX270" fmla="*/ 634282 w 4494267"/>
              <a:gd name="connsiteY270" fmla="*/ 1663897 h 2058676"/>
              <a:gd name="connsiteX271" fmla="*/ 644075 w 4494267"/>
              <a:gd name="connsiteY271" fmla="*/ 1662372 h 2058676"/>
              <a:gd name="connsiteX272" fmla="*/ 724617 w 4494267"/>
              <a:gd name="connsiteY272" fmla="*/ 1657052 h 2058676"/>
              <a:gd name="connsiteX273" fmla="*/ 733522 w 4494267"/>
              <a:gd name="connsiteY273" fmla="*/ 1655740 h 2058676"/>
              <a:gd name="connsiteX274" fmla="*/ 826951 w 4494267"/>
              <a:gd name="connsiteY274" fmla="*/ 1638463 h 2058676"/>
              <a:gd name="connsiteX275" fmla="*/ 828471 w 4494267"/>
              <a:gd name="connsiteY275" fmla="*/ 1635876 h 2058676"/>
              <a:gd name="connsiteX276" fmla="*/ 843141 w 4494267"/>
              <a:gd name="connsiteY276" fmla="*/ 1630114 h 2058676"/>
              <a:gd name="connsiteX277" fmla="*/ 849203 w 4494267"/>
              <a:gd name="connsiteY277" fmla="*/ 1627704 h 2058676"/>
              <a:gd name="connsiteX278" fmla="*/ 849867 w 4494267"/>
              <a:gd name="connsiteY278" fmla="*/ 1630258 h 2058676"/>
              <a:gd name="connsiteX279" fmla="*/ 867058 w 4494267"/>
              <a:gd name="connsiteY279" fmla="*/ 1622399 h 2058676"/>
              <a:gd name="connsiteX280" fmla="*/ 866474 w 4494267"/>
              <a:gd name="connsiteY280" fmla="*/ 1620149 h 2058676"/>
              <a:gd name="connsiteX281" fmla="*/ 888046 w 4494267"/>
              <a:gd name="connsiteY281" fmla="*/ 1610922 h 2058676"/>
              <a:gd name="connsiteX282" fmla="*/ 888483 w 4494267"/>
              <a:gd name="connsiteY282" fmla="*/ 1612603 h 2058676"/>
              <a:gd name="connsiteX283" fmla="*/ 905424 w 4494267"/>
              <a:gd name="connsiteY283" fmla="*/ 1604857 h 2058676"/>
              <a:gd name="connsiteX284" fmla="*/ 905124 w 4494267"/>
              <a:gd name="connsiteY284" fmla="*/ 1603700 h 2058676"/>
              <a:gd name="connsiteX285" fmla="*/ 912617 w 4494267"/>
              <a:gd name="connsiteY285" fmla="*/ 1600360 h 2058676"/>
              <a:gd name="connsiteX286" fmla="*/ 912898 w 4494267"/>
              <a:gd name="connsiteY286" fmla="*/ 1601440 h 2058676"/>
              <a:gd name="connsiteX287" fmla="*/ 930088 w 4494267"/>
              <a:gd name="connsiteY287" fmla="*/ 1593580 h 2058676"/>
              <a:gd name="connsiteX288" fmla="*/ 929887 w 4494267"/>
              <a:gd name="connsiteY288" fmla="*/ 1592807 h 2058676"/>
              <a:gd name="connsiteX289" fmla="*/ 946896 w 4494267"/>
              <a:gd name="connsiteY289" fmla="*/ 1585322 h 2058676"/>
              <a:gd name="connsiteX290" fmla="*/ 947434 w 4494267"/>
              <a:gd name="connsiteY290" fmla="*/ 1585650 h 2058676"/>
              <a:gd name="connsiteX291" fmla="*/ 957995 w 4494267"/>
              <a:gd name="connsiteY291" fmla="*/ 1580821 h 2058676"/>
              <a:gd name="connsiteX292" fmla="*/ 992803 w 4494267"/>
              <a:gd name="connsiteY292" fmla="*/ 1565755 h 2058676"/>
              <a:gd name="connsiteX293" fmla="*/ 993097 w 4494267"/>
              <a:gd name="connsiteY293" fmla="*/ 1564679 h 2058676"/>
              <a:gd name="connsiteX294" fmla="*/ 1009062 w 4494267"/>
              <a:gd name="connsiteY294" fmla="*/ 1557465 h 2058676"/>
              <a:gd name="connsiteX295" fmla="*/ 1009354 w 4494267"/>
              <a:gd name="connsiteY295" fmla="*/ 1558592 h 2058676"/>
              <a:gd name="connsiteX296" fmla="*/ 1032154 w 4494267"/>
              <a:gd name="connsiteY296" fmla="*/ 1548723 h 2058676"/>
              <a:gd name="connsiteX297" fmla="*/ 1031940 w 4494267"/>
              <a:gd name="connsiteY297" fmla="*/ 1547898 h 2058676"/>
              <a:gd name="connsiteX298" fmla="*/ 1057487 w 4494267"/>
              <a:gd name="connsiteY298" fmla="*/ 1536802 h 2058676"/>
              <a:gd name="connsiteX299" fmla="*/ 1057710 w 4494267"/>
              <a:gd name="connsiteY299" fmla="*/ 1537662 h 2058676"/>
              <a:gd name="connsiteX300" fmla="*/ 1091785 w 4494267"/>
              <a:gd name="connsiteY300" fmla="*/ 1522913 h 2058676"/>
              <a:gd name="connsiteX301" fmla="*/ 1091504 w 4494267"/>
              <a:gd name="connsiteY301" fmla="*/ 1521833 h 2058676"/>
              <a:gd name="connsiteX302" fmla="*/ 1099067 w 4494267"/>
              <a:gd name="connsiteY302" fmla="*/ 1518754 h 2058676"/>
              <a:gd name="connsiteX303" fmla="*/ 1105913 w 4494267"/>
              <a:gd name="connsiteY303" fmla="*/ 1516139 h 2058676"/>
              <a:gd name="connsiteX304" fmla="*/ 1106067 w 4494267"/>
              <a:gd name="connsiteY304" fmla="*/ 1516731 h 2058676"/>
              <a:gd name="connsiteX305" fmla="*/ 1121314 w 4494267"/>
              <a:gd name="connsiteY305" fmla="*/ 1510132 h 2058676"/>
              <a:gd name="connsiteX306" fmla="*/ 1129617 w 4494267"/>
              <a:gd name="connsiteY306" fmla="*/ 1508679 h 2058676"/>
              <a:gd name="connsiteX307" fmla="*/ 1129323 w 4494267"/>
              <a:gd name="connsiteY307" fmla="*/ 1507549 h 2058676"/>
              <a:gd name="connsiteX308" fmla="*/ 1147262 w 4494267"/>
              <a:gd name="connsiteY308" fmla="*/ 1501495 h 2058676"/>
              <a:gd name="connsiteX309" fmla="*/ 1146654 w 4494267"/>
              <a:gd name="connsiteY309" fmla="*/ 1505697 h 2058676"/>
              <a:gd name="connsiteX310" fmla="*/ 1162839 w 4494267"/>
              <a:gd name="connsiteY310" fmla="*/ 1502864 h 2058676"/>
              <a:gd name="connsiteX311" fmla="*/ 1186135 w 4494267"/>
              <a:gd name="connsiteY311" fmla="*/ 1494056 h 2058676"/>
              <a:gd name="connsiteX312" fmla="*/ 1187513 w 4494267"/>
              <a:gd name="connsiteY312" fmla="*/ 1493852 h 2058676"/>
              <a:gd name="connsiteX313" fmla="*/ 1186835 w 4494267"/>
              <a:gd name="connsiteY313" fmla="*/ 1492888 h 2058676"/>
              <a:gd name="connsiteX314" fmla="*/ 1216698 w 4494267"/>
              <a:gd name="connsiteY314" fmla="*/ 1488753 h 2058676"/>
              <a:gd name="connsiteX315" fmla="*/ 1216894 w 4494267"/>
              <a:gd name="connsiteY315" fmla="*/ 1489506 h 2058676"/>
              <a:gd name="connsiteX316" fmla="*/ 1228973 w 4494267"/>
              <a:gd name="connsiteY316" fmla="*/ 1487720 h 2058676"/>
              <a:gd name="connsiteX317" fmla="*/ 1228923 w 4494267"/>
              <a:gd name="connsiteY317" fmla="*/ 1487528 h 2058676"/>
              <a:gd name="connsiteX318" fmla="*/ 1231816 w 4494267"/>
              <a:gd name="connsiteY318" fmla="*/ 1487300 h 2058676"/>
              <a:gd name="connsiteX319" fmla="*/ 1262329 w 4494267"/>
              <a:gd name="connsiteY319" fmla="*/ 1482786 h 2058676"/>
              <a:gd name="connsiteX320" fmla="*/ 1280061 w 4494267"/>
              <a:gd name="connsiteY320" fmla="*/ 1484408 h 2058676"/>
              <a:gd name="connsiteX321" fmla="*/ 1342217 w 4494267"/>
              <a:gd name="connsiteY321" fmla="*/ 1481600 h 2058676"/>
              <a:gd name="connsiteX322" fmla="*/ 1342195 w 4494267"/>
              <a:gd name="connsiteY322" fmla="*/ 1481515 h 2058676"/>
              <a:gd name="connsiteX323" fmla="*/ 1376304 w 4494267"/>
              <a:gd name="connsiteY323" fmla="*/ 1476556 h 2058676"/>
              <a:gd name="connsiteX324" fmla="*/ 1388224 w 4494267"/>
              <a:gd name="connsiteY324" fmla="*/ 1479523 h 2058676"/>
              <a:gd name="connsiteX325" fmla="*/ 1395889 w 4494267"/>
              <a:gd name="connsiteY325" fmla="*/ 1479176 h 2058676"/>
              <a:gd name="connsiteX326" fmla="*/ 1400987 w 4494267"/>
              <a:gd name="connsiteY326" fmla="*/ 1476081 h 2058676"/>
              <a:gd name="connsiteX327" fmla="*/ 1400288 w 4494267"/>
              <a:gd name="connsiteY327" fmla="*/ 1473392 h 2058676"/>
              <a:gd name="connsiteX328" fmla="*/ 1406300 w 4494267"/>
              <a:gd name="connsiteY328" fmla="*/ 1472855 h 2058676"/>
              <a:gd name="connsiteX329" fmla="*/ 1430763 w 4494267"/>
              <a:gd name="connsiteY329" fmla="*/ 1458004 h 2058676"/>
              <a:gd name="connsiteX330" fmla="*/ 1455796 w 4494267"/>
              <a:gd name="connsiteY330" fmla="*/ 1448661 h 2058676"/>
              <a:gd name="connsiteX331" fmla="*/ 1475096 w 4494267"/>
              <a:gd name="connsiteY331" fmla="*/ 1438406 h 2058676"/>
              <a:gd name="connsiteX332" fmla="*/ 1475082 w 4494267"/>
              <a:gd name="connsiteY332" fmla="*/ 1438354 h 2058676"/>
              <a:gd name="connsiteX333" fmla="*/ 1483546 w 4494267"/>
              <a:gd name="connsiteY333" fmla="*/ 1433916 h 2058676"/>
              <a:gd name="connsiteX334" fmla="*/ 1528505 w 4494267"/>
              <a:gd name="connsiteY334" fmla="*/ 1410026 h 2058676"/>
              <a:gd name="connsiteX335" fmla="*/ 1638183 w 4494267"/>
              <a:gd name="connsiteY335" fmla="*/ 1373010 h 2058676"/>
              <a:gd name="connsiteX336" fmla="*/ 1664247 w 4494267"/>
              <a:gd name="connsiteY336" fmla="*/ 1368191 h 2058676"/>
              <a:gd name="connsiteX337" fmla="*/ 1690708 w 4494267"/>
              <a:gd name="connsiteY337" fmla="*/ 1354266 h 2058676"/>
              <a:gd name="connsiteX338" fmla="*/ 1733481 w 4494267"/>
              <a:gd name="connsiteY338" fmla="*/ 1339890 h 2058676"/>
              <a:gd name="connsiteX339" fmla="*/ 1736285 w 4494267"/>
              <a:gd name="connsiteY339" fmla="*/ 1338723 h 2058676"/>
              <a:gd name="connsiteX340" fmla="*/ 1736117 w 4494267"/>
              <a:gd name="connsiteY340" fmla="*/ 1339005 h 2058676"/>
              <a:gd name="connsiteX341" fmla="*/ 1753489 w 4494267"/>
              <a:gd name="connsiteY341" fmla="*/ 1333166 h 2058676"/>
              <a:gd name="connsiteX342" fmla="*/ 1754087 w 4494267"/>
              <a:gd name="connsiteY342" fmla="*/ 1332148 h 2058676"/>
              <a:gd name="connsiteX343" fmla="*/ 1793622 w 4494267"/>
              <a:gd name="connsiteY343" fmla="*/ 1319105 h 2058676"/>
              <a:gd name="connsiteX344" fmla="*/ 1805273 w 4494267"/>
              <a:gd name="connsiteY344" fmla="*/ 1314599 h 2058676"/>
              <a:gd name="connsiteX345" fmla="*/ 1805155 w 4494267"/>
              <a:gd name="connsiteY345" fmla="*/ 1314142 h 2058676"/>
              <a:gd name="connsiteX346" fmla="*/ 1823989 w 4494267"/>
              <a:gd name="connsiteY346" fmla="*/ 1307708 h 2058676"/>
              <a:gd name="connsiteX347" fmla="*/ 1839797 w 4494267"/>
              <a:gd name="connsiteY347" fmla="*/ 1304796 h 2058676"/>
              <a:gd name="connsiteX348" fmla="*/ 1841278 w 4494267"/>
              <a:gd name="connsiteY348" fmla="*/ 1304287 h 2058676"/>
              <a:gd name="connsiteX349" fmla="*/ 1850942 w 4494267"/>
              <a:gd name="connsiteY349" fmla="*/ 1298346 h 2058676"/>
              <a:gd name="connsiteX350" fmla="*/ 1851145 w 4494267"/>
              <a:gd name="connsiteY350" fmla="*/ 1298274 h 2058676"/>
              <a:gd name="connsiteX351" fmla="*/ 1868502 w 4494267"/>
              <a:gd name="connsiteY351" fmla="*/ 1287696 h 2058676"/>
              <a:gd name="connsiteX352" fmla="*/ 1984689 w 4494267"/>
              <a:gd name="connsiteY352" fmla="*/ 1253684 h 2058676"/>
              <a:gd name="connsiteX353" fmla="*/ 1986362 w 4494267"/>
              <a:gd name="connsiteY353" fmla="*/ 1253132 h 2058676"/>
              <a:gd name="connsiteX354" fmla="*/ 1986445 w 4494267"/>
              <a:gd name="connsiteY354" fmla="*/ 1253451 h 2058676"/>
              <a:gd name="connsiteX355" fmla="*/ 1998446 w 4494267"/>
              <a:gd name="connsiteY355" fmla="*/ 1250289 h 2058676"/>
              <a:gd name="connsiteX356" fmla="*/ 1998102 w 4494267"/>
              <a:gd name="connsiteY356" fmla="*/ 1248966 h 2058676"/>
              <a:gd name="connsiteX357" fmla="*/ 2040640 w 4494267"/>
              <a:gd name="connsiteY357" fmla="*/ 1235686 h 2058676"/>
              <a:gd name="connsiteX358" fmla="*/ 2040666 w 4494267"/>
              <a:gd name="connsiteY358" fmla="*/ 1235784 h 2058676"/>
              <a:gd name="connsiteX359" fmla="*/ 2146816 w 4494267"/>
              <a:gd name="connsiteY359" fmla="*/ 1199314 h 2058676"/>
              <a:gd name="connsiteX360" fmla="*/ 2270368 w 4494267"/>
              <a:gd name="connsiteY360" fmla="*/ 1145796 h 2058676"/>
              <a:gd name="connsiteX361" fmla="*/ 2268701 w 4494267"/>
              <a:gd name="connsiteY361" fmla="*/ 1139379 h 2058676"/>
              <a:gd name="connsiteX362" fmla="*/ 2261099 w 4494267"/>
              <a:gd name="connsiteY362" fmla="*/ 1137679 h 2058676"/>
              <a:gd name="connsiteX363" fmla="*/ 2173906 w 4494267"/>
              <a:gd name="connsiteY363" fmla="*/ 1114931 h 2058676"/>
              <a:gd name="connsiteX364" fmla="*/ 2140427 w 4494267"/>
              <a:gd name="connsiteY364" fmla="*/ 1105879 h 2058676"/>
              <a:gd name="connsiteX365" fmla="*/ 2140476 w 4494267"/>
              <a:gd name="connsiteY365" fmla="*/ 1106066 h 2058676"/>
              <a:gd name="connsiteX366" fmla="*/ 2138706 w 4494267"/>
              <a:gd name="connsiteY366" fmla="*/ 1105690 h 2058676"/>
              <a:gd name="connsiteX367" fmla="*/ 2138847 w 4494267"/>
              <a:gd name="connsiteY367" fmla="*/ 1105451 h 2058676"/>
              <a:gd name="connsiteX368" fmla="*/ 2121444 w 4494267"/>
              <a:gd name="connsiteY368" fmla="*/ 1100746 h 2058676"/>
              <a:gd name="connsiteX369" fmla="*/ 2103612 w 4494267"/>
              <a:gd name="connsiteY369" fmla="*/ 1097020 h 2058676"/>
              <a:gd name="connsiteX370" fmla="*/ 2106322 w 4494267"/>
              <a:gd name="connsiteY370" fmla="*/ 1099053 h 2058676"/>
              <a:gd name="connsiteX371" fmla="*/ 2069845 w 4494267"/>
              <a:gd name="connsiteY371" fmla="*/ 1089963 h 2058676"/>
              <a:gd name="connsiteX372" fmla="*/ 2069535 w 4494267"/>
              <a:gd name="connsiteY372" fmla="*/ 1090491 h 2058676"/>
              <a:gd name="connsiteX373" fmla="*/ 2060617 w 4494267"/>
              <a:gd name="connsiteY373" fmla="*/ 1088348 h 2058676"/>
              <a:gd name="connsiteX374" fmla="*/ 2060781 w 4494267"/>
              <a:gd name="connsiteY374" fmla="*/ 1088069 h 2058676"/>
              <a:gd name="connsiteX375" fmla="*/ 2026115 w 4494267"/>
              <a:gd name="connsiteY375" fmla="*/ 1078917 h 2058676"/>
              <a:gd name="connsiteX376" fmla="*/ 2026588 w 4494267"/>
              <a:gd name="connsiteY376" fmla="*/ 1078112 h 2058676"/>
              <a:gd name="connsiteX377" fmla="*/ 2014574 w 4494267"/>
              <a:gd name="connsiteY377" fmla="*/ 1074082 h 2058676"/>
              <a:gd name="connsiteX378" fmla="*/ 2001969 w 4494267"/>
              <a:gd name="connsiteY378" fmla="*/ 1071809 h 2058676"/>
              <a:gd name="connsiteX379" fmla="*/ 2002929 w 4494267"/>
              <a:gd name="connsiteY379" fmla="*/ 1070176 h 2058676"/>
              <a:gd name="connsiteX380" fmla="*/ 1990917 w 4494267"/>
              <a:gd name="connsiteY380" fmla="*/ 1066146 h 2058676"/>
              <a:gd name="connsiteX381" fmla="*/ 1965871 w 4494267"/>
              <a:gd name="connsiteY381" fmla="*/ 1059448 h 2058676"/>
              <a:gd name="connsiteX382" fmla="*/ 1966658 w 4494267"/>
              <a:gd name="connsiteY382" fmla="*/ 1058108 h 2058676"/>
              <a:gd name="connsiteX383" fmla="*/ 1954497 w 4494267"/>
              <a:gd name="connsiteY383" fmla="*/ 1054705 h 2058676"/>
              <a:gd name="connsiteX384" fmla="*/ 1954184 w 4494267"/>
              <a:gd name="connsiteY384" fmla="*/ 1055237 h 2058676"/>
              <a:gd name="connsiteX385" fmla="*/ 1948931 w 4494267"/>
              <a:gd name="connsiteY385" fmla="*/ 1053256 h 2058676"/>
              <a:gd name="connsiteX386" fmla="*/ 1948986 w 4494267"/>
              <a:gd name="connsiteY386" fmla="*/ 1053163 h 2058676"/>
              <a:gd name="connsiteX387" fmla="*/ 1936268 w 4494267"/>
              <a:gd name="connsiteY387" fmla="*/ 1049605 h 2058676"/>
              <a:gd name="connsiteX388" fmla="*/ 1877044 w 4494267"/>
              <a:gd name="connsiteY388" fmla="*/ 1031191 h 2058676"/>
              <a:gd name="connsiteX389" fmla="*/ 1857642 w 4494267"/>
              <a:gd name="connsiteY389" fmla="*/ 1019341 h 2058676"/>
              <a:gd name="connsiteX390" fmla="*/ 1845813 w 4494267"/>
              <a:gd name="connsiteY390" fmla="*/ 1012403 h 2058676"/>
              <a:gd name="connsiteX391" fmla="*/ 1771662 w 4494267"/>
              <a:gd name="connsiteY391" fmla="*/ 980293 h 2058676"/>
              <a:gd name="connsiteX392" fmla="*/ 1628642 w 4494267"/>
              <a:gd name="connsiteY392" fmla="*/ 931879 h 2058676"/>
              <a:gd name="connsiteX393" fmla="*/ 1501649 w 4494267"/>
              <a:gd name="connsiteY393" fmla="*/ 904387 h 2058676"/>
              <a:gd name="connsiteX394" fmla="*/ 1477161 w 4494267"/>
              <a:gd name="connsiteY394" fmla="*/ 901226 h 2058676"/>
              <a:gd name="connsiteX395" fmla="*/ 1476496 w 4494267"/>
              <a:gd name="connsiteY395" fmla="*/ 901267 h 2058676"/>
              <a:gd name="connsiteX396" fmla="*/ 1278322 w 4494267"/>
              <a:gd name="connsiteY396" fmla="*/ 855662 h 2058676"/>
              <a:gd name="connsiteX397" fmla="*/ 1271556 w 4494267"/>
              <a:gd name="connsiteY397" fmla="*/ 855720 h 2058676"/>
              <a:gd name="connsiteX398" fmla="*/ 1272329 w 4494267"/>
              <a:gd name="connsiteY398" fmla="*/ 856373 h 2058676"/>
              <a:gd name="connsiteX399" fmla="*/ 1264925 w 4494267"/>
              <a:gd name="connsiteY399" fmla="*/ 855778 h 2058676"/>
              <a:gd name="connsiteX400" fmla="*/ 1252758 w 4494267"/>
              <a:gd name="connsiteY400" fmla="*/ 855884 h 2058676"/>
              <a:gd name="connsiteX401" fmla="*/ 1198333 w 4494267"/>
              <a:gd name="connsiteY401" fmla="*/ 856885 h 2058676"/>
              <a:gd name="connsiteX402" fmla="*/ 1182006 w 4494267"/>
              <a:gd name="connsiteY402" fmla="*/ 857171 h 2058676"/>
              <a:gd name="connsiteX403" fmla="*/ 1171842 w 4494267"/>
              <a:gd name="connsiteY403" fmla="*/ 857950 h 2058676"/>
              <a:gd name="connsiteX404" fmla="*/ 1171148 w 4494267"/>
              <a:gd name="connsiteY404" fmla="*/ 857360 h 2058676"/>
              <a:gd name="connsiteX405" fmla="*/ 1151574 w 4494267"/>
              <a:gd name="connsiteY405" fmla="*/ 857702 h 2058676"/>
              <a:gd name="connsiteX406" fmla="*/ 1153533 w 4494267"/>
              <a:gd name="connsiteY406" fmla="*/ 859362 h 2058676"/>
              <a:gd name="connsiteX407" fmla="*/ 1124374 w 4494267"/>
              <a:gd name="connsiteY407" fmla="*/ 861920 h 2058676"/>
              <a:gd name="connsiteX408" fmla="*/ 1122588 w 4494267"/>
              <a:gd name="connsiteY408" fmla="*/ 860405 h 2058676"/>
              <a:gd name="connsiteX409" fmla="*/ 1106319 w 4494267"/>
              <a:gd name="connsiteY409" fmla="*/ 863372 h 2058676"/>
              <a:gd name="connsiteX410" fmla="*/ 1106725 w 4494267"/>
              <a:gd name="connsiteY410" fmla="*/ 863718 h 2058676"/>
              <a:gd name="connsiteX411" fmla="*/ 1102587 w 4494267"/>
              <a:gd name="connsiteY411" fmla="*/ 864052 h 2058676"/>
              <a:gd name="connsiteX412" fmla="*/ 1072371 w 4494267"/>
              <a:gd name="connsiteY412" fmla="*/ 869561 h 2058676"/>
              <a:gd name="connsiteX413" fmla="*/ 1041887 w 4494267"/>
              <a:gd name="connsiteY413" fmla="*/ 867695 h 2058676"/>
              <a:gd name="connsiteX414" fmla="*/ 1021770 w 4494267"/>
              <a:gd name="connsiteY414" fmla="*/ 868228 h 2058676"/>
              <a:gd name="connsiteX415" fmla="*/ 1017254 w 4494267"/>
              <a:gd name="connsiteY415" fmla="*/ 868007 h 2058676"/>
              <a:gd name="connsiteX416" fmla="*/ 1014937 w 4494267"/>
              <a:gd name="connsiteY416" fmla="*/ 866044 h 2058676"/>
              <a:gd name="connsiteX417" fmla="*/ 992089 w 4494267"/>
              <a:gd name="connsiteY417" fmla="*/ 864645 h 2058676"/>
              <a:gd name="connsiteX418" fmla="*/ 987587 w 4494267"/>
              <a:gd name="connsiteY418" fmla="*/ 863126 h 2058676"/>
              <a:gd name="connsiteX419" fmla="*/ 967265 w 4494267"/>
              <a:gd name="connsiteY419" fmla="*/ 863600 h 2058676"/>
              <a:gd name="connsiteX420" fmla="*/ 965524 w 4494267"/>
              <a:gd name="connsiteY420" fmla="*/ 863411 h 2058676"/>
              <a:gd name="connsiteX421" fmla="*/ 966709 w 4494267"/>
              <a:gd name="connsiteY421" fmla="*/ 864415 h 2058676"/>
              <a:gd name="connsiteX422" fmla="*/ 943509 w 4494267"/>
              <a:gd name="connsiteY422" fmla="*/ 861037 h 2058676"/>
              <a:gd name="connsiteX423" fmla="*/ 923877 w 4494267"/>
              <a:gd name="connsiteY423" fmla="*/ 858919 h 2058676"/>
              <a:gd name="connsiteX424" fmla="*/ 894087 w 4494267"/>
              <a:gd name="connsiteY424" fmla="*/ 851825 h 2058676"/>
              <a:gd name="connsiteX425" fmla="*/ 818176 w 4494267"/>
              <a:gd name="connsiteY425" fmla="*/ 835550 h 2058676"/>
              <a:gd name="connsiteX426" fmla="*/ 731427 w 4494267"/>
              <a:gd name="connsiteY426" fmla="*/ 808473 h 2058676"/>
              <a:gd name="connsiteX427" fmla="*/ 715181 w 4494267"/>
              <a:gd name="connsiteY427" fmla="*/ 800743 h 2058676"/>
              <a:gd name="connsiteX428" fmla="*/ 693946 w 4494267"/>
              <a:gd name="connsiteY428" fmla="*/ 797529 h 2058676"/>
              <a:gd name="connsiteX429" fmla="*/ 656337 w 4494267"/>
              <a:gd name="connsiteY429" fmla="*/ 791141 h 2058676"/>
              <a:gd name="connsiteX430" fmla="*/ 587008 w 4494267"/>
              <a:gd name="connsiteY430" fmla="*/ 779732 h 2058676"/>
              <a:gd name="connsiteX431" fmla="*/ 490979 w 4494267"/>
              <a:gd name="connsiteY431" fmla="*/ 766973 h 2058676"/>
              <a:gd name="connsiteX432" fmla="*/ 448714 w 4494267"/>
              <a:gd name="connsiteY432" fmla="*/ 767362 h 2058676"/>
              <a:gd name="connsiteX433" fmla="*/ 447063 w 4494267"/>
              <a:gd name="connsiteY433" fmla="*/ 768401 h 2058676"/>
              <a:gd name="connsiteX434" fmla="*/ 445355 w 4494267"/>
              <a:gd name="connsiteY434" fmla="*/ 770423 h 2058676"/>
              <a:gd name="connsiteX435" fmla="*/ 402128 w 4494267"/>
              <a:gd name="connsiteY435" fmla="*/ 808739 h 2058676"/>
              <a:gd name="connsiteX436" fmla="*/ 342125 w 4494267"/>
              <a:gd name="connsiteY436" fmla="*/ 830242 h 2058676"/>
              <a:gd name="connsiteX437" fmla="*/ 341138 w 4494267"/>
              <a:gd name="connsiteY437" fmla="*/ 830705 h 2058676"/>
              <a:gd name="connsiteX438" fmla="*/ 338425 w 4494267"/>
              <a:gd name="connsiteY438" fmla="*/ 831432 h 2058676"/>
              <a:gd name="connsiteX439" fmla="*/ 336788 w 4494267"/>
              <a:gd name="connsiteY439" fmla="*/ 831958 h 2058676"/>
              <a:gd name="connsiteX440" fmla="*/ 336159 w 4494267"/>
              <a:gd name="connsiteY440" fmla="*/ 832039 h 2058676"/>
              <a:gd name="connsiteX441" fmla="*/ 319770 w 4494267"/>
              <a:gd name="connsiteY441" fmla="*/ 836431 h 2058676"/>
              <a:gd name="connsiteX442" fmla="*/ 297608 w 4494267"/>
              <a:gd name="connsiteY442" fmla="*/ 835883 h 2058676"/>
              <a:gd name="connsiteX443" fmla="*/ 267905 w 4494267"/>
              <a:gd name="connsiteY443" fmla="*/ 810139 h 2058676"/>
              <a:gd name="connsiteX444" fmla="*/ 264693 w 4494267"/>
              <a:gd name="connsiteY444" fmla="*/ 808105 h 2058676"/>
              <a:gd name="connsiteX445" fmla="*/ 257466 w 4494267"/>
              <a:gd name="connsiteY445" fmla="*/ 792373 h 2058676"/>
              <a:gd name="connsiteX446" fmla="*/ 238216 w 4494267"/>
              <a:gd name="connsiteY446" fmla="*/ 759611 h 2058676"/>
              <a:gd name="connsiteX447" fmla="*/ 242302 w 4494267"/>
              <a:gd name="connsiteY447" fmla="*/ 759272 h 2058676"/>
              <a:gd name="connsiteX448" fmla="*/ 233838 w 4494267"/>
              <a:gd name="connsiteY448" fmla="*/ 741750 h 2058676"/>
              <a:gd name="connsiteX449" fmla="*/ 232491 w 4494267"/>
              <a:gd name="connsiteY449" fmla="*/ 741866 h 2058676"/>
              <a:gd name="connsiteX450" fmla="*/ 229483 w 4494267"/>
              <a:gd name="connsiteY450" fmla="*/ 742091 h 2058676"/>
              <a:gd name="connsiteX451" fmla="*/ 209790 w 4494267"/>
              <a:gd name="connsiteY451" fmla="*/ 699544 h 2058676"/>
              <a:gd name="connsiteX452" fmla="*/ 209820 w 4494267"/>
              <a:gd name="connsiteY452" fmla="*/ 699549 h 2058676"/>
              <a:gd name="connsiteX453" fmla="*/ 207425 w 4494267"/>
              <a:gd name="connsiteY453" fmla="*/ 696451 h 2058676"/>
              <a:gd name="connsiteX454" fmla="*/ 193053 w 4494267"/>
              <a:gd name="connsiteY454" fmla="*/ 679982 h 2058676"/>
              <a:gd name="connsiteX455" fmla="*/ 183840 w 4494267"/>
              <a:gd name="connsiteY455" fmla="*/ 670695 h 2058676"/>
              <a:gd name="connsiteX456" fmla="*/ 174831 w 4494267"/>
              <a:gd name="connsiteY456" fmla="*/ 669047 h 2058676"/>
              <a:gd name="connsiteX457" fmla="*/ 152840 w 4494267"/>
              <a:gd name="connsiteY457" fmla="*/ 654135 h 2058676"/>
              <a:gd name="connsiteX458" fmla="*/ 127920 w 4494267"/>
              <a:gd name="connsiteY458" fmla="*/ 640819 h 2058676"/>
              <a:gd name="connsiteX459" fmla="*/ 128811 w 4494267"/>
              <a:gd name="connsiteY459" fmla="*/ 639766 h 2058676"/>
              <a:gd name="connsiteX460" fmla="*/ 106370 w 4494267"/>
              <a:gd name="connsiteY460" fmla="*/ 631152 h 2058676"/>
              <a:gd name="connsiteX461" fmla="*/ 49542 w 4494267"/>
              <a:gd name="connsiteY461" fmla="*/ 601567 h 2058676"/>
              <a:gd name="connsiteX462" fmla="*/ 44720 w 4494267"/>
              <a:gd name="connsiteY462" fmla="*/ 588925 h 2058676"/>
              <a:gd name="connsiteX463" fmla="*/ 39832 w 4494267"/>
              <a:gd name="connsiteY463" fmla="*/ 577203 h 2058676"/>
              <a:gd name="connsiteX464" fmla="*/ 37741 w 4494267"/>
              <a:gd name="connsiteY464" fmla="*/ 574392 h 2058676"/>
              <a:gd name="connsiteX465" fmla="*/ 35295 w 4494267"/>
              <a:gd name="connsiteY465" fmla="*/ 566325 h 2058676"/>
              <a:gd name="connsiteX466" fmla="*/ 33571 w 4494267"/>
              <a:gd name="connsiteY466" fmla="*/ 562188 h 2058676"/>
              <a:gd name="connsiteX467" fmla="*/ 21921 w 4494267"/>
              <a:gd name="connsiteY467" fmla="*/ 534130 h 2058676"/>
              <a:gd name="connsiteX468" fmla="*/ 11762 w 4494267"/>
              <a:gd name="connsiteY468" fmla="*/ 510329 h 2058676"/>
              <a:gd name="connsiteX469" fmla="*/ 6381 w 4494267"/>
              <a:gd name="connsiteY469" fmla="*/ 500994 h 2058676"/>
              <a:gd name="connsiteX470" fmla="*/ 6013 w 4494267"/>
              <a:gd name="connsiteY470" fmla="*/ 499384 h 2058676"/>
              <a:gd name="connsiteX471" fmla="*/ 5764 w 4494267"/>
              <a:gd name="connsiteY471" fmla="*/ 498908 h 2058676"/>
              <a:gd name="connsiteX472" fmla="*/ 23 w 4494267"/>
              <a:gd name="connsiteY472" fmla="*/ 473122 h 2058676"/>
              <a:gd name="connsiteX473" fmla="*/ 2516 w 4494267"/>
              <a:gd name="connsiteY473" fmla="*/ 459227 h 2058676"/>
              <a:gd name="connsiteX474" fmla="*/ 5630 w 4494267"/>
              <a:gd name="connsiteY474" fmla="*/ 441525 h 2058676"/>
              <a:gd name="connsiteX475" fmla="*/ 5256 w 4494267"/>
              <a:gd name="connsiteY475" fmla="*/ 429359 h 2058676"/>
              <a:gd name="connsiteX476" fmla="*/ 7749 w 4494267"/>
              <a:gd name="connsiteY476" fmla="*/ 416691 h 2058676"/>
              <a:gd name="connsiteX477" fmla="*/ 14242 w 4494267"/>
              <a:gd name="connsiteY477" fmla="*/ 406495 h 2058676"/>
              <a:gd name="connsiteX478" fmla="*/ 17638 w 4494267"/>
              <a:gd name="connsiteY478" fmla="*/ 393223 h 2058676"/>
              <a:gd name="connsiteX479" fmla="*/ 24776 w 4494267"/>
              <a:gd name="connsiteY479" fmla="*/ 381907 h 2058676"/>
              <a:gd name="connsiteX480" fmla="*/ 83140 w 4494267"/>
              <a:gd name="connsiteY480" fmla="*/ 424837 h 2058676"/>
              <a:gd name="connsiteX481" fmla="*/ 83498 w 4494267"/>
              <a:gd name="connsiteY481" fmla="*/ 425248 h 2058676"/>
              <a:gd name="connsiteX482" fmla="*/ 141545 w 4494267"/>
              <a:gd name="connsiteY482" fmla="*/ 478686 h 2058676"/>
              <a:gd name="connsiteX483" fmla="*/ 272776 w 4494267"/>
              <a:gd name="connsiteY483" fmla="*/ 548780 h 2058676"/>
              <a:gd name="connsiteX484" fmla="*/ 289391 w 4494267"/>
              <a:gd name="connsiteY484" fmla="*/ 556415 h 2058676"/>
              <a:gd name="connsiteX485" fmla="*/ 443920 w 4494267"/>
              <a:gd name="connsiteY485" fmla="*/ 612158 h 2058676"/>
              <a:gd name="connsiteX486" fmla="*/ 717403 w 4494267"/>
              <a:gd name="connsiteY486" fmla="*/ 618142 h 2058676"/>
              <a:gd name="connsiteX487" fmla="*/ 730228 w 4494267"/>
              <a:gd name="connsiteY487" fmla="*/ 618039 h 2058676"/>
              <a:gd name="connsiteX488" fmla="*/ 816857 w 4494267"/>
              <a:gd name="connsiteY488" fmla="*/ 613750 h 2058676"/>
              <a:gd name="connsiteX489" fmla="*/ 816569 w 4494267"/>
              <a:gd name="connsiteY489" fmla="*/ 614009 h 2058676"/>
              <a:gd name="connsiteX490" fmla="*/ 843664 w 4494267"/>
              <a:gd name="connsiteY490" fmla="*/ 612469 h 2058676"/>
              <a:gd name="connsiteX491" fmla="*/ 843541 w 4494267"/>
              <a:gd name="connsiteY491" fmla="*/ 612392 h 2058676"/>
              <a:gd name="connsiteX492" fmla="*/ 953670 w 4494267"/>
              <a:gd name="connsiteY492" fmla="*/ 606081 h 2058676"/>
              <a:gd name="connsiteX493" fmla="*/ 953820 w 4494267"/>
              <a:gd name="connsiteY493" fmla="*/ 606209 h 2058676"/>
              <a:gd name="connsiteX494" fmla="*/ 971262 w 4494267"/>
              <a:gd name="connsiteY494" fmla="*/ 605218 h 2058676"/>
              <a:gd name="connsiteX495" fmla="*/ 970933 w 4494267"/>
              <a:gd name="connsiteY495" fmla="*/ 604940 h 2058676"/>
              <a:gd name="connsiteX496" fmla="*/ 993429 w 4494267"/>
              <a:gd name="connsiteY496" fmla="*/ 603556 h 2058676"/>
              <a:gd name="connsiteX497" fmla="*/ 1069455 w 4494267"/>
              <a:gd name="connsiteY497" fmla="*/ 595790 h 2058676"/>
              <a:gd name="connsiteX498" fmla="*/ 1118626 w 4494267"/>
              <a:gd name="connsiteY498" fmla="*/ 593111 h 2058676"/>
              <a:gd name="connsiteX499" fmla="*/ 1128519 w 4494267"/>
              <a:gd name="connsiteY499" fmla="*/ 593583 h 2058676"/>
              <a:gd name="connsiteX500" fmla="*/ 1158279 w 4494267"/>
              <a:gd name="connsiteY500" fmla="*/ 579405 h 2058676"/>
              <a:gd name="connsiteX501" fmla="*/ 1237406 w 4494267"/>
              <a:gd name="connsiteY501" fmla="*/ 564977 h 2058676"/>
              <a:gd name="connsiteX502" fmla="*/ 1317689 w 4494267"/>
              <a:gd name="connsiteY502" fmla="*/ 569893 h 2058676"/>
              <a:gd name="connsiteX503" fmla="*/ 1341698 w 4494267"/>
              <a:gd name="connsiteY503" fmla="*/ 577995 h 2058676"/>
              <a:gd name="connsiteX504" fmla="*/ 1457010 w 4494267"/>
              <a:gd name="connsiteY504" fmla="*/ 597357 h 2058676"/>
              <a:gd name="connsiteX505" fmla="*/ 1694520 w 4494267"/>
              <a:gd name="connsiteY505" fmla="*/ 624336 h 2058676"/>
              <a:gd name="connsiteX506" fmla="*/ 1699355 w 4494267"/>
              <a:gd name="connsiteY506" fmla="*/ 627095 h 2058676"/>
              <a:gd name="connsiteX507" fmla="*/ 1719045 w 4494267"/>
              <a:gd name="connsiteY507" fmla="*/ 623627 h 2058676"/>
              <a:gd name="connsiteX508" fmla="*/ 1721115 w 4494267"/>
              <a:gd name="connsiteY508" fmla="*/ 620493 h 2058676"/>
              <a:gd name="connsiteX509" fmla="*/ 1748118 w 4494267"/>
              <a:gd name="connsiteY509" fmla="*/ 617220 h 2058676"/>
              <a:gd name="connsiteX510" fmla="*/ 2076801 w 4494267"/>
              <a:gd name="connsiteY510" fmla="*/ 590063 h 2058676"/>
              <a:gd name="connsiteX511" fmla="*/ 2315630 w 4494267"/>
              <a:gd name="connsiteY511" fmla="*/ 603306 h 2058676"/>
              <a:gd name="connsiteX512" fmla="*/ 2331801 w 4494267"/>
              <a:gd name="connsiteY512" fmla="*/ 604071 h 2058676"/>
              <a:gd name="connsiteX513" fmla="*/ 2489382 w 4494267"/>
              <a:gd name="connsiteY513" fmla="*/ 645477 h 2058676"/>
              <a:gd name="connsiteX514" fmla="*/ 2618121 w 4494267"/>
              <a:gd name="connsiteY514" fmla="*/ 649745 h 2058676"/>
              <a:gd name="connsiteX515" fmla="*/ 2670169 w 4494267"/>
              <a:gd name="connsiteY515" fmla="*/ 638732 h 2058676"/>
              <a:gd name="connsiteX516" fmla="*/ 2728838 w 4494267"/>
              <a:gd name="connsiteY516" fmla="*/ 622098 h 2058676"/>
              <a:gd name="connsiteX517" fmla="*/ 2728066 w 4494267"/>
              <a:gd name="connsiteY517" fmla="*/ 623411 h 2058676"/>
              <a:gd name="connsiteX518" fmla="*/ 2761414 w 4494267"/>
              <a:gd name="connsiteY518" fmla="*/ 613035 h 2058676"/>
              <a:gd name="connsiteX519" fmla="*/ 2881043 w 4494267"/>
              <a:gd name="connsiteY519" fmla="*/ 587954 h 2058676"/>
              <a:gd name="connsiteX520" fmla="*/ 2928034 w 4494267"/>
              <a:gd name="connsiteY520" fmla="*/ 583396 h 2058676"/>
              <a:gd name="connsiteX521" fmla="*/ 2930013 w 4494267"/>
              <a:gd name="connsiteY521" fmla="*/ 582949 h 2058676"/>
              <a:gd name="connsiteX522" fmla="*/ 2929807 w 4494267"/>
              <a:gd name="connsiteY522" fmla="*/ 582432 h 2058676"/>
              <a:gd name="connsiteX523" fmla="*/ 2966705 w 4494267"/>
              <a:gd name="connsiteY523" fmla="*/ 574094 h 2058676"/>
              <a:gd name="connsiteX524" fmla="*/ 3213652 w 4494267"/>
              <a:gd name="connsiteY524" fmla="*/ 492825 h 2058676"/>
              <a:gd name="connsiteX525" fmla="*/ 3214588 w 4494267"/>
              <a:gd name="connsiteY525" fmla="*/ 490750 h 2058676"/>
              <a:gd name="connsiteX526" fmla="*/ 3196290 w 4494267"/>
              <a:gd name="connsiteY526" fmla="*/ 484956 h 2058676"/>
              <a:gd name="connsiteX527" fmla="*/ 3195237 w 4494267"/>
              <a:gd name="connsiteY527" fmla="*/ 487278 h 2058676"/>
              <a:gd name="connsiteX528" fmla="*/ 3173358 w 4494267"/>
              <a:gd name="connsiteY528" fmla="*/ 484600 h 2058676"/>
              <a:gd name="connsiteX529" fmla="*/ 3115569 w 4494267"/>
              <a:gd name="connsiteY529" fmla="*/ 461706 h 2058676"/>
              <a:gd name="connsiteX530" fmla="*/ 3117419 w 4494267"/>
              <a:gd name="connsiteY530" fmla="*/ 457597 h 2058676"/>
              <a:gd name="connsiteX531" fmla="*/ 3102607 w 4494267"/>
              <a:gd name="connsiteY531" fmla="*/ 454465 h 2058676"/>
              <a:gd name="connsiteX532" fmla="*/ 3100616 w 4494267"/>
              <a:gd name="connsiteY532" fmla="*/ 452012 h 2058676"/>
              <a:gd name="connsiteX533" fmla="*/ 3100369 w 4494267"/>
              <a:gd name="connsiteY533" fmla="*/ 452554 h 2058676"/>
              <a:gd name="connsiteX534" fmla="*/ 3071278 w 4494267"/>
              <a:gd name="connsiteY534" fmla="*/ 432083 h 2058676"/>
              <a:gd name="connsiteX535" fmla="*/ 3056229 w 4494267"/>
              <a:gd name="connsiteY535" fmla="*/ 426089 h 2058676"/>
              <a:gd name="connsiteX536" fmla="*/ 2924096 w 4494267"/>
              <a:gd name="connsiteY536" fmla="*/ 383704 h 2058676"/>
              <a:gd name="connsiteX537" fmla="*/ 2881428 w 4494267"/>
              <a:gd name="connsiteY537" fmla="*/ 376271 h 2058676"/>
              <a:gd name="connsiteX538" fmla="*/ 2846462 w 4494267"/>
              <a:gd name="connsiteY538" fmla="*/ 377420 h 2058676"/>
              <a:gd name="connsiteX539" fmla="*/ 2704039 w 4494267"/>
              <a:gd name="connsiteY539" fmla="*/ 332629 h 2058676"/>
              <a:gd name="connsiteX540" fmla="*/ 2574679 w 4494267"/>
              <a:gd name="connsiteY540" fmla="*/ 243485 h 2058676"/>
              <a:gd name="connsiteX541" fmla="*/ 2573647 w 4494267"/>
              <a:gd name="connsiteY541" fmla="*/ 245723 h 2058676"/>
              <a:gd name="connsiteX542" fmla="*/ 2538309 w 4494267"/>
              <a:gd name="connsiteY542" fmla="*/ 226196 h 2058676"/>
              <a:gd name="connsiteX543" fmla="*/ 2537881 w 4494267"/>
              <a:gd name="connsiteY543" fmla="*/ 227142 h 2058676"/>
              <a:gd name="connsiteX544" fmla="*/ 2518552 w 4494267"/>
              <a:gd name="connsiteY544" fmla="*/ 217111 h 2058676"/>
              <a:gd name="connsiteX545" fmla="*/ 2518665 w 4494267"/>
              <a:gd name="connsiteY545" fmla="*/ 216859 h 2058676"/>
              <a:gd name="connsiteX546" fmla="*/ 2397632 w 4494267"/>
              <a:gd name="connsiteY546" fmla="*/ 159325 h 2058676"/>
              <a:gd name="connsiteX547" fmla="*/ 2396920 w 4494267"/>
              <a:gd name="connsiteY547" fmla="*/ 160911 h 2058676"/>
              <a:gd name="connsiteX548" fmla="*/ 2383627 w 4494267"/>
              <a:gd name="connsiteY548" fmla="*/ 152667 h 2058676"/>
              <a:gd name="connsiteX549" fmla="*/ 2380314 w 4494267"/>
              <a:gd name="connsiteY549" fmla="*/ 154526 h 2058676"/>
              <a:gd name="connsiteX550" fmla="*/ 2375449 w 4494267"/>
              <a:gd name="connsiteY550" fmla="*/ 160577 h 2058676"/>
              <a:gd name="connsiteX551" fmla="*/ 2327022 w 4494267"/>
              <a:gd name="connsiteY551" fmla="*/ 194219 h 2058676"/>
              <a:gd name="connsiteX552" fmla="*/ 2316034 w 4494267"/>
              <a:gd name="connsiteY552" fmla="*/ 198219 h 2058676"/>
              <a:gd name="connsiteX553" fmla="*/ 2310534 w 4494267"/>
              <a:gd name="connsiteY553" fmla="*/ 201748 h 2058676"/>
              <a:gd name="connsiteX554" fmla="*/ 2311366 w 4494267"/>
              <a:gd name="connsiteY554" fmla="*/ 199918 h 2058676"/>
              <a:gd name="connsiteX555" fmla="*/ 2294327 w 4494267"/>
              <a:gd name="connsiteY555" fmla="*/ 206121 h 2058676"/>
              <a:gd name="connsiteX556" fmla="*/ 2293834 w 4494267"/>
              <a:gd name="connsiteY556" fmla="*/ 207201 h 2058676"/>
              <a:gd name="connsiteX557" fmla="*/ 2288848 w 4494267"/>
              <a:gd name="connsiteY557" fmla="*/ 208115 h 2058676"/>
              <a:gd name="connsiteX558" fmla="*/ 2269297 w 4494267"/>
              <a:gd name="connsiteY558" fmla="*/ 215232 h 2058676"/>
              <a:gd name="connsiteX559" fmla="*/ 2208171 w 4494267"/>
              <a:gd name="connsiteY559" fmla="*/ 238797 h 2058676"/>
              <a:gd name="connsiteX560" fmla="*/ 2206650 w 4494267"/>
              <a:gd name="connsiteY560" fmla="*/ 239606 h 2058676"/>
              <a:gd name="connsiteX561" fmla="*/ 2206421 w 4494267"/>
              <a:gd name="connsiteY561" fmla="*/ 239471 h 2058676"/>
              <a:gd name="connsiteX562" fmla="*/ 2168998 w 4494267"/>
              <a:gd name="connsiteY562" fmla="*/ 257750 h 2058676"/>
              <a:gd name="connsiteX563" fmla="*/ 2136251 w 4494267"/>
              <a:gd name="connsiteY563" fmla="*/ 261517 h 2058676"/>
              <a:gd name="connsiteX564" fmla="*/ 2126763 w 4494267"/>
              <a:gd name="connsiteY564" fmla="*/ 261475 h 2058676"/>
              <a:gd name="connsiteX565" fmla="*/ 2110855 w 4494267"/>
              <a:gd name="connsiteY565" fmla="*/ 246375 h 2058676"/>
              <a:gd name="connsiteX566" fmla="*/ 2114066 w 4494267"/>
              <a:gd name="connsiteY566" fmla="*/ 225473 h 2058676"/>
              <a:gd name="connsiteX567" fmla="*/ 2198588 w 4494267"/>
              <a:gd name="connsiteY567" fmla="*/ 166724 h 2058676"/>
              <a:gd name="connsiteX568" fmla="*/ 2204740 w 4494267"/>
              <a:gd name="connsiteY568" fmla="*/ 157358 h 2058676"/>
              <a:gd name="connsiteX569" fmla="*/ 2202622 w 4494267"/>
              <a:gd name="connsiteY569" fmla="*/ 155278 h 2058676"/>
              <a:gd name="connsiteX570" fmla="*/ 2191642 w 4494267"/>
              <a:gd name="connsiteY570" fmla="*/ 125552 h 2058676"/>
              <a:gd name="connsiteX571" fmla="*/ 2170901 w 4494267"/>
              <a:gd name="connsiteY571" fmla="*/ 108013 h 2058676"/>
              <a:gd name="connsiteX572" fmla="*/ 2140945 w 4494267"/>
              <a:gd name="connsiteY572" fmla="*/ 110067 h 2058676"/>
              <a:gd name="connsiteX573" fmla="*/ 2139118 w 4494267"/>
              <a:gd name="connsiteY573" fmla="*/ 110541 h 2058676"/>
              <a:gd name="connsiteX574" fmla="*/ 2139284 w 4494267"/>
              <a:gd name="connsiteY574" fmla="*/ 110177 h 2058676"/>
              <a:gd name="connsiteX575" fmla="*/ 2134085 w 4494267"/>
              <a:gd name="connsiteY575" fmla="*/ 112163 h 2058676"/>
              <a:gd name="connsiteX576" fmla="*/ 2118982 w 4494267"/>
              <a:gd name="connsiteY576" fmla="*/ 133996 h 2058676"/>
              <a:gd name="connsiteX577" fmla="*/ 2117154 w 4494267"/>
              <a:gd name="connsiteY577" fmla="*/ 137107 h 2058676"/>
              <a:gd name="connsiteX578" fmla="*/ 2082198 w 4494267"/>
              <a:gd name="connsiteY578" fmla="*/ 183870 h 2058676"/>
              <a:gd name="connsiteX579" fmla="*/ 2077167 w 4494267"/>
              <a:gd name="connsiteY579" fmla="*/ 186834 h 2058676"/>
              <a:gd name="connsiteX580" fmla="*/ 2076879 w 4494267"/>
              <a:gd name="connsiteY580" fmla="*/ 187472 h 2058676"/>
              <a:gd name="connsiteX581" fmla="*/ 2075079 w 4494267"/>
              <a:gd name="connsiteY581" fmla="*/ 188064 h 2058676"/>
              <a:gd name="connsiteX582" fmla="*/ 2067786 w 4494267"/>
              <a:gd name="connsiteY582" fmla="*/ 192362 h 2058676"/>
              <a:gd name="connsiteX583" fmla="*/ 2067332 w 4494267"/>
              <a:gd name="connsiteY583" fmla="*/ 190614 h 2058676"/>
              <a:gd name="connsiteX584" fmla="*/ 2064811 w 4494267"/>
              <a:gd name="connsiteY584" fmla="*/ 191443 h 2058676"/>
              <a:gd name="connsiteX585" fmla="*/ 2056787 w 4494267"/>
              <a:gd name="connsiteY585" fmla="*/ 168939 h 2058676"/>
              <a:gd name="connsiteX586" fmla="*/ 2101433 w 4494267"/>
              <a:gd name="connsiteY586" fmla="*/ 76593 h 2058676"/>
              <a:gd name="connsiteX587" fmla="*/ 2088121 w 4494267"/>
              <a:gd name="connsiteY587" fmla="*/ 71976 h 2058676"/>
              <a:gd name="connsiteX588" fmla="*/ 2050300 w 4494267"/>
              <a:gd name="connsiteY588" fmla="*/ 81801 h 2058676"/>
              <a:gd name="connsiteX589" fmla="*/ 2015769 w 4494267"/>
              <a:gd name="connsiteY589" fmla="*/ 142691 h 2058676"/>
              <a:gd name="connsiteX590" fmla="*/ 2014624 w 4494267"/>
              <a:gd name="connsiteY590" fmla="*/ 142517 h 2058676"/>
              <a:gd name="connsiteX591" fmla="*/ 2011105 w 4494267"/>
              <a:gd name="connsiteY591" fmla="*/ 148507 h 2058676"/>
              <a:gd name="connsiteX592" fmla="*/ 1986447 w 4494267"/>
              <a:gd name="connsiteY592" fmla="*/ 146837 h 2058676"/>
              <a:gd name="connsiteX593" fmla="*/ 1993108 w 4494267"/>
              <a:gd name="connsiteY593" fmla="*/ 112538 h 2058676"/>
              <a:gd name="connsiteX594" fmla="*/ 1994258 w 4494267"/>
              <a:gd name="connsiteY594" fmla="*/ 96888 h 2058676"/>
              <a:gd name="connsiteX595" fmla="*/ 1994913 w 4494267"/>
              <a:gd name="connsiteY595" fmla="*/ 96640 h 2058676"/>
              <a:gd name="connsiteX596" fmla="*/ 2009448 w 4494267"/>
              <a:gd name="connsiteY596" fmla="*/ 69530 h 2058676"/>
              <a:gd name="connsiteX597" fmla="*/ 2009916 w 4494267"/>
              <a:gd name="connsiteY597" fmla="*/ 69351 h 2058676"/>
              <a:gd name="connsiteX598" fmla="*/ 2029111 w 4494267"/>
              <a:gd name="connsiteY598" fmla="*/ 30417 h 2058676"/>
              <a:gd name="connsiteX599" fmla="*/ 2031280 w 4494267"/>
              <a:gd name="connsiteY599" fmla="*/ 28389 h 2058676"/>
              <a:gd name="connsiteX600" fmla="*/ 2071335 w 4494267"/>
              <a:gd name="connsiteY600" fmla="*/ 4897 h 2058676"/>
              <a:gd name="connsiteX601" fmla="*/ 2085037 w 4494267"/>
              <a:gd name="connsiteY601" fmla="*/ 0 h 2058676"/>
              <a:gd name="connsiteX602" fmla="*/ 2084352 w 4494267"/>
              <a:gd name="connsiteY602" fmla="*/ 1515 h 2058676"/>
              <a:gd name="connsiteX603" fmla="*/ 2087215 w 4494267"/>
              <a:gd name="connsiteY603" fmla="*/ 771 h 2058676"/>
              <a:gd name="connsiteX604" fmla="*/ 2114141 w 4494267"/>
              <a:gd name="connsiteY604" fmla="*/ 2248 h 2058676"/>
              <a:gd name="connsiteX605" fmla="*/ 2116848 w 4494267"/>
              <a:gd name="connsiteY605" fmla="*/ 1214 h 2058676"/>
              <a:gd name="connsiteX606" fmla="*/ 2149374 w 4494267"/>
              <a:gd name="connsiteY606" fmla="*/ 1962 h 2058676"/>
              <a:gd name="connsiteX607" fmla="*/ 2144273 w 4494267"/>
              <a:gd name="connsiteY607" fmla="*/ 3899 h 2058676"/>
              <a:gd name="connsiteX608" fmla="*/ 2204973 w 4494267"/>
              <a:gd name="connsiteY608" fmla="*/ 7227 h 2058676"/>
              <a:gd name="connsiteX609" fmla="*/ 2237449 w 4494267"/>
              <a:gd name="connsiteY609" fmla="*/ 9462 h 2058676"/>
              <a:gd name="connsiteX610" fmla="*/ 2262683 w 4494267"/>
              <a:gd name="connsiteY610" fmla="*/ 14335 h 2058676"/>
              <a:gd name="connsiteX611" fmla="*/ 2262663 w 4494267"/>
              <a:gd name="connsiteY611" fmla="*/ 14342 h 2058676"/>
              <a:gd name="connsiteX612" fmla="*/ 2462882 w 4494267"/>
              <a:gd name="connsiteY612" fmla="*/ 51845 h 2058676"/>
              <a:gd name="connsiteX613" fmla="*/ 2471563 w 4494267"/>
              <a:gd name="connsiteY613" fmla="*/ 52329 h 2058676"/>
              <a:gd name="connsiteX614" fmla="*/ 2495880 w 4494267"/>
              <a:gd name="connsiteY614" fmla="*/ 56882 h 2058676"/>
              <a:gd name="connsiteX615" fmla="*/ 2495602 w 4494267"/>
              <a:gd name="connsiteY615" fmla="*/ 57355 h 2058676"/>
              <a:gd name="connsiteX616" fmla="*/ 2508828 w 4494267"/>
              <a:gd name="connsiteY616" fmla="*/ 59582 h 2058676"/>
              <a:gd name="connsiteX617" fmla="*/ 2569465 w 4494267"/>
              <a:gd name="connsiteY617" fmla="*/ 73603 h 2058676"/>
              <a:gd name="connsiteX618" fmla="*/ 2674532 w 4494267"/>
              <a:gd name="connsiteY618" fmla="*/ 87956 h 2058676"/>
              <a:gd name="connsiteX619" fmla="*/ 2671990 w 4494267"/>
              <a:gd name="connsiteY619" fmla="*/ 93570 h 2058676"/>
              <a:gd name="connsiteX620" fmla="*/ 2702259 w 4494267"/>
              <a:gd name="connsiteY620" fmla="*/ 90107 h 2058676"/>
              <a:gd name="connsiteX621" fmla="*/ 2847843 w 4494267"/>
              <a:gd name="connsiteY621" fmla="*/ 123217 h 2058676"/>
              <a:gd name="connsiteX622" fmla="*/ 2903501 w 4494267"/>
              <a:gd name="connsiteY622" fmla="*/ 149440 h 2058676"/>
              <a:gd name="connsiteX623" fmla="*/ 2903645 w 4494267"/>
              <a:gd name="connsiteY623" fmla="*/ 149123 h 2058676"/>
              <a:gd name="connsiteX624" fmla="*/ 2932417 w 4494267"/>
              <a:gd name="connsiteY624" fmla="*/ 165417 h 2058676"/>
              <a:gd name="connsiteX625" fmla="*/ 2936318 w 4494267"/>
              <a:gd name="connsiteY625" fmla="*/ 166546 h 2058676"/>
              <a:gd name="connsiteX626" fmla="*/ 2947242 w 4494267"/>
              <a:gd name="connsiteY626" fmla="*/ 172656 h 2058676"/>
              <a:gd name="connsiteX627" fmla="*/ 2949711 w 4494267"/>
              <a:gd name="connsiteY627" fmla="*/ 170882 h 2058676"/>
              <a:gd name="connsiteX628" fmla="*/ 2975233 w 4494267"/>
              <a:gd name="connsiteY628" fmla="*/ 185435 h 2058676"/>
              <a:gd name="connsiteX629" fmla="*/ 2977535 w 4494267"/>
              <a:gd name="connsiteY629" fmla="*/ 186788 h 2058676"/>
              <a:gd name="connsiteX630" fmla="*/ 2974533 w 4494267"/>
              <a:gd name="connsiteY630" fmla="*/ 187920 h 2058676"/>
              <a:gd name="connsiteX631" fmla="*/ 3043142 w 4494267"/>
              <a:gd name="connsiteY631" fmla="*/ 226293 h 2058676"/>
              <a:gd name="connsiteX632" fmla="*/ 3050481 w 4494267"/>
              <a:gd name="connsiteY632" fmla="*/ 228322 h 2058676"/>
              <a:gd name="connsiteX633" fmla="*/ 3080447 w 4494267"/>
              <a:gd name="connsiteY633" fmla="*/ 235309 h 2058676"/>
              <a:gd name="connsiteX634" fmla="*/ 3079761 w 4494267"/>
              <a:gd name="connsiteY634" fmla="*/ 236829 h 2058676"/>
              <a:gd name="connsiteX635" fmla="*/ 3098556 w 4494267"/>
              <a:gd name="connsiteY635" fmla="*/ 241127 h 2058676"/>
              <a:gd name="connsiteX636" fmla="*/ 3099520 w 4494267"/>
              <a:gd name="connsiteY636" fmla="*/ 238994 h 2058676"/>
              <a:gd name="connsiteX637" fmla="*/ 3133936 w 4494267"/>
              <a:gd name="connsiteY637" fmla="*/ 245941 h 2058676"/>
              <a:gd name="connsiteX638" fmla="*/ 3139567 w 4494267"/>
              <a:gd name="connsiteY638" fmla="*/ 250502 h 2058676"/>
              <a:gd name="connsiteX639" fmla="*/ 3167849 w 4494267"/>
              <a:gd name="connsiteY639" fmla="*/ 256968 h 2058676"/>
              <a:gd name="connsiteX640" fmla="*/ 3166592 w 4494267"/>
              <a:gd name="connsiteY640" fmla="*/ 253624 h 2058676"/>
              <a:gd name="connsiteX641" fmla="*/ 3168545 w 4494267"/>
              <a:gd name="connsiteY641" fmla="*/ 252559 h 2058676"/>
              <a:gd name="connsiteX642" fmla="*/ 3215982 w 4494267"/>
              <a:gd name="connsiteY642" fmla="*/ 266714 h 2058676"/>
              <a:gd name="connsiteX643" fmla="*/ 3221975 w 4494267"/>
              <a:gd name="connsiteY643" fmla="*/ 269341 h 2058676"/>
              <a:gd name="connsiteX644" fmla="*/ 3272889 w 4494267"/>
              <a:gd name="connsiteY644" fmla="*/ 280981 h 2058676"/>
              <a:gd name="connsiteX645" fmla="*/ 3280001 w 4494267"/>
              <a:gd name="connsiteY645" fmla="*/ 280729 h 2058676"/>
              <a:gd name="connsiteX646" fmla="*/ 3280352 w 4494267"/>
              <a:gd name="connsiteY646" fmla="*/ 279536 h 2058676"/>
              <a:gd name="connsiteX647" fmla="*/ 3307345 w 4494267"/>
              <a:gd name="connsiteY647" fmla="*/ 276147 h 2058676"/>
              <a:gd name="connsiteX648" fmla="*/ 3305686 w 4494267"/>
              <a:gd name="connsiteY648" fmla="*/ 279817 h 2058676"/>
              <a:gd name="connsiteX649" fmla="*/ 3306820 w 4494267"/>
              <a:gd name="connsiteY649" fmla="*/ 279776 h 2058676"/>
              <a:gd name="connsiteX650" fmla="*/ 3327864 w 4494267"/>
              <a:gd name="connsiteY650" fmla="*/ 275327 h 2058676"/>
              <a:gd name="connsiteX651" fmla="*/ 3329036 w 4494267"/>
              <a:gd name="connsiteY651" fmla="*/ 272741 h 2058676"/>
              <a:gd name="connsiteX652" fmla="*/ 3389228 w 4494267"/>
              <a:gd name="connsiteY652" fmla="*/ 265187 h 2058676"/>
              <a:gd name="connsiteX653" fmla="*/ 3484254 w 4494267"/>
              <a:gd name="connsiteY653" fmla="*/ 267259 h 2058676"/>
              <a:gd name="connsiteX654" fmla="*/ 3484638 w 4494267"/>
              <a:gd name="connsiteY654" fmla="*/ 268266 h 2058676"/>
              <a:gd name="connsiteX655" fmla="*/ 3506109 w 4494267"/>
              <a:gd name="connsiteY655" fmla="*/ 272805 h 2058676"/>
              <a:gd name="connsiteX656" fmla="*/ 3505892 w 4494267"/>
              <a:gd name="connsiteY656" fmla="*/ 272231 h 2058676"/>
              <a:gd name="connsiteX657" fmla="*/ 3508446 w 4494267"/>
              <a:gd name="connsiteY657" fmla="*/ 273299 h 2058676"/>
              <a:gd name="connsiteX658" fmla="*/ 3518130 w 4494267"/>
              <a:gd name="connsiteY658" fmla="*/ 275347 h 2058676"/>
              <a:gd name="connsiteX659" fmla="*/ 3520593 w 4494267"/>
              <a:gd name="connsiteY659" fmla="*/ 278381 h 2058676"/>
              <a:gd name="connsiteX660" fmla="*/ 3529736 w 4494267"/>
              <a:gd name="connsiteY660" fmla="*/ 282206 h 2058676"/>
              <a:gd name="connsiteX661" fmla="*/ 3531650 w 4494267"/>
              <a:gd name="connsiteY661" fmla="*/ 282396 h 2058676"/>
              <a:gd name="connsiteX662" fmla="*/ 3590643 w 4494267"/>
              <a:gd name="connsiteY662" fmla="*/ 307444 h 2058676"/>
              <a:gd name="connsiteX663" fmla="*/ 3591572 w 4494267"/>
              <a:gd name="connsiteY663" fmla="*/ 308076 h 2058676"/>
              <a:gd name="connsiteX664" fmla="*/ 3593334 w 4494267"/>
              <a:gd name="connsiteY664" fmla="*/ 308813 h 2058676"/>
              <a:gd name="connsiteX665" fmla="*/ 3595266 w 4494267"/>
              <a:gd name="connsiteY665" fmla="*/ 310591 h 2058676"/>
              <a:gd name="connsiteX666" fmla="*/ 3659314 w 4494267"/>
              <a:gd name="connsiteY666" fmla="*/ 354203 h 2058676"/>
              <a:gd name="connsiteX667" fmla="*/ 3676642 w 4494267"/>
              <a:gd name="connsiteY667" fmla="*/ 401114 h 2058676"/>
              <a:gd name="connsiteX668" fmla="*/ 3678383 w 4494267"/>
              <a:gd name="connsiteY668" fmla="*/ 401901 h 2058676"/>
              <a:gd name="connsiteX669" fmla="*/ 3684087 w 4494267"/>
              <a:gd name="connsiteY669" fmla="*/ 417422 h 2058676"/>
              <a:gd name="connsiteX670" fmla="*/ 3682384 w 4494267"/>
              <a:gd name="connsiteY670" fmla="*/ 416659 h 2058676"/>
              <a:gd name="connsiteX671" fmla="*/ 3686529 w 4494267"/>
              <a:gd name="connsiteY671" fmla="*/ 427881 h 2058676"/>
              <a:gd name="connsiteX672" fmla="*/ 3705925 w 4494267"/>
              <a:gd name="connsiteY672" fmla="*/ 489679 h 2058676"/>
              <a:gd name="connsiteX673" fmla="*/ 3725947 w 4494267"/>
              <a:gd name="connsiteY673" fmla="*/ 515249 h 2058676"/>
              <a:gd name="connsiteX674" fmla="*/ 3733996 w 4494267"/>
              <a:gd name="connsiteY674" fmla="*/ 522635 h 2058676"/>
              <a:gd name="connsiteX675" fmla="*/ 3731174 w 4494267"/>
              <a:gd name="connsiteY675" fmla="*/ 523368 h 2058676"/>
              <a:gd name="connsiteX676" fmla="*/ 3746439 w 4494267"/>
              <a:gd name="connsiteY676" fmla="*/ 538355 h 2058676"/>
              <a:gd name="connsiteX677" fmla="*/ 3748530 w 4494267"/>
              <a:gd name="connsiteY677" fmla="*/ 537812 h 2058676"/>
              <a:gd name="connsiteX678" fmla="*/ 3750881 w 4494267"/>
              <a:gd name="connsiteY678" fmla="*/ 537201 h 2058676"/>
              <a:gd name="connsiteX679" fmla="*/ 3777769 w 4494267"/>
              <a:gd name="connsiteY679" fmla="*/ 558089 h 2058676"/>
              <a:gd name="connsiteX680" fmla="*/ 3815935 w 4494267"/>
              <a:gd name="connsiteY680" fmla="*/ 581620 h 2058676"/>
              <a:gd name="connsiteX681" fmla="*/ 3818237 w 4494267"/>
              <a:gd name="connsiteY681" fmla="*/ 582109 h 2058676"/>
              <a:gd name="connsiteX682" fmla="*/ 3844329 w 4494267"/>
              <a:gd name="connsiteY682" fmla="*/ 581870 h 2058676"/>
              <a:gd name="connsiteX683" fmla="*/ 3844978 w 4494267"/>
              <a:gd name="connsiteY683" fmla="*/ 580765 h 2058676"/>
              <a:gd name="connsiteX684" fmla="*/ 3893926 w 4494267"/>
              <a:gd name="connsiteY684" fmla="*/ 559967 h 2058676"/>
              <a:gd name="connsiteX685" fmla="*/ 3894903 w 4494267"/>
              <a:gd name="connsiteY685" fmla="*/ 559434 h 2058676"/>
              <a:gd name="connsiteX686" fmla="*/ 3894369 w 4494267"/>
              <a:gd name="connsiteY686" fmla="*/ 564792 h 2058676"/>
              <a:gd name="connsiteX687" fmla="*/ 3902248 w 4494267"/>
              <a:gd name="connsiteY687" fmla="*/ 555172 h 2058676"/>
              <a:gd name="connsiteX688" fmla="*/ 3919678 w 4494267"/>
              <a:gd name="connsiteY688" fmla="*/ 547087 h 2058676"/>
              <a:gd name="connsiteX689" fmla="*/ 3914869 w 4494267"/>
              <a:gd name="connsiteY689" fmla="*/ 546164 h 2058676"/>
              <a:gd name="connsiteX690" fmla="*/ 3920687 w 4494267"/>
              <a:gd name="connsiteY690" fmla="*/ 538520 h 2058676"/>
              <a:gd name="connsiteX691" fmla="*/ 3920810 w 4494267"/>
              <a:gd name="connsiteY691" fmla="*/ 535335 h 2058676"/>
              <a:gd name="connsiteX692" fmla="*/ 3913580 w 4494267"/>
              <a:gd name="connsiteY692" fmla="*/ 521958 h 2058676"/>
              <a:gd name="connsiteX693" fmla="*/ 3911782 w 4494267"/>
              <a:gd name="connsiteY693" fmla="*/ 511587 h 2058676"/>
              <a:gd name="connsiteX694" fmla="*/ 3901256 w 4494267"/>
              <a:gd name="connsiteY694" fmla="*/ 495783 h 2058676"/>
              <a:gd name="connsiteX695" fmla="*/ 3903607 w 4494267"/>
              <a:gd name="connsiteY695" fmla="*/ 470465 h 2058676"/>
              <a:gd name="connsiteX696" fmla="*/ 3907869 w 4494267"/>
              <a:gd name="connsiteY696" fmla="*/ 451126 h 2058676"/>
              <a:gd name="connsiteX697" fmla="*/ 3915544 w 4494267"/>
              <a:gd name="connsiteY697" fmla="*/ 439305 h 2058676"/>
              <a:gd name="connsiteX698" fmla="*/ 3925103 w 4494267"/>
              <a:gd name="connsiteY698" fmla="*/ 430437 h 2058676"/>
              <a:gd name="connsiteX699" fmla="*/ 3928204 w 4494267"/>
              <a:gd name="connsiteY699" fmla="*/ 428459 h 2058676"/>
              <a:gd name="connsiteX700" fmla="*/ 3928660 w 4494267"/>
              <a:gd name="connsiteY700" fmla="*/ 427702 h 2058676"/>
              <a:gd name="connsiteX701" fmla="*/ 3953476 w 4494267"/>
              <a:gd name="connsiteY701" fmla="*/ 411509 h 2058676"/>
              <a:gd name="connsiteX702" fmla="*/ 3957507 w 4494267"/>
              <a:gd name="connsiteY702" fmla="*/ 411149 h 2058676"/>
              <a:gd name="connsiteX703" fmla="*/ 3966039 w 4494267"/>
              <a:gd name="connsiteY703" fmla="*/ 405705 h 2058676"/>
              <a:gd name="connsiteX704" fmla="*/ 3985702 w 4494267"/>
              <a:gd name="connsiteY704" fmla="*/ 393160 h 2058676"/>
              <a:gd name="connsiteX705" fmla="*/ 4004819 w 4494267"/>
              <a:gd name="connsiteY705" fmla="*/ 375425 h 2058676"/>
              <a:gd name="connsiteX706" fmla="*/ 4023936 w 4494267"/>
              <a:gd name="connsiteY706" fmla="*/ 357689 h 2058676"/>
              <a:gd name="connsiteX707" fmla="*/ 4039039 w 4494267"/>
              <a:gd name="connsiteY707" fmla="*/ 346669 h 2058676"/>
              <a:gd name="connsiteX708" fmla="*/ 4051819 w 4494267"/>
              <a:gd name="connsiteY708" fmla="*/ 338515 h 2058676"/>
              <a:gd name="connsiteX709" fmla="*/ 4063890 w 4494267"/>
              <a:gd name="connsiteY709" fmla="*/ 333584 h 2058676"/>
              <a:gd name="connsiteX710" fmla="*/ 4075250 w 4494267"/>
              <a:gd name="connsiteY710" fmla="*/ 331877 h 2058676"/>
              <a:gd name="connsiteX711" fmla="*/ 4087593 w 4494267"/>
              <a:gd name="connsiteY711" fmla="*/ 329542 h 2058676"/>
              <a:gd name="connsiteX712" fmla="*/ 4101547 w 4494267"/>
              <a:gd name="connsiteY712" fmla="*/ 327564 h 2058676"/>
              <a:gd name="connsiteX713" fmla="*/ 4116129 w 4494267"/>
              <a:gd name="connsiteY713" fmla="*/ 326571 h 2058676"/>
              <a:gd name="connsiteX714" fmla="*/ 4131436 w 4494267"/>
              <a:gd name="connsiteY714" fmla="*/ 320416 h 2058676"/>
              <a:gd name="connsiteX715" fmla="*/ 4133132 w 4494267"/>
              <a:gd name="connsiteY715" fmla="*/ 318345 h 2058676"/>
              <a:gd name="connsiteX716" fmla="*/ 4136727 w 4494267"/>
              <a:gd name="connsiteY716" fmla="*/ 316677 h 2058676"/>
              <a:gd name="connsiteX717" fmla="*/ 4142873 w 4494267"/>
              <a:gd name="connsiteY717" fmla="*/ 311233 h 2058676"/>
              <a:gd name="connsiteX718" fmla="*/ 4153834 w 4494267"/>
              <a:gd name="connsiteY718" fmla="*/ 305145 h 2058676"/>
              <a:gd name="connsiteX719" fmla="*/ 4157533 w 4494267"/>
              <a:gd name="connsiteY719" fmla="*/ 304310 h 2058676"/>
              <a:gd name="connsiteX720" fmla="*/ 4181917 w 4494267"/>
              <a:gd name="connsiteY720" fmla="*/ 288754 h 2058676"/>
              <a:gd name="connsiteX721" fmla="*/ 4201688 w 4494267"/>
              <a:gd name="connsiteY721" fmla="*/ 287220 h 2058676"/>
              <a:gd name="connsiteX722" fmla="*/ 4227002 w 4494267"/>
              <a:gd name="connsiteY722" fmla="*/ 283534 h 2058676"/>
              <a:gd name="connsiteX723" fmla="*/ 4253217 w 4494267"/>
              <a:gd name="connsiteY723" fmla="*/ 283429 h 2058676"/>
              <a:gd name="connsiteX724" fmla="*/ 4257721 w 4494267"/>
              <a:gd name="connsiteY724" fmla="*/ 283815 h 2058676"/>
              <a:gd name="connsiteX725" fmla="*/ 4262118 w 4494267"/>
              <a:gd name="connsiteY725" fmla="*/ 283146 h 2058676"/>
              <a:gd name="connsiteX726" fmla="*/ 4264202 w 4494267"/>
              <a:gd name="connsiteY726" fmla="*/ 284370 h 2058676"/>
              <a:gd name="connsiteX727" fmla="*/ 4278094 w 4494267"/>
              <a:gd name="connsiteY727" fmla="*/ 285561 h 2058676"/>
              <a:gd name="connsiteX728" fmla="*/ 4283597 w 4494267"/>
              <a:gd name="connsiteY728" fmla="*/ 286781 h 2058676"/>
              <a:gd name="connsiteX729" fmla="*/ 4284776 w 4494267"/>
              <a:gd name="connsiteY729" fmla="*/ 286234 h 2058676"/>
              <a:gd name="connsiteX730" fmla="*/ 4305467 w 4494267"/>
              <a:gd name="connsiteY730" fmla="*/ 287368 h 2058676"/>
              <a:gd name="connsiteX731" fmla="*/ 4301328 w 4494267"/>
              <a:gd name="connsiteY731" fmla="*/ 284946 h 2058676"/>
              <a:gd name="connsiteX732" fmla="*/ 4313668 w 4494267"/>
              <a:gd name="connsiteY732" fmla="*/ 287817 h 2058676"/>
              <a:gd name="connsiteX733" fmla="*/ 4314364 w 4494267"/>
              <a:gd name="connsiteY733" fmla="*/ 287856 h 2058676"/>
              <a:gd name="connsiteX734" fmla="*/ 4314751 w 4494267"/>
              <a:gd name="connsiteY734" fmla="*/ 288069 h 2058676"/>
              <a:gd name="connsiteX735" fmla="*/ 4338112 w 4494267"/>
              <a:gd name="connsiteY735" fmla="*/ 293506 h 2058676"/>
              <a:gd name="connsiteX736" fmla="*/ 4359843 w 4494267"/>
              <a:gd name="connsiteY736" fmla="*/ 306708 h 2058676"/>
              <a:gd name="connsiteX737" fmla="*/ 4368315 w 4494267"/>
              <a:gd name="connsiteY737" fmla="*/ 305557 h 2058676"/>
              <a:gd name="connsiteX738" fmla="*/ 4382269 w 4494267"/>
              <a:gd name="connsiteY738" fmla="*/ 303580 h 2058676"/>
              <a:gd name="connsiteX739" fmla="*/ 4397835 w 4494267"/>
              <a:gd name="connsiteY739" fmla="*/ 301959 h 2058676"/>
              <a:gd name="connsiteX740" fmla="*/ 4412607 w 4494267"/>
              <a:gd name="connsiteY740" fmla="*/ 307768 h 2058676"/>
              <a:gd name="connsiteX741" fmla="*/ 4462602 w 4494267"/>
              <a:gd name="connsiteY741" fmla="*/ 349273 h 2058676"/>
              <a:gd name="connsiteX742" fmla="*/ 4465850 w 4494267"/>
              <a:gd name="connsiteY742" fmla="*/ 365205 h 2058676"/>
              <a:gd name="connsiteX743" fmla="*/ 4470081 w 4494267"/>
              <a:gd name="connsiteY743" fmla="*/ 380510 h 2058676"/>
              <a:gd name="connsiteX744" fmla="*/ 4474312 w 4494267"/>
              <a:gd name="connsiteY744" fmla="*/ 395814 h 2058676"/>
              <a:gd name="connsiteX745" fmla="*/ 4476113 w 4494267"/>
              <a:gd name="connsiteY745" fmla="*/ 402975 h 2058676"/>
              <a:gd name="connsiteX746" fmla="*/ 4477642 w 4494267"/>
              <a:gd name="connsiteY746" fmla="*/ 407539 h 2058676"/>
              <a:gd name="connsiteX747" fmla="*/ 4478542 w 4494267"/>
              <a:gd name="connsiteY747" fmla="*/ 411119 h 2058676"/>
              <a:gd name="connsiteX748" fmla="*/ 4478815 w 4494267"/>
              <a:gd name="connsiteY748" fmla="*/ 413715 h 2058676"/>
              <a:gd name="connsiteX749" fmla="*/ 4476494 w 4494267"/>
              <a:gd name="connsiteY749" fmla="*/ 416581 h 2058676"/>
              <a:gd name="connsiteX750" fmla="*/ 4473817 w 4494267"/>
              <a:gd name="connsiteY750" fmla="*/ 421058 h 2058676"/>
              <a:gd name="connsiteX751" fmla="*/ 4469530 w 4494267"/>
              <a:gd name="connsiteY751" fmla="*/ 425179 h 2058676"/>
              <a:gd name="connsiteX752" fmla="*/ 4477503 w 4494267"/>
              <a:gd name="connsiteY752" fmla="*/ 431171 h 2058676"/>
              <a:gd name="connsiteX753" fmla="*/ 4482253 w 4494267"/>
              <a:gd name="connsiteY753" fmla="*/ 436450 h 2058676"/>
              <a:gd name="connsiteX754" fmla="*/ 4487632 w 4494267"/>
              <a:gd name="connsiteY754" fmla="*/ 442712 h 205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4494267" h="2058676">
                <a:moveTo>
                  <a:pt x="3231784" y="495877"/>
                </a:moveTo>
                <a:lnTo>
                  <a:pt x="3230687" y="495563"/>
                </a:lnTo>
                <a:lnTo>
                  <a:pt x="3225306" y="493954"/>
                </a:lnTo>
                <a:lnTo>
                  <a:pt x="3224953" y="494736"/>
                </a:lnTo>
                <a:lnTo>
                  <a:pt x="3226149" y="494938"/>
                </a:lnTo>
                <a:close/>
                <a:moveTo>
                  <a:pt x="4494267" y="450944"/>
                </a:moveTo>
                <a:lnTo>
                  <a:pt x="4481049" y="464916"/>
                </a:lnTo>
                <a:lnTo>
                  <a:pt x="4482305" y="466885"/>
                </a:lnTo>
                <a:lnTo>
                  <a:pt x="4485305" y="495439"/>
                </a:lnTo>
                <a:lnTo>
                  <a:pt x="4490627" y="521127"/>
                </a:lnTo>
                <a:lnTo>
                  <a:pt x="4493000" y="548696"/>
                </a:lnTo>
                <a:lnTo>
                  <a:pt x="4489886" y="558993"/>
                </a:lnTo>
                <a:lnTo>
                  <a:pt x="4486143" y="568305"/>
                </a:lnTo>
                <a:lnTo>
                  <a:pt x="4481063" y="579855"/>
                </a:lnTo>
                <a:lnTo>
                  <a:pt x="4476965" y="590779"/>
                </a:lnTo>
                <a:lnTo>
                  <a:pt x="4478684" y="602146"/>
                </a:lnTo>
                <a:lnTo>
                  <a:pt x="4481196" y="606083"/>
                </a:lnTo>
                <a:lnTo>
                  <a:pt x="4465987" y="606093"/>
                </a:lnTo>
                <a:lnTo>
                  <a:pt x="4455470" y="630806"/>
                </a:lnTo>
                <a:lnTo>
                  <a:pt x="4440071" y="651947"/>
                </a:lnTo>
                <a:lnTo>
                  <a:pt x="4434628" y="665541"/>
                </a:lnTo>
                <a:lnTo>
                  <a:pt x="4382957" y="715302"/>
                </a:lnTo>
                <a:lnTo>
                  <a:pt x="4353631" y="722920"/>
                </a:lnTo>
                <a:lnTo>
                  <a:pt x="4323946" y="736874"/>
                </a:lnTo>
                <a:lnTo>
                  <a:pt x="4291395" y="746562"/>
                </a:lnTo>
                <a:lnTo>
                  <a:pt x="4260537" y="752399"/>
                </a:lnTo>
                <a:lnTo>
                  <a:pt x="4232083" y="751164"/>
                </a:lnTo>
                <a:lnTo>
                  <a:pt x="4202728" y="746347"/>
                </a:lnTo>
                <a:lnTo>
                  <a:pt x="4200250" y="745605"/>
                </a:lnTo>
                <a:lnTo>
                  <a:pt x="4201095" y="748859"/>
                </a:lnTo>
                <a:cubicBezTo>
                  <a:pt x="4197110" y="749615"/>
                  <a:pt x="4193059" y="750110"/>
                  <a:pt x="4189074" y="750867"/>
                </a:cubicBezTo>
                <a:cubicBezTo>
                  <a:pt x="4186918" y="751148"/>
                  <a:pt x="4185090" y="751623"/>
                  <a:pt x="4182934" y="751905"/>
                </a:cubicBezTo>
                <a:lnTo>
                  <a:pt x="4181472" y="746231"/>
                </a:lnTo>
                <a:lnTo>
                  <a:pt x="4169856" y="748777"/>
                </a:lnTo>
                <a:lnTo>
                  <a:pt x="4171105" y="753583"/>
                </a:lnTo>
                <a:cubicBezTo>
                  <a:pt x="4164635" y="754428"/>
                  <a:pt x="4158098" y="755011"/>
                  <a:pt x="4151560" y="755595"/>
                </a:cubicBezTo>
                <a:lnTo>
                  <a:pt x="4150869" y="752937"/>
                </a:lnTo>
                <a:lnTo>
                  <a:pt x="4112310" y="761387"/>
                </a:lnTo>
                <a:lnTo>
                  <a:pt x="4054743" y="788454"/>
                </a:lnTo>
                <a:lnTo>
                  <a:pt x="3994759" y="831736"/>
                </a:lnTo>
                <a:lnTo>
                  <a:pt x="3988346" y="845099"/>
                </a:lnTo>
                <a:lnTo>
                  <a:pt x="3987576" y="842135"/>
                </a:lnTo>
                <a:lnTo>
                  <a:pt x="3978314" y="856913"/>
                </a:lnTo>
                <a:lnTo>
                  <a:pt x="3978990" y="859515"/>
                </a:lnTo>
                <a:cubicBezTo>
                  <a:pt x="3976477" y="863791"/>
                  <a:pt x="3973965" y="868066"/>
                  <a:pt x="3971192" y="872410"/>
                </a:cubicBezTo>
                <a:lnTo>
                  <a:pt x="3970433" y="869490"/>
                </a:lnTo>
                <a:lnTo>
                  <a:pt x="3961960" y="883010"/>
                </a:lnTo>
                <a:lnTo>
                  <a:pt x="3963017" y="887077"/>
                </a:lnTo>
                <a:cubicBezTo>
                  <a:pt x="3954251" y="901618"/>
                  <a:pt x="3945554" y="916420"/>
                  <a:pt x="3936789" y="930961"/>
                </a:cubicBezTo>
                <a:lnTo>
                  <a:pt x="3935686" y="926665"/>
                </a:lnTo>
                <a:lnTo>
                  <a:pt x="3927224" y="942423"/>
                </a:lnTo>
                <a:lnTo>
                  <a:pt x="3928092" y="945763"/>
                </a:lnTo>
                <a:cubicBezTo>
                  <a:pt x="3926160" y="949052"/>
                  <a:pt x="3924159" y="952080"/>
                  <a:pt x="3922487" y="955301"/>
                </a:cubicBezTo>
                <a:lnTo>
                  <a:pt x="3921777" y="952568"/>
                </a:lnTo>
                <a:lnTo>
                  <a:pt x="3913245" y="968456"/>
                </a:lnTo>
                <a:lnTo>
                  <a:pt x="3913712" y="968730"/>
                </a:lnTo>
                <a:lnTo>
                  <a:pt x="3910040" y="974980"/>
                </a:lnTo>
                <a:lnTo>
                  <a:pt x="3909813" y="974847"/>
                </a:lnTo>
                <a:lnTo>
                  <a:pt x="3903677" y="986274"/>
                </a:lnTo>
                <a:lnTo>
                  <a:pt x="3904455" y="986743"/>
                </a:lnTo>
                <a:lnTo>
                  <a:pt x="3899237" y="995625"/>
                </a:lnTo>
                <a:cubicBezTo>
                  <a:pt x="3897884" y="997927"/>
                  <a:pt x="3896532" y="1000230"/>
                  <a:pt x="3895439" y="1002464"/>
                </a:cubicBezTo>
                <a:lnTo>
                  <a:pt x="3895093" y="1002261"/>
                </a:lnTo>
                <a:lnTo>
                  <a:pt x="3876817" y="1036294"/>
                </a:lnTo>
                <a:lnTo>
                  <a:pt x="3874160" y="1041571"/>
                </a:lnTo>
                <a:lnTo>
                  <a:pt x="3877761" y="1098678"/>
                </a:lnTo>
                <a:lnTo>
                  <a:pt x="3878360" y="1101945"/>
                </a:lnTo>
                <a:lnTo>
                  <a:pt x="3877952" y="1101705"/>
                </a:lnTo>
                <a:cubicBezTo>
                  <a:pt x="3878271" y="1106760"/>
                  <a:pt x="3878589" y="1111816"/>
                  <a:pt x="3878908" y="1116871"/>
                </a:cubicBezTo>
                <a:lnTo>
                  <a:pt x="3880534" y="1117826"/>
                </a:lnTo>
                <a:cubicBezTo>
                  <a:pt x="3880251" y="1121617"/>
                  <a:pt x="3879969" y="1125409"/>
                  <a:pt x="3879686" y="1129200"/>
                </a:cubicBezTo>
                <a:lnTo>
                  <a:pt x="3881907" y="1164420"/>
                </a:lnTo>
                <a:lnTo>
                  <a:pt x="3859632" y="1210494"/>
                </a:lnTo>
                <a:lnTo>
                  <a:pt x="3855244" y="1221112"/>
                </a:lnTo>
                <a:lnTo>
                  <a:pt x="3854664" y="1220771"/>
                </a:lnTo>
                <a:lnTo>
                  <a:pt x="3849249" y="1231970"/>
                </a:lnTo>
                <a:lnTo>
                  <a:pt x="3849785" y="1232286"/>
                </a:lnTo>
                <a:lnTo>
                  <a:pt x="3845359" y="1240016"/>
                </a:lnTo>
                <a:lnTo>
                  <a:pt x="3837261" y="1256766"/>
                </a:lnTo>
                <a:lnTo>
                  <a:pt x="3803482" y="1297597"/>
                </a:lnTo>
                <a:lnTo>
                  <a:pt x="3804082" y="1299903"/>
                </a:lnTo>
                <a:lnTo>
                  <a:pt x="3788155" y="1316125"/>
                </a:lnTo>
                <a:lnTo>
                  <a:pt x="3781955" y="1323620"/>
                </a:lnTo>
                <a:lnTo>
                  <a:pt x="3777911" y="1326559"/>
                </a:lnTo>
                <a:lnTo>
                  <a:pt x="3772122" y="1332455"/>
                </a:lnTo>
                <a:lnTo>
                  <a:pt x="3771753" y="1331034"/>
                </a:lnTo>
                <a:lnTo>
                  <a:pt x="3760968" y="1338874"/>
                </a:lnTo>
                <a:lnTo>
                  <a:pt x="3761671" y="1341581"/>
                </a:lnTo>
                <a:lnTo>
                  <a:pt x="3752477" y="1345045"/>
                </a:lnTo>
                <a:lnTo>
                  <a:pt x="3716618" y="1371107"/>
                </a:lnTo>
                <a:lnTo>
                  <a:pt x="3722342" y="1369357"/>
                </a:lnTo>
                <a:lnTo>
                  <a:pt x="3709751" y="1376100"/>
                </a:lnTo>
                <a:lnTo>
                  <a:pt x="3686863" y="1392735"/>
                </a:lnTo>
                <a:lnTo>
                  <a:pt x="3648849" y="1402610"/>
                </a:lnTo>
                <a:lnTo>
                  <a:pt x="3635993" y="1407258"/>
                </a:lnTo>
                <a:cubicBezTo>
                  <a:pt x="3619797" y="1412372"/>
                  <a:pt x="3603466" y="1417102"/>
                  <a:pt x="3587255" y="1422288"/>
                </a:cubicBezTo>
                <a:cubicBezTo>
                  <a:pt x="3566115" y="1428895"/>
                  <a:pt x="3544850" y="1436092"/>
                  <a:pt x="3526384" y="1448693"/>
                </a:cubicBezTo>
                <a:cubicBezTo>
                  <a:pt x="3500172" y="1465815"/>
                  <a:pt x="3480967" y="1490594"/>
                  <a:pt x="3456477" y="1510056"/>
                </a:cubicBezTo>
                <a:cubicBezTo>
                  <a:pt x="3417439" y="1541101"/>
                  <a:pt x="3371179" y="1562595"/>
                  <a:pt x="3334657" y="1596890"/>
                </a:cubicBezTo>
                <a:cubicBezTo>
                  <a:pt x="3319673" y="1611095"/>
                  <a:pt x="3306072" y="1626334"/>
                  <a:pt x="3292143" y="1641381"/>
                </a:cubicBezTo>
                <a:cubicBezTo>
                  <a:pt x="3258068" y="1678663"/>
                  <a:pt x="3223733" y="1716012"/>
                  <a:pt x="3184772" y="1748431"/>
                </a:cubicBezTo>
                <a:lnTo>
                  <a:pt x="3018184" y="1842453"/>
                </a:lnTo>
                <a:lnTo>
                  <a:pt x="2860400" y="1910239"/>
                </a:lnTo>
                <a:cubicBezTo>
                  <a:pt x="2825503" y="1926595"/>
                  <a:pt x="2827360" y="1931731"/>
                  <a:pt x="2808802" y="1940589"/>
                </a:cubicBezTo>
                <a:lnTo>
                  <a:pt x="2749049" y="1963390"/>
                </a:lnTo>
                <a:lnTo>
                  <a:pt x="2666676" y="1972677"/>
                </a:lnTo>
                <a:lnTo>
                  <a:pt x="2604343" y="1971556"/>
                </a:lnTo>
                <a:lnTo>
                  <a:pt x="2581716" y="1971988"/>
                </a:lnTo>
                <a:lnTo>
                  <a:pt x="2581497" y="1971145"/>
                </a:lnTo>
                <a:lnTo>
                  <a:pt x="2562455" y="1970803"/>
                </a:lnTo>
                <a:lnTo>
                  <a:pt x="2562740" y="1971901"/>
                </a:lnTo>
                <a:lnTo>
                  <a:pt x="2497694" y="1969639"/>
                </a:lnTo>
                <a:cubicBezTo>
                  <a:pt x="2479123" y="1967356"/>
                  <a:pt x="2466607" y="1971336"/>
                  <a:pt x="2451315" y="1958202"/>
                </a:cubicBezTo>
                <a:lnTo>
                  <a:pt x="2411158" y="1893898"/>
                </a:lnTo>
                <a:lnTo>
                  <a:pt x="2399463" y="1876561"/>
                </a:lnTo>
                <a:lnTo>
                  <a:pt x="2388359" y="1802735"/>
                </a:lnTo>
                <a:lnTo>
                  <a:pt x="2409087" y="1789276"/>
                </a:lnTo>
                <a:lnTo>
                  <a:pt x="2446613" y="1747227"/>
                </a:lnTo>
                <a:lnTo>
                  <a:pt x="2433988" y="1714171"/>
                </a:lnTo>
                <a:lnTo>
                  <a:pt x="2461297" y="1694964"/>
                </a:lnTo>
                <a:lnTo>
                  <a:pt x="2499252" y="1735659"/>
                </a:lnTo>
                <a:lnTo>
                  <a:pt x="2567619" y="1783610"/>
                </a:lnTo>
                <a:cubicBezTo>
                  <a:pt x="2570250" y="1785156"/>
                  <a:pt x="2572814" y="1786442"/>
                  <a:pt x="2575571" y="1787397"/>
                </a:cubicBezTo>
                <a:lnTo>
                  <a:pt x="2573744" y="1787872"/>
                </a:lnTo>
                <a:lnTo>
                  <a:pt x="2573469" y="1788076"/>
                </a:lnTo>
                <a:lnTo>
                  <a:pt x="2596822" y="1797029"/>
                </a:lnTo>
                <a:lnTo>
                  <a:pt x="2598043" y="1792876"/>
                </a:lnTo>
                <a:lnTo>
                  <a:pt x="2597798" y="1792493"/>
                </a:lnTo>
                <a:lnTo>
                  <a:pt x="2598149" y="1792517"/>
                </a:lnTo>
                <a:lnTo>
                  <a:pt x="2603255" y="1775171"/>
                </a:lnTo>
                <a:lnTo>
                  <a:pt x="2572702" y="1750809"/>
                </a:lnTo>
                <a:lnTo>
                  <a:pt x="2543670" y="1728233"/>
                </a:lnTo>
                <a:lnTo>
                  <a:pt x="2541663" y="1728755"/>
                </a:lnTo>
                <a:lnTo>
                  <a:pt x="2502834" y="1698275"/>
                </a:lnTo>
                <a:cubicBezTo>
                  <a:pt x="2529534" y="1669082"/>
                  <a:pt x="2544043" y="1672470"/>
                  <a:pt x="2557220" y="1670467"/>
                </a:cubicBezTo>
                <a:lnTo>
                  <a:pt x="2591641" y="1677744"/>
                </a:lnTo>
                <a:lnTo>
                  <a:pt x="2593821" y="1676687"/>
                </a:lnTo>
                <a:lnTo>
                  <a:pt x="2685184" y="1717550"/>
                </a:lnTo>
                <a:lnTo>
                  <a:pt x="2705196" y="1738114"/>
                </a:lnTo>
                <a:lnTo>
                  <a:pt x="2704067" y="1740034"/>
                </a:lnTo>
                <a:lnTo>
                  <a:pt x="2712268" y="1749798"/>
                </a:lnTo>
                <a:lnTo>
                  <a:pt x="2713913" y="1746998"/>
                </a:lnTo>
                <a:lnTo>
                  <a:pt x="2743639" y="1787150"/>
                </a:lnTo>
                <a:cubicBezTo>
                  <a:pt x="2743819" y="1792234"/>
                  <a:pt x="2744000" y="1797318"/>
                  <a:pt x="2744180" y="1802402"/>
                </a:cubicBezTo>
                <a:lnTo>
                  <a:pt x="2748062" y="1807014"/>
                </a:lnTo>
                <a:lnTo>
                  <a:pt x="2760887" y="1804302"/>
                </a:lnTo>
                <a:lnTo>
                  <a:pt x="2781999" y="1795438"/>
                </a:lnTo>
                <a:lnTo>
                  <a:pt x="2815418" y="1775619"/>
                </a:lnTo>
                <a:lnTo>
                  <a:pt x="2943383" y="1671692"/>
                </a:lnTo>
                <a:lnTo>
                  <a:pt x="2945939" y="1669163"/>
                </a:lnTo>
                <a:lnTo>
                  <a:pt x="2946759" y="1668950"/>
                </a:lnTo>
                <a:lnTo>
                  <a:pt x="2972059" y="1642031"/>
                </a:lnTo>
                <a:cubicBezTo>
                  <a:pt x="3000783" y="1616048"/>
                  <a:pt x="3107731" y="1520893"/>
                  <a:pt x="3147004" y="1490390"/>
                </a:cubicBezTo>
                <a:lnTo>
                  <a:pt x="3213132" y="1455179"/>
                </a:lnTo>
                <a:lnTo>
                  <a:pt x="3253081" y="1423650"/>
                </a:lnTo>
                <a:lnTo>
                  <a:pt x="3283110" y="1399949"/>
                </a:lnTo>
                <a:lnTo>
                  <a:pt x="3396147" y="1277807"/>
                </a:lnTo>
                <a:lnTo>
                  <a:pt x="3420587" y="1257101"/>
                </a:lnTo>
                <a:cubicBezTo>
                  <a:pt x="3429864" y="1252043"/>
                  <a:pt x="3439711" y="1248370"/>
                  <a:pt x="3449641" y="1244885"/>
                </a:cubicBezTo>
                <a:lnTo>
                  <a:pt x="3462496" y="1240060"/>
                </a:lnTo>
                <a:lnTo>
                  <a:pt x="3466766" y="1232794"/>
                </a:lnTo>
                <a:lnTo>
                  <a:pt x="3453473" y="1231727"/>
                </a:lnTo>
                <a:lnTo>
                  <a:pt x="3265511" y="1231688"/>
                </a:lnTo>
                <a:lnTo>
                  <a:pt x="3124293" y="1232038"/>
                </a:lnTo>
                <a:lnTo>
                  <a:pt x="2968538" y="1300762"/>
                </a:lnTo>
                <a:lnTo>
                  <a:pt x="2901549" y="1335029"/>
                </a:lnTo>
                <a:lnTo>
                  <a:pt x="2893062" y="1342309"/>
                </a:lnTo>
                <a:lnTo>
                  <a:pt x="2821546" y="1384254"/>
                </a:lnTo>
                <a:lnTo>
                  <a:pt x="2794881" y="1400974"/>
                </a:lnTo>
                <a:lnTo>
                  <a:pt x="2791009" y="1400078"/>
                </a:lnTo>
                <a:lnTo>
                  <a:pt x="2763853" y="1412221"/>
                </a:lnTo>
                <a:lnTo>
                  <a:pt x="2753446" y="1420657"/>
                </a:lnTo>
                <a:lnTo>
                  <a:pt x="2703842" y="1439675"/>
                </a:lnTo>
                <a:lnTo>
                  <a:pt x="2694998" y="1444497"/>
                </a:lnTo>
                <a:lnTo>
                  <a:pt x="2645070" y="1468042"/>
                </a:lnTo>
                <a:cubicBezTo>
                  <a:pt x="2634525" y="1472585"/>
                  <a:pt x="2641398" y="1467929"/>
                  <a:pt x="2631728" y="1471756"/>
                </a:cubicBezTo>
                <a:lnTo>
                  <a:pt x="2587050" y="1491005"/>
                </a:lnTo>
                <a:lnTo>
                  <a:pt x="2587777" y="1492125"/>
                </a:lnTo>
                <a:lnTo>
                  <a:pt x="2548326" y="1507690"/>
                </a:lnTo>
                <a:lnTo>
                  <a:pt x="2506186" y="1525845"/>
                </a:lnTo>
                <a:lnTo>
                  <a:pt x="2332355" y="1587154"/>
                </a:lnTo>
                <a:lnTo>
                  <a:pt x="2238027" y="1597395"/>
                </a:lnTo>
                <a:lnTo>
                  <a:pt x="2223267" y="1599639"/>
                </a:lnTo>
                <a:lnTo>
                  <a:pt x="2204035" y="1601085"/>
                </a:lnTo>
                <a:lnTo>
                  <a:pt x="2198849" y="1601648"/>
                </a:lnTo>
                <a:lnTo>
                  <a:pt x="2155662" y="1604722"/>
                </a:lnTo>
                <a:lnTo>
                  <a:pt x="2026976" y="1614397"/>
                </a:lnTo>
                <a:cubicBezTo>
                  <a:pt x="2001212" y="1616073"/>
                  <a:pt x="1975749" y="1622131"/>
                  <a:pt x="1949995" y="1624919"/>
                </a:cubicBezTo>
                <a:lnTo>
                  <a:pt x="1944308" y="1625560"/>
                </a:lnTo>
                <a:cubicBezTo>
                  <a:pt x="1944297" y="1625516"/>
                  <a:pt x="1944285" y="1625473"/>
                  <a:pt x="1944274" y="1625429"/>
                </a:cubicBezTo>
                <a:lnTo>
                  <a:pt x="1943817" y="1625503"/>
                </a:lnTo>
                <a:lnTo>
                  <a:pt x="1932079" y="1625693"/>
                </a:lnTo>
                <a:lnTo>
                  <a:pt x="1932277" y="1626456"/>
                </a:lnTo>
                <a:lnTo>
                  <a:pt x="1925811" y="1626069"/>
                </a:lnTo>
                <a:lnTo>
                  <a:pt x="1907179" y="1628971"/>
                </a:lnTo>
                <a:lnTo>
                  <a:pt x="1906289" y="1626112"/>
                </a:lnTo>
                <a:lnTo>
                  <a:pt x="1809304" y="1627685"/>
                </a:lnTo>
                <a:lnTo>
                  <a:pt x="1778907" y="1623143"/>
                </a:lnTo>
                <a:lnTo>
                  <a:pt x="1768726" y="1624001"/>
                </a:lnTo>
                <a:cubicBezTo>
                  <a:pt x="1751333" y="1627056"/>
                  <a:pt x="1734098" y="1631255"/>
                  <a:pt x="1716894" y="1635306"/>
                </a:cubicBezTo>
                <a:lnTo>
                  <a:pt x="1708016" y="1637612"/>
                </a:lnTo>
                <a:lnTo>
                  <a:pt x="1707523" y="1635714"/>
                </a:lnTo>
                <a:lnTo>
                  <a:pt x="1695704" y="1639572"/>
                </a:lnTo>
                <a:cubicBezTo>
                  <a:pt x="1695782" y="1639871"/>
                  <a:pt x="1695859" y="1640171"/>
                  <a:pt x="1695937" y="1640470"/>
                </a:cubicBezTo>
                <a:lnTo>
                  <a:pt x="1679828" y="1644756"/>
                </a:lnTo>
                <a:lnTo>
                  <a:pt x="1655285" y="1652769"/>
                </a:lnTo>
                <a:lnTo>
                  <a:pt x="1634350" y="1656855"/>
                </a:lnTo>
                <a:lnTo>
                  <a:pt x="1606775" y="1664191"/>
                </a:lnTo>
                <a:lnTo>
                  <a:pt x="1606291" y="1662331"/>
                </a:lnTo>
                <a:lnTo>
                  <a:pt x="1594090" y="1664712"/>
                </a:lnTo>
                <a:lnTo>
                  <a:pt x="1594901" y="1667833"/>
                </a:lnTo>
                <a:lnTo>
                  <a:pt x="1517828" y="1689806"/>
                </a:lnTo>
                <a:lnTo>
                  <a:pt x="1517372" y="1688052"/>
                </a:lnTo>
                <a:lnTo>
                  <a:pt x="1481251" y="1701587"/>
                </a:lnTo>
                <a:lnTo>
                  <a:pt x="1470972" y="1703139"/>
                </a:lnTo>
                <a:lnTo>
                  <a:pt x="1457592" y="1706848"/>
                </a:lnTo>
                <a:cubicBezTo>
                  <a:pt x="1440494" y="1711848"/>
                  <a:pt x="1423601" y="1717630"/>
                  <a:pt x="1406842" y="1723934"/>
                </a:cubicBezTo>
                <a:lnTo>
                  <a:pt x="1406464" y="1722480"/>
                </a:lnTo>
                <a:lnTo>
                  <a:pt x="1394274" y="1727048"/>
                </a:lnTo>
                <a:cubicBezTo>
                  <a:pt x="1394332" y="1727269"/>
                  <a:pt x="1394389" y="1727490"/>
                  <a:pt x="1394447" y="1727711"/>
                </a:cubicBezTo>
                <a:cubicBezTo>
                  <a:pt x="1362690" y="1739585"/>
                  <a:pt x="1331195" y="1751390"/>
                  <a:pt x="1297821" y="1758108"/>
                </a:cubicBezTo>
                <a:lnTo>
                  <a:pt x="1220292" y="1768068"/>
                </a:lnTo>
                <a:lnTo>
                  <a:pt x="1190091" y="1774882"/>
                </a:lnTo>
                <a:lnTo>
                  <a:pt x="732545" y="1800885"/>
                </a:lnTo>
                <a:lnTo>
                  <a:pt x="710434" y="1804848"/>
                </a:lnTo>
                <a:lnTo>
                  <a:pt x="704148" y="1806420"/>
                </a:lnTo>
                <a:cubicBezTo>
                  <a:pt x="692863" y="1810188"/>
                  <a:pt x="682789" y="1817543"/>
                  <a:pt x="670903" y="1820073"/>
                </a:cubicBezTo>
                <a:cubicBezTo>
                  <a:pt x="647723" y="1825259"/>
                  <a:pt x="622898" y="1829478"/>
                  <a:pt x="603272" y="1844054"/>
                </a:cubicBezTo>
                <a:cubicBezTo>
                  <a:pt x="597751" y="1848554"/>
                  <a:pt x="593218" y="1853633"/>
                  <a:pt x="588820" y="1859236"/>
                </a:cubicBezTo>
                <a:lnTo>
                  <a:pt x="587598" y="1858518"/>
                </a:lnTo>
                <a:lnTo>
                  <a:pt x="577772" y="1873391"/>
                </a:lnTo>
                <a:lnTo>
                  <a:pt x="577702" y="1873500"/>
                </a:lnTo>
                <a:lnTo>
                  <a:pt x="578091" y="1873729"/>
                </a:lnTo>
                <a:cubicBezTo>
                  <a:pt x="577319" y="1875044"/>
                  <a:pt x="576217" y="1876167"/>
                  <a:pt x="575443" y="1877483"/>
                </a:cubicBezTo>
                <a:cubicBezTo>
                  <a:pt x="551358" y="1912449"/>
                  <a:pt x="531154" y="1949472"/>
                  <a:pt x="507987" y="1984756"/>
                </a:cubicBezTo>
                <a:lnTo>
                  <a:pt x="502824" y="1990275"/>
                </a:lnTo>
                <a:lnTo>
                  <a:pt x="491660" y="2007685"/>
                </a:lnTo>
                <a:lnTo>
                  <a:pt x="493289" y="2008643"/>
                </a:lnTo>
                <a:cubicBezTo>
                  <a:pt x="487037" y="2018907"/>
                  <a:pt x="481046" y="2029103"/>
                  <a:pt x="472684" y="2037687"/>
                </a:cubicBezTo>
                <a:lnTo>
                  <a:pt x="472338" y="2037819"/>
                </a:lnTo>
                <a:lnTo>
                  <a:pt x="462841" y="2052632"/>
                </a:lnTo>
                <a:lnTo>
                  <a:pt x="424037" y="2058676"/>
                </a:lnTo>
                <a:lnTo>
                  <a:pt x="368233" y="1968200"/>
                </a:lnTo>
                <a:lnTo>
                  <a:pt x="363835" y="1960087"/>
                </a:lnTo>
                <a:cubicBezTo>
                  <a:pt x="363853" y="1943847"/>
                  <a:pt x="363872" y="1927606"/>
                  <a:pt x="363890" y="1911366"/>
                </a:cubicBezTo>
                <a:lnTo>
                  <a:pt x="362112" y="1910327"/>
                </a:lnTo>
                <a:cubicBezTo>
                  <a:pt x="361501" y="1907976"/>
                  <a:pt x="360823" y="1905366"/>
                  <a:pt x="360473" y="1902948"/>
                </a:cubicBezTo>
                <a:cubicBezTo>
                  <a:pt x="357187" y="1887078"/>
                  <a:pt x="361879" y="1870808"/>
                  <a:pt x="366911" y="1855843"/>
                </a:cubicBezTo>
                <a:cubicBezTo>
                  <a:pt x="367355" y="1854335"/>
                  <a:pt x="368060" y="1852758"/>
                  <a:pt x="368505" y="1851248"/>
                </a:cubicBezTo>
                <a:lnTo>
                  <a:pt x="373635" y="1850791"/>
                </a:lnTo>
                <a:lnTo>
                  <a:pt x="373845" y="1849310"/>
                </a:lnTo>
                <a:lnTo>
                  <a:pt x="392687" y="1810608"/>
                </a:lnTo>
                <a:lnTo>
                  <a:pt x="391202" y="1807724"/>
                </a:lnTo>
                <a:lnTo>
                  <a:pt x="395639" y="1804544"/>
                </a:lnTo>
                <a:lnTo>
                  <a:pt x="409481" y="1776112"/>
                </a:lnTo>
                <a:cubicBezTo>
                  <a:pt x="418186" y="1762976"/>
                  <a:pt x="427334" y="1751029"/>
                  <a:pt x="436423" y="1740672"/>
                </a:cubicBezTo>
                <a:lnTo>
                  <a:pt x="442763" y="1734496"/>
                </a:lnTo>
                <a:lnTo>
                  <a:pt x="444929" y="1730218"/>
                </a:lnTo>
                <a:lnTo>
                  <a:pt x="446313" y="1731037"/>
                </a:lnTo>
                <a:lnTo>
                  <a:pt x="459491" y="1718199"/>
                </a:lnTo>
                <a:lnTo>
                  <a:pt x="456055" y="1716179"/>
                </a:lnTo>
                <a:lnTo>
                  <a:pt x="470347" y="1707141"/>
                </a:lnTo>
                <a:lnTo>
                  <a:pt x="478495" y="1693274"/>
                </a:lnTo>
                <a:lnTo>
                  <a:pt x="527663" y="1680501"/>
                </a:lnTo>
                <a:lnTo>
                  <a:pt x="577704" y="1672708"/>
                </a:lnTo>
                <a:lnTo>
                  <a:pt x="577809" y="1672006"/>
                </a:lnTo>
                <a:cubicBezTo>
                  <a:pt x="577673" y="1671485"/>
                  <a:pt x="577538" y="1670963"/>
                  <a:pt x="577470" y="1670702"/>
                </a:cubicBezTo>
                <a:cubicBezTo>
                  <a:pt x="579230" y="1669965"/>
                  <a:pt x="580904" y="1668296"/>
                  <a:pt x="582817" y="1668755"/>
                </a:cubicBezTo>
                <a:lnTo>
                  <a:pt x="615484" y="1666824"/>
                </a:lnTo>
                <a:lnTo>
                  <a:pt x="614296" y="1662249"/>
                </a:lnTo>
                <a:lnTo>
                  <a:pt x="634282" y="1663897"/>
                </a:lnTo>
                <a:lnTo>
                  <a:pt x="644075" y="1662372"/>
                </a:lnTo>
                <a:lnTo>
                  <a:pt x="724617" y="1657052"/>
                </a:lnTo>
                <a:lnTo>
                  <a:pt x="733522" y="1655740"/>
                </a:lnTo>
                <a:lnTo>
                  <a:pt x="826951" y="1638463"/>
                </a:lnTo>
                <a:lnTo>
                  <a:pt x="828471" y="1635876"/>
                </a:lnTo>
                <a:cubicBezTo>
                  <a:pt x="833297" y="1634064"/>
                  <a:pt x="838384" y="1632186"/>
                  <a:pt x="843141" y="1630114"/>
                </a:cubicBezTo>
                <a:lnTo>
                  <a:pt x="849203" y="1627704"/>
                </a:lnTo>
                <a:lnTo>
                  <a:pt x="849867" y="1630258"/>
                </a:lnTo>
                <a:lnTo>
                  <a:pt x="867058" y="1622399"/>
                </a:lnTo>
                <a:lnTo>
                  <a:pt x="866474" y="1620149"/>
                </a:lnTo>
                <a:cubicBezTo>
                  <a:pt x="873774" y="1617138"/>
                  <a:pt x="880745" y="1613933"/>
                  <a:pt x="888046" y="1610922"/>
                </a:cubicBezTo>
                <a:cubicBezTo>
                  <a:pt x="888192" y="1611482"/>
                  <a:pt x="888337" y="1612043"/>
                  <a:pt x="888483" y="1612603"/>
                </a:cubicBezTo>
                <a:lnTo>
                  <a:pt x="905424" y="1604857"/>
                </a:lnTo>
                <a:lnTo>
                  <a:pt x="905124" y="1603700"/>
                </a:lnTo>
                <a:cubicBezTo>
                  <a:pt x="907599" y="1602499"/>
                  <a:pt x="910143" y="1601560"/>
                  <a:pt x="912617" y="1600360"/>
                </a:cubicBezTo>
                <a:cubicBezTo>
                  <a:pt x="912711" y="1600720"/>
                  <a:pt x="912804" y="1601080"/>
                  <a:pt x="912898" y="1601440"/>
                </a:cubicBezTo>
                <a:lnTo>
                  <a:pt x="930088" y="1593580"/>
                </a:lnTo>
                <a:lnTo>
                  <a:pt x="929887" y="1592807"/>
                </a:lnTo>
                <a:cubicBezTo>
                  <a:pt x="935621" y="1590201"/>
                  <a:pt x="941094" y="1587665"/>
                  <a:pt x="946896" y="1585322"/>
                </a:cubicBezTo>
                <a:lnTo>
                  <a:pt x="947434" y="1585650"/>
                </a:lnTo>
                <a:lnTo>
                  <a:pt x="957995" y="1580821"/>
                </a:lnTo>
                <a:lnTo>
                  <a:pt x="992803" y="1565755"/>
                </a:lnTo>
                <a:lnTo>
                  <a:pt x="993097" y="1564679"/>
                </a:lnTo>
                <a:cubicBezTo>
                  <a:pt x="998308" y="1562210"/>
                  <a:pt x="1003850" y="1559935"/>
                  <a:pt x="1009062" y="1557465"/>
                </a:cubicBezTo>
                <a:cubicBezTo>
                  <a:pt x="1009159" y="1557841"/>
                  <a:pt x="1009257" y="1558216"/>
                  <a:pt x="1009354" y="1558592"/>
                </a:cubicBezTo>
                <a:lnTo>
                  <a:pt x="1032154" y="1548723"/>
                </a:lnTo>
                <a:cubicBezTo>
                  <a:pt x="1032083" y="1548448"/>
                  <a:pt x="1032011" y="1548173"/>
                  <a:pt x="1031940" y="1547898"/>
                </a:cubicBezTo>
                <a:cubicBezTo>
                  <a:pt x="1040479" y="1544287"/>
                  <a:pt x="1048949" y="1540414"/>
                  <a:pt x="1057487" y="1536802"/>
                </a:cubicBezTo>
                <a:cubicBezTo>
                  <a:pt x="1057561" y="1537089"/>
                  <a:pt x="1057636" y="1537375"/>
                  <a:pt x="1057710" y="1537662"/>
                </a:cubicBezTo>
                <a:lnTo>
                  <a:pt x="1091785" y="1522913"/>
                </a:lnTo>
                <a:cubicBezTo>
                  <a:pt x="1091691" y="1522553"/>
                  <a:pt x="1091598" y="1522193"/>
                  <a:pt x="1091504" y="1521833"/>
                </a:cubicBezTo>
                <a:cubicBezTo>
                  <a:pt x="1094048" y="1520894"/>
                  <a:pt x="1096523" y="1519693"/>
                  <a:pt x="1099067" y="1518754"/>
                </a:cubicBezTo>
                <a:lnTo>
                  <a:pt x="1105913" y="1516139"/>
                </a:lnTo>
                <a:cubicBezTo>
                  <a:pt x="1105964" y="1516336"/>
                  <a:pt x="1106016" y="1516534"/>
                  <a:pt x="1106067" y="1516731"/>
                </a:cubicBezTo>
                <a:lnTo>
                  <a:pt x="1121314" y="1510132"/>
                </a:lnTo>
                <a:lnTo>
                  <a:pt x="1129617" y="1508679"/>
                </a:lnTo>
                <a:lnTo>
                  <a:pt x="1129323" y="1507549"/>
                </a:lnTo>
                <a:cubicBezTo>
                  <a:pt x="1135193" y="1505466"/>
                  <a:pt x="1141325" y="1503317"/>
                  <a:pt x="1147262" y="1501495"/>
                </a:cubicBezTo>
                <a:lnTo>
                  <a:pt x="1146654" y="1505697"/>
                </a:lnTo>
                <a:lnTo>
                  <a:pt x="1162839" y="1502864"/>
                </a:lnTo>
                <a:lnTo>
                  <a:pt x="1186135" y="1494056"/>
                </a:lnTo>
                <a:lnTo>
                  <a:pt x="1187513" y="1493852"/>
                </a:lnTo>
                <a:lnTo>
                  <a:pt x="1186835" y="1492888"/>
                </a:lnTo>
                <a:cubicBezTo>
                  <a:pt x="1196698" y="1491161"/>
                  <a:pt x="1206699" y="1489957"/>
                  <a:pt x="1216698" y="1488753"/>
                </a:cubicBezTo>
                <a:cubicBezTo>
                  <a:pt x="1216763" y="1489004"/>
                  <a:pt x="1216829" y="1489255"/>
                  <a:pt x="1216894" y="1489506"/>
                </a:cubicBezTo>
                <a:lnTo>
                  <a:pt x="1228973" y="1487720"/>
                </a:lnTo>
                <a:cubicBezTo>
                  <a:pt x="1228956" y="1487656"/>
                  <a:pt x="1228940" y="1487592"/>
                  <a:pt x="1228923" y="1487528"/>
                </a:cubicBezTo>
                <a:lnTo>
                  <a:pt x="1231816" y="1487300"/>
                </a:lnTo>
                <a:lnTo>
                  <a:pt x="1262329" y="1482786"/>
                </a:lnTo>
                <a:lnTo>
                  <a:pt x="1280061" y="1484408"/>
                </a:lnTo>
                <a:lnTo>
                  <a:pt x="1342217" y="1481600"/>
                </a:lnTo>
                <a:cubicBezTo>
                  <a:pt x="1342210" y="1481572"/>
                  <a:pt x="1342202" y="1481543"/>
                  <a:pt x="1342195" y="1481515"/>
                </a:cubicBezTo>
                <a:lnTo>
                  <a:pt x="1376304" y="1476556"/>
                </a:lnTo>
                <a:lnTo>
                  <a:pt x="1388224" y="1479523"/>
                </a:lnTo>
                <a:lnTo>
                  <a:pt x="1395889" y="1479176"/>
                </a:lnTo>
                <a:lnTo>
                  <a:pt x="1400987" y="1476081"/>
                </a:lnTo>
                <a:lnTo>
                  <a:pt x="1400288" y="1473392"/>
                </a:lnTo>
                <a:lnTo>
                  <a:pt x="1406300" y="1472855"/>
                </a:lnTo>
                <a:lnTo>
                  <a:pt x="1430763" y="1458004"/>
                </a:lnTo>
                <a:lnTo>
                  <a:pt x="1455796" y="1448661"/>
                </a:lnTo>
                <a:lnTo>
                  <a:pt x="1475096" y="1438406"/>
                </a:lnTo>
                <a:cubicBezTo>
                  <a:pt x="1475091" y="1438389"/>
                  <a:pt x="1475087" y="1438371"/>
                  <a:pt x="1475082" y="1438354"/>
                </a:cubicBezTo>
                <a:lnTo>
                  <a:pt x="1483546" y="1433916"/>
                </a:lnTo>
                <a:lnTo>
                  <a:pt x="1528505" y="1410026"/>
                </a:lnTo>
                <a:cubicBezTo>
                  <a:pt x="1561518" y="1395962"/>
                  <a:pt x="1598543" y="1383308"/>
                  <a:pt x="1638183" y="1373010"/>
                </a:cubicBezTo>
                <a:lnTo>
                  <a:pt x="1664247" y="1368191"/>
                </a:lnTo>
                <a:lnTo>
                  <a:pt x="1690708" y="1354266"/>
                </a:lnTo>
                <a:lnTo>
                  <a:pt x="1733481" y="1339890"/>
                </a:lnTo>
                <a:lnTo>
                  <a:pt x="1736285" y="1338723"/>
                </a:lnTo>
                <a:lnTo>
                  <a:pt x="1736117" y="1339005"/>
                </a:lnTo>
                <a:lnTo>
                  <a:pt x="1753489" y="1333166"/>
                </a:lnTo>
                <a:lnTo>
                  <a:pt x="1754087" y="1332148"/>
                </a:lnTo>
                <a:lnTo>
                  <a:pt x="1793622" y="1319105"/>
                </a:lnTo>
                <a:lnTo>
                  <a:pt x="1805273" y="1314599"/>
                </a:lnTo>
                <a:cubicBezTo>
                  <a:pt x="1805234" y="1314447"/>
                  <a:pt x="1805194" y="1314294"/>
                  <a:pt x="1805155" y="1314142"/>
                </a:cubicBezTo>
                <a:lnTo>
                  <a:pt x="1823989" y="1307708"/>
                </a:lnTo>
                <a:lnTo>
                  <a:pt x="1839797" y="1304796"/>
                </a:lnTo>
                <a:lnTo>
                  <a:pt x="1841278" y="1304287"/>
                </a:lnTo>
                <a:lnTo>
                  <a:pt x="1850942" y="1298346"/>
                </a:lnTo>
                <a:lnTo>
                  <a:pt x="1851145" y="1298274"/>
                </a:lnTo>
                <a:lnTo>
                  <a:pt x="1868502" y="1287696"/>
                </a:lnTo>
                <a:lnTo>
                  <a:pt x="1984689" y="1253684"/>
                </a:lnTo>
                <a:lnTo>
                  <a:pt x="1986362" y="1253132"/>
                </a:lnTo>
                <a:cubicBezTo>
                  <a:pt x="1986390" y="1253238"/>
                  <a:pt x="1986417" y="1253345"/>
                  <a:pt x="1986445" y="1253451"/>
                </a:cubicBezTo>
                <a:lnTo>
                  <a:pt x="1998446" y="1250289"/>
                </a:lnTo>
                <a:cubicBezTo>
                  <a:pt x="1998331" y="1249848"/>
                  <a:pt x="1998217" y="1249407"/>
                  <a:pt x="1998102" y="1248966"/>
                </a:cubicBezTo>
                <a:lnTo>
                  <a:pt x="2040640" y="1235686"/>
                </a:lnTo>
                <a:cubicBezTo>
                  <a:pt x="2040649" y="1235719"/>
                  <a:pt x="2040657" y="1235751"/>
                  <a:pt x="2040666" y="1235784"/>
                </a:cubicBezTo>
                <a:lnTo>
                  <a:pt x="2146816" y="1199314"/>
                </a:lnTo>
                <a:lnTo>
                  <a:pt x="2270368" y="1145796"/>
                </a:lnTo>
                <a:lnTo>
                  <a:pt x="2268701" y="1139379"/>
                </a:lnTo>
                <a:lnTo>
                  <a:pt x="2261099" y="1137679"/>
                </a:lnTo>
                <a:lnTo>
                  <a:pt x="2173906" y="1114931"/>
                </a:lnTo>
                <a:lnTo>
                  <a:pt x="2140427" y="1105879"/>
                </a:lnTo>
                <a:cubicBezTo>
                  <a:pt x="2140443" y="1105941"/>
                  <a:pt x="2140460" y="1106004"/>
                  <a:pt x="2140476" y="1106066"/>
                </a:cubicBezTo>
                <a:lnTo>
                  <a:pt x="2138706" y="1105690"/>
                </a:lnTo>
                <a:lnTo>
                  <a:pt x="2138847" y="1105451"/>
                </a:lnTo>
                <a:lnTo>
                  <a:pt x="2121444" y="1100746"/>
                </a:lnTo>
                <a:lnTo>
                  <a:pt x="2103612" y="1097020"/>
                </a:lnTo>
                <a:lnTo>
                  <a:pt x="2106322" y="1099053"/>
                </a:lnTo>
                <a:lnTo>
                  <a:pt x="2069845" y="1089963"/>
                </a:lnTo>
                <a:lnTo>
                  <a:pt x="2069535" y="1090491"/>
                </a:lnTo>
                <a:cubicBezTo>
                  <a:pt x="2066586" y="1089864"/>
                  <a:pt x="2063567" y="1088975"/>
                  <a:pt x="2060617" y="1088348"/>
                </a:cubicBezTo>
                <a:cubicBezTo>
                  <a:pt x="2060672" y="1088255"/>
                  <a:pt x="2060726" y="1088162"/>
                  <a:pt x="2060781" y="1088069"/>
                </a:cubicBezTo>
                <a:lnTo>
                  <a:pt x="2026115" y="1078917"/>
                </a:lnTo>
                <a:lnTo>
                  <a:pt x="2026588" y="1078112"/>
                </a:lnTo>
                <a:lnTo>
                  <a:pt x="2014574" y="1074082"/>
                </a:lnTo>
                <a:lnTo>
                  <a:pt x="2001969" y="1071809"/>
                </a:lnTo>
                <a:lnTo>
                  <a:pt x="2002929" y="1070176"/>
                </a:lnTo>
                <a:lnTo>
                  <a:pt x="1990917" y="1066146"/>
                </a:lnTo>
                <a:lnTo>
                  <a:pt x="1965871" y="1059448"/>
                </a:lnTo>
                <a:lnTo>
                  <a:pt x="1966658" y="1058108"/>
                </a:lnTo>
                <a:lnTo>
                  <a:pt x="1954497" y="1054705"/>
                </a:lnTo>
                <a:lnTo>
                  <a:pt x="1954184" y="1055237"/>
                </a:lnTo>
                <a:cubicBezTo>
                  <a:pt x="1952346" y="1054600"/>
                  <a:pt x="1950770" y="1053893"/>
                  <a:pt x="1948931" y="1053256"/>
                </a:cubicBezTo>
                <a:cubicBezTo>
                  <a:pt x="1948949" y="1053225"/>
                  <a:pt x="1948968" y="1053194"/>
                  <a:pt x="1948986" y="1053163"/>
                </a:cubicBezTo>
                <a:lnTo>
                  <a:pt x="1936268" y="1049605"/>
                </a:lnTo>
                <a:cubicBezTo>
                  <a:pt x="1904836" y="1040542"/>
                  <a:pt x="1882561" y="1033733"/>
                  <a:pt x="1877044" y="1031191"/>
                </a:cubicBezTo>
                <a:lnTo>
                  <a:pt x="1857642" y="1019341"/>
                </a:lnTo>
                <a:lnTo>
                  <a:pt x="1845813" y="1012403"/>
                </a:lnTo>
                <a:lnTo>
                  <a:pt x="1771662" y="980293"/>
                </a:lnTo>
                <a:cubicBezTo>
                  <a:pt x="1726310" y="958070"/>
                  <a:pt x="1677307" y="944322"/>
                  <a:pt x="1628642" y="931879"/>
                </a:cubicBezTo>
                <a:cubicBezTo>
                  <a:pt x="1586604" y="921338"/>
                  <a:pt x="1544509" y="911648"/>
                  <a:pt x="1501649" y="904387"/>
                </a:cubicBezTo>
                <a:lnTo>
                  <a:pt x="1477161" y="901226"/>
                </a:lnTo>
                <a:lnTo>
                  <a:pt x="1476496" y="901267"/>
                </a:lnTo>
                <a:lnTo>
                  <a:pt x="1278322" y="855662"/>
                </a:lnTo>
                <a:lnTo>
                  <a:pt x="1271556" y="855720"/>
                </a:lnTo>
                <a:lnTo>
                  <a:pt x="1272329" y="856373"/>
                </a:lnTo>
                <a:lnTo>
                  <a:pt x="1264925" y="855778"/>
                </a:lnTo>
                <a:lnTo>
                  <a:pt x="1252758" y="855884"/>
                </a:lnTo>
                <a:lnTo>
                  <a:pt x="1198333" y="856885"/>
                </a:lnTo>
                <a:lnTo>
                  <a:pt x="1182006" y="857171"/>
                </a:lnTo>
                <a:lnTo>
                  <a:pt x="1171842" y="857950"/>
                </a:lnTo>
                <a:lnTo>
                  <a:pt x="1171148" y="857360"/>
                </a:lnTo>
                <a:lnTo>
                  <a:pt x="1151574" y="857702"/>
                </a:lnTo>
                <a:lnTo>
                  <a:pt x="1153533" y="859362"/>
                </a:lnTo>
                <a:lnTo>
                  <a:pt x="1124374" y="861920"/>
                </a:lnTo>
                <a:lnTo>
                  <a:pt x="1122588" y="860405"/>
                </a:lnTo>
                <a:lnTo>
                  <a:pt x="1106319" y="863372"/>
                </a:lnTo>
                <a:lnTo>
                  <a:pt x="1106725" y="863718"/>
                </a:lnTo>
                <a:lnTo>
                  <a:pt x="1102587" y="864052"/>
                </a:lnTo>
                <a:lnTo>
                  <a:pt x="1072371" y="869561"/>
                </a:lnTo>
                <a:lnTo>
                  <a:pt x="1041887" y="867695"/>
                </a:lnTo>
                <a:lnTo>
                  <a:pt x="1021770" y="868228"/>
                </a:lnTo>
                <a:cubicBezTo>
                  <a:pt x="1020398" y="868306"/>
                  <a:pt x="1018956" y="868122"/>
                  <a:pt x="1017254" y="868007"/>
                </a:cubicBezTo>
                <a:lnTo>
                  <a:pt x="1014937" y="866044"/>
                </a:lnTo>
                <a:lnTo>
                  <a:pt x="992089" y="864645"/>
                </a:lnTo>
                <a:lnTo>
                  <a:pt x="987587" y="863126"/>
                </a:lnTo>
                <a:lnTo>
                  <a:pt x="967265" y="863600"/>
                </a:lnTo>
                <a:lnTo>
                  <a:pt x="965524" y="863411"/>
                </a:lnTo>
                <a:lnTo>
                  <a:pt x="966709" y="864415"/>
                </a:lnTo>
                <a:lnTo>
                  <a:pt x="943509" y="861037"/>
                </a:lnTo>
                <a:lnTo>
                  <a:pt x="923877" y="858919"/>
                </a:lnTo>
                <a:cubicBezTo>
                  <a:pt x="924235" y="860298"/>
                  <a:pt x="912502" y="857227"/>
                  <a:pt x="894087" y="851825"/>
                </a:cubicBezTo>
                <a:cubicBezTo>
                  <a:pt x="876470" y="847930"/>
                  <a:pt x="845286" y="842775"/>
                  <a:pt x="818176" y="835550"/>
                </a:cubicBezTo>
                <a:cubicBezTo>
                  <a:pt x="791066" y="828325"/>
                  <a:pt x="760428" y="817106"/>
                  <a:pt x="731427" y="808473"/>
                </a:cubicBezTo>
                <a:lnTo>
                  <a:pt x="715181" y="800743"/>
                </a:lnTo>
                <a:cubicBezTo>
                  <a:pt x="706168" y="798841"/>
                  <a:pt x="698865" y="797681"/>
                  <a:pt x="693946" y="797529"/>
                </a:cubicBezTo>
                <a:lnTo>
                  <a:pt x="656337" y="791141"/>
                </a:lnTo>
                <a:lnTo>
                  <a:pt x="587008" y="779732"/>
                </a:lnTo>
                <a:lnTo>
                  <a:pt x="490979" y="766973"/>
                </a:lnTo>
                <a:cubicBezTo>
                  <a:pt x="476838" y="766188"/>
                  <a:pt x="462824" y="764811"/>
                  <a:pt x="448714" y="767362"/>
                </a:cubicBezTo>
                <a:lnTo>
                  <a:pt x="447063" y="768401"/>
                </a:lnTo>
                <a:lnTo>
                  <a:pt x="445355" y="770423"/>
                </a:lnTo>
                <a:cubicBezTo>
                  <a:pt x="434811" y="782048"/>
                  <a:pt x="412283" y="805091"/>
                  <a:pt x="402128" y="808739"/>
                </a:cubicBezTo>
                <a:lnTo>
                  <a:pt x="342125" y="830242"/>
                </a:lnTo>
                <a:lnTo>
                  <a:pt x="341138" y="830705"/>
                </a:lnTo>
                <a:lnTo>
                  <a:pt x="338425" y="831432"/>
                </a:lnTo>
                <a:lnTo>
                  <a:pt x="336788" y="831958"/>
                </a:lnTo>
                <a:lnTo>
                  <a:pt x="336159" y="832039"/>
                </a:lnTo>
                <a:lnTo>
                  <a:pt x="319770" y="836431"/>
                </a:lnTo>
                <a:cubicBezTo>
                  <a:pt x="312460" y="837529"/>
                  <a:pt x="305017" y="837581"/>
                  <a:pt x="297608" y="835883"/>
                </a:cubicBezTo>
                <a:lnTo>
                  <a:pt x="267905" y="810139"/>
                </a:lnTo>
                <a:lnTo>
                  <a:pt x="264693" y="808105"/>
                </a:lnTo>
                <a:lnTo>
                  <a:pt x="257466" y="792373"/>
                </a:lnTo>
                <a:lnTo>
                  <a:pt x="238216" y="759611"/>
                </a:lnTo>
                <a:lnTo>
                  <a:pt x="242302" y="759272"/>
                </a:lnTo>
                <a:lnTo>
                  <a:pt x="233838" y="741750"/>
                </a:lnTo>
                <a:lnTo>
                  <a:pt x="232491" y="741866"/>
                </a:lnTo>
                <a:lnTo>
                  <a:pt x="229483" y="742091"/>
                </a:lnTo>
                <a:cubicBezTo>
                  <a:pt x="222745" y="727954"/>
                  <a:pt x="216528" y="713681"/>
                  <a:pt x="209790" y="699544"/>
                </a:cubicBezTo>
                <a:cubicBezTo>
                  <a:pt x="209800" y="699546"/>
                  <a:pt x="209810" y="699547"/>
                  <a:pt x="209820" y="699549"/>
                </a:cubicBezTo>
                <a:lnTo>
                  <a:pt x="207425" y="696451"/>
                </a:lnTo>
                <a:cubicBezTo>
                  <a:pt x="203745" y="691998"/>
                  <a:pt x="198683" y="686110"/>
                  <a:pt x="193053" y="679982"/>
                </a:cubicBezTo>
                <a:lnTo>
                  <a:pt x="183840" y="670695"/>
                </a:lnTo>
                <a:lnTo>
                  <a:pt x="174831" y="669047"/>
                </a:lnTo>
                <a:cubicBezTo>
                  <a:pt x="167652" y="663943"/>
                  <a:pt x="160213" y="658909"/>
                  <a:pt x="152840" y="654135"/>
                </a:cubicBezTo>
                <a:cubicBezTo>
                  <a:pt x="144685" y="649564"/>
                  <a:pt x="136268" y="645061"/>
                  <a:pt x="127920" y="640819"/>
                </a:cubicBezTo>
                <a:lnTo>
                  <a:pt x="128811" y="639766"/>
                </a:lnTo>
                <a:lnTo>
                  <a:pt x="106370" y="631152"/>
                </a:lnTo>
                <a:cubicBezTo>
                  <a:pt x="79757" y="620254"/>
                  <a:pt x="52440" y="607542"/>
                  <a:pt x="49542" y="601567"/>
                </a:cubicBezTo>
                <a:cubicBezTo>
                  <a:pt x="49636" y="601122"/>
                  <a:pt x="47705" y="596198"/>
                  <a:pt x="44720" y="588925"/>
                </a:cubicBezTo>
                <a:lnTo>
                  <a:pt x="39832" y="577203"/>
                </a:lnTo>
                <a:lnTo>
                  <a:pt x="37741" y="574392"/>
                </a:lnTo>
                <a:lnTo>
                  <a:pt x="35295" y="566325"/>
                </a:lnTo>
                <a:lnTo>
                  <a:pt x="33571" y="562188"/>
                </a:lnTo>
                <a:cubicBezTo>
                  <a:pt x="29448" y="552346"/>
                  <a:pt x="25240" y="542284"/>
                  <a:pt x="21921" y="534130"/>
                </a:cubicBezTo>
                <a:lnTo>
                  <a:pt x="11762" y="510329"/>
                </a:lnTo>
                <a:lnTo>
                  <a:pt x="6381" y="500994"/>
                </a:lnTo>
                <a:lnTo>
                  <a:pt x="6013" y="499384"/>
                </a:lnTo>
                <a:lnTo>
                  <a:pt x="5764" y="498908"/>
                </a:lnTo>
                <a:lnTo>
                  <a:pt x="23" y="473122"/>
                </a:lnTo>
                <a:cubicBezTo>
                  <a:pt x="-167" y="474013"/>
                  <a:pt x="816" y="468247"/>
                  <a:pt x="2516" y="459227"/>
                </a:cubicBezTo>
                <a:lnTo>
                  <a:pt x="5630" y="441525"/>
                </a:lnTo>
                <a:cubicBezTo>
                  <a:pt x="5135" y="437474"/>
                  <a:pt x="4640" y="433421"/>
                  <a:pt x="5256" y="429359"/>
                </a:cubicBezTo>
                <a:cubicBezTo>
                  <a:pt x="5872" y="425296"/>
                  <a:pt x="6453" y="420824"/>
                  <a:pt x="7749" y="416691"/>
                </a:cubicBezTo>
                <a:lnTo>
                  <a:pt x="14242" y="406495"/>
                </a:lnTo>
                <a:lnTo>
                  <a:pt x="17638" y="393223"/>
                </a:lnTo>
                <a:cubicBezTo>
                  <a:pt x="20369" y="384776"/>
                  <a:pt x="22901" y="379870"/>
                  <a:pt x="24776" y="381907"/>
                </a:cubicBezTo>
                <a:cubicBezTo>
                  <a:pt x="44231" y="396217"/>
                  <a:pt x="54276" y="385892"/>
                  <a:pt x="83140" y="424837"/>
                </a:cubicBezTo>
                <a:lnTo>
                  <a:pt x="83498" y="425248"/>
                </a:lnTo>
                <a:cubicBezTo>
                  <a:pt x="93232" y="434223"/>
                  <a:pt x="109999" y="458097"/>
                  <a:pt x="141545" y="478686"/>
                </a:cubicBezTo>
                <a:lnTo>
                  <a:pt x="272776" y="548780"/>
                </a:lnTo>
                <a:lnTo>
                  <a:pt x="289391" y="556415"/>
                </a:lnTo>
                <a:cubicBezTo>
                  <a:pt x="350653" y="583396"/>
                  <a:pt x="418235" y="610419"/>
                  <a:pt x="443920" y="612158"/>
                </a:cubicBezTo>
                <a:cubicBezTo>
                  <a:pt x="446704" y="614378"/>
                  <a:pt x="629949" y="618147"/>
                  <a:pt x="717403" y="618142"/>
                </a:cubicBezTo>
                <a:lnTo>
                  <a:pt x="730228" y="618039"/>
                </a:lnTo>
                <a:lnTo>
                  <a:pt x="816857" y="613750"/>
                </a:lnTo>
                <a:lnTo>
                  <a:pt x="816569" y="614009"/>
                </a:lnTo>
                <a:lnTo>
                  <a:pt x="843664" y="612469"/>
                </a:lnTo>
                <a:lnTo>
                  <a:pt x="843541" y="612392"/>
                </a:lnTo>
                <a:lnTo>
                  <a:pt x="953670" y="606081"/>
                </a:lnTo>
                <a:lnTo>
                  <a:pt x="953820" y="606209"/>
                </a:lnTo>
                <a:lnTo>
                  <a:pt x="971262" y="605218"/>
                </a:lnTo>
                <a:lnTo>
                  <a:pt x="970933" y="604940"/>
                </a:lnTo>
                <a:cubicBezTo>
                  <a:pt x="978322" y="604414"/>
                  <a:pt x="985779" y="604150"/>
                  <a:pt x="993429" y="603556"/>
                </a:cubicBezTo>
                <a:cubicBezTo>
                  <a:pt x="1019068" y="602470"/>
                  <a:pt x="1044212" y="597330"/>
                  <a:pt x="1069455" y="595790"/>
                </a:cubicBezTo>
                <a:lnTo>
                  <a:pt x="1118626" y="593111"/>
                </a:lnTo>
                <a:lnTo>
                  <a:pt x="1128519" y="593583"/>
                </a:lnTo>
                <a:lnTo>
                  <a:pt x="1158279" y="579405"/>
                </a:lnTo>
                <a:cubicBezTo>
                  <a:pt x="1182405" y="571715"/>
                  <a:pt x="1209134" y="566664"/>
                  <a:pt x="1237406" y="564977"/>
                </a:cubicBezTo>
                <a:cubicBezTo>
                  <a:pt x="1265679" y="563290"/>
                  <a:pt x="1292819" y="565127"/>
                  <a:pt x="1317689" y="569893"/>
                </a:cubicBezTo>
                <a:lnTo>
                  <a:pt x="1341698" y="577995"/>
                </a:lnTo>
                <a:lnTo>
                  <a:pt x="1457010" y="597357"/>
                </a:lnTo>
                <a:cubicBezTo>
                  <a:pt x="1536180" y="606350"/>
                  <a:pt x="1561797" y="629255"/>
                  <a:pt x="1694520" y="624336"/>
                </a:cubicBezTo>
                <a:lnTo>
                  <a:pt x="1699355" y="627095"/>
                </a:lnTo>
                <a:lnTo>
                  <a:pt x="1719045" y="623627"/>
                </a:lnTo>
                <a:lnTo>
                  <a:pt x="1721115" y="620493"/>
                </a:lnTo>
                <a:lnTo>
                  <a:pt x="1748118" y="617220"/>
                </a:lnTo>
                <a:lnTo>
                  <a:pt x="2076801" y="590063"/>
                </a:lnTo>
                <a:cubicBezTo>
                  <a:pt x="2183132" y="581518"/>
                  <a:pt x="2236020" y="598892"/>
                  <a:pt x="2315630" y="603306"/>
                </a:cubicBezTo>
                <a:lnTo>
                  <a:pt x="2331801" y="604071"/>
                </a:lnTo>
                <a:cubicBezTo>
                  <a:pt x="2360760" y="611099"/>
                  <a:pt x="2448225" y="636485"/>
                  <a:pt x="2489382" y="645477"/>
                </a:cubicBezTo>
                <a:cubicBezTo>
                  <a:pt x="2563519" y="662858"/>
                  <a:pt x="2575208" y="648322"/>
                  <a:pt x="2618121" y="649745"/>
                </a:cubicBezTo>
                <a:cubicBezTo>
                  <a:pt x="2635828" y="647096"/>
                  <a:pt x="2653071" y="643731"/>
                  <a:pt x="2670169" y="638732"/>
                </a:cubicBezTo>
                <a:lnTo>
                  <a:pt x="2728838" y="622098"/>
                </a:lnTo>
                <a:lnTo>
                  <a:pt x="2728066" y="623411"/>
                </a:lnTo>
                <a:lnTo>
                  <a:pt x="2761414" y="613035"/>
                </a:lnTo>
                <a:cubicBezTo>
                  <a:pt x="2803330" y="602146"/>
                  <a:pt x="2843782" y="593772"/>
                  <a:pt x="2881043" y="587954"/>
                </a:cubicBezTo>
                <a:lnTo>
                  <a:pt x="2928034" y="583396"/>
                </a:lnTo>
                <a:lnTo>
                  <a:pt x="2930013" y="582949"/>
                </a:lnTo>
                <a:cubicBezTo>
                  <a:pt x="2929944" y="582777"/>
                  <a:pt x="2929876" y="582604"/>
                  <a:pt x="2929807" y="582432"/>
                </a:cubicBezTo>
                <a:lnTo>
                  <a:pt x="2966705" y="574094"/>
                </a:lnTo>
                <a:lnTo>
                  <a:pt x="3213652" y="492825"/>
                </a:lnTo>
                <a:lnTo>
                  <a:pt x="3214588" y="490750"/>
                </a:lnTo>
                <a:lnTo>
                  <a:pt x="3196290" y="484956"/>
                </a:lnTo>
                <a:lnTo>
                  <a:pt x="3195237" y="487278"/>
                </a:lnTo>
                <a:cubicBezTo>
                  <a:pt x="3187974" y="487214"/>
                  <a:pt x="3180574" y="486627"/>
                  <a:pt x="3173358" y="484600"/>
                </a:cubicBezTo>
                <a:cubicBezTo>
                  <a:pt x="3153093" y="479552"/>
                  <a:pt x="3133785" y="471746"/>
                  <a:pt x="3115569" y="461706"/>
                </a:cubicBezTo>
                <a:lnTo>
                  <a:pt x="3117419" y="457597"/>
                </a:lnTo>
                <a:lnTo>
                  <a:pt x="3102607" y="454465"/>
                </a:lnTo>
                <a:lnTo>
                  <a:pt x="3100616" y="452012"/>
                </a:lnTo>
                <a:cubicBezTo>
                  <a:pt x="3100534" y="452193"/>
                  <a:pt x="3100451" y="452373"/>
                  <a:pt x="3100369" y="452554"/>
                </a:cubicBezTo>
                <a:lnTo>
                  <a:pt x="3071278" y="432083"/>
                </a:lnTo>
                <a:lnTo>
                  <a:pt x="3056229" y="426089"/>
                </a:lnTo>
                <a:cubicBezTo>
                  <a:pt x="3056434" y="426876"/>
                  <a:pt x="2939437" y="385774"/>
                  <a:pt x="2924096" y="383704"/>
                </a:cubicBezTo>
                <a:lnTo>
                  <a:pt x="2881428" y="376271"/>
                </a:lnTo>
                <a:lnTo>
                  <a:pt x="2846462" y="377420"/>
                </a:lnTo>
                <a:cubicBezTo>
                  <a:pt x="2806606" y="373007"/>
                  <a:pt x="2755983" y="357728"/>
                  <a:pt x="2704039" y="332629"/>
                </a:cubicBezTo>
                <a:lnTo>
                  <a:pt x="2574679" y="243485"/>
                </a:lnTo>
                <a:lnTo>
                  <a:pt x="2573647" y="245723"/>
                </a:lnTo>
                <a:lnTo>
                  <a:pt x="2538309" y="226196"/>
                </a:lnTo>
                <a:lnTo>
                  <a:pt x="2537881" y="227142"/>
                </a:lnTo>
                <a:lnTo>
                  <a:pt x="2518552" y="217111"/>
                </a:lnTo>
                <a:cubicBezTo>
                  <a:pt x="2518590" y="217027"/>
                  <a:pt x="2518627" y="216943"/>
                  <a:pt x="2518665" y="216859"/>
                </a:cubicBezTo>
                <a:lnTo>
                  <a:pt x="2397632" y="159325"/>
                </a:lnTo>
                <a:lnTo>
                  <a:pt x="2396920" y="160911"/>
                </a:lnTo>
                <a:lnTo>
                  <a:pt x="2383627" y="152667"/>
                </a:lnTo>
                <a:lnTo>
                  <a:pt x="2380314" y="154526"/>
                </a:lnTo>
                <a:lnTo>
                  <a:pt x="2375449" y="160577"/>
                </a:lnTo>
                <a:lnTo>
                  <a:pt x="2327022" y="194219"/>
                </a:lnTo>
                <a:lnTo>
                  <a:pt x="2316034" y="198219"/>
                </a:lnTo>
                <a:lnTo>
                  <a:pt x="2310534" y="201748"/>
                </a:lnTo>
                <a:lnTo>
                  <a:pt x="2311366" y="199918"/>
                </a:lnTo>
                <a:lnTo>
                  <a:pt x="2294327" y="206121"/>
                </a:lnTo>
                <a:lnTo>
                  <a:pt x="2293834" y="207201"/>
                </a:lnTo>
                <a:lnTo>
                  <a:pt x="2288848" y="208115"/>
                </a:lnTo>
                <a:lnTo>
                  <a:pt x="2269297" y="215232"/>
                </a:lnTo>
                <a:lnTo>
                  <a:pt x="2208171" y="238797"/>
                </a:lnTo>
                <a:lnTo>
                  <a:pt x="2206650" y="239606"/>
                </a:lnTo>
                <a:lnTo>
                  <a:pt x="2206421" y="239471"/>
                </a:lnTo>
                <a:lnTo>
                  <a:pt x="2168998" y="257750"/>
                </a:lnTo>
                <a:lnTo>
                  <a:pt x="2136251" y="261517"/>
                </a:lnTo>
                <a:lnTo>
                  <a:pt x="2126763" y="261475"/>
                </a:lnTo>
                <a:cubicBezTo>
                  <a:pt x="2118000" y="262078"/>
                  <a:pt x="2113731" y="253154"/>
                  <a:pt x="2110855" y="246375"/>
                </a:cubicBezTo>
                <a:cubicBezTo>
                  <a:pt x="2107979" y="239597"/>
                  <a:pt x="2106843" y="229858"/>
                  <a:pt x="2114066" y="225473"/>
                </a:cubicBezTo>
                <a:cubicBezTo>
                  <a:pt x="2141223" y="204481"/>
                  <a:pt x="2171566" y="188238"/>
                  <a:pt x="2198588" y="166724"/>
                </a:cubicBezTo>
                <a:lnTo>
                  <a:pt x="2204740" y="157358"/>
                </a:lnTo>
                <a:lnTo>
                  <a:pt x="2202622" y="155278"/>
                </a:lnTo>
                <a:lnTo>
                  <a:pt x="2191642" y="125552"/>
                </a:lnTo>
                <a:lnTo>
                  <a:pt x="2170901" y="108013"/>
                </a:lnTo>
                <a:lnTo>
                  <a:pt x="2140945" y="110067"/>
                </a:lnTo>
                <a:lnTo>
                  <a:pt x="2139118" y="110541"/>
                </a:lnTo>
                <a:lnTo>
                  <a:pt x="2139284" y="110177"/>
                </a:lnTo>
                <a:lnTo>
                  <a:pt x="2134085" y="112163"/>
                </a:lnTo>
                <a:lnTo>
                  <a:pt x="2118982" y="133996"/>
                </a:lnTo>
                <a:lnTo>
                  <a:pt x="2117154" y="137107"/>
                </a:lnTo>
                <a:lnTo>
                  <a:pt x="2082198" y="183870"/>
                </a:lnTo>
                <a:lnTo>
                  <a:pt x="2077167" y="186834"/>
                </a:lnTo>
                <a:lnTo>
                  <a:pt x="2076879" y="187472"/>
                </a:lnTo>
                <a:lnTo>
                  <a:pt x="2075079" y="188064"/>
                </a:lnTo>
                <a:lnTo>
                  <a:pt x="2067786" y="192362"/>
                </a:lnTo>
                <a:cubicBezTo>
                  <a:pt x="2067635" y="191779"/>
                  <a:pt x="2067483" y="191197"/>
                  <a:pt x="2067332" y="190614"/>
                </a:cubicBezTo>
                <a:lnTo>
                  <a:pt x="2064811" y="191443"/>
                </a:lnTo>
                <a:lnTo>
                  <a:pt x="2056787" y="168939"/>
                </a:lnTo>
                <a:lnTo>
                  <a:pt x="2101433" y="76593"/>
                </a:lnTo>
                <a:lnTo>
                  <a:pt x="2088121" y="71976"/>
                </a:lnTo>
                <a:lnTo>
                  <a:pt x="2050300" y="81801"/>
                </a:lnTo>
                <a:lnTo>
                  <a:pt x="2015769" y="142691"/>
                </a:lnTo>
                <a:lnTo>
                  <a:pt x="2014624" y="142517"/>
                </a:lnTo>
                <a:lnTo>
                  <a:pt x="2011105" y="148507"/>
                </a:lnTo>
                <a:lnTo>
                  <a:pt x="1986447" y="146837"/>
                </a:lnTo>
                <a:lnTo>
                  <a:pt x="1993108" y="112538"/>
                </a:lnTo>
                <a:cubicBezTo>
                  <a:pt x="1994410" y="104213"/>
                  <a:pt x="1993957" y="99538"/>
                  <a:pt x="1994258" y="96888"/>
                </a:cubicBezTo>
                <a:lnTo>
                  <a:pt x="1994913" y="96640"/>
                </a:lnTo>
                <a:lnTo>
                  <a:pt x="2009448" y="69530"/>
                </a:lnTo>
                <a:lnTo>
                  <a:pt x="2009916" y="69351"/>
                </a:lnTo>
                <a:lnTo>
                  <a:pt x="2029111" y="30417"/>
                </a:lnTo>
                <a:lnTo>
                  <a:pt x="2031280" y="28389"/>
                </a:lnTo>
                <a:lnTo>
                  <a:pt x="2071335" y="4897"/>
                </a:lnTo>
                <a:cubicBezTo>
                  <a:pt x="2076428" y="2844"/>
                  <a:pt x="2082868" y="564"/>
                  <a:pt x="2085037" y="0"/>
                </a:cubicBezTo>
                <a:lnTo>
                  <a:pt x="2084352" y="1515"/>
                </a:lnTo>
                <a:lnTo>
                  <a:pt x="2087215" y="771"/>
                </a:lnTo>
                <a:lnTo>
                  <a:pt x="2114141" y="2248"/>
                </a:lnTo>
                <a:lnTo>
                  <a:pt x="2116848" y="1214"/>
                </a:lnTo>
                <a:lnTo>
                  <a:pt x="2149374" y="1962"/>
                </a:lnTo>
                <a:lnTo>
                  <a:pt x="2144273" y="3899"/>
                </a:lnTo>
                <a:lnTo>
                  <a:pt x="2204973" y="7227"/>
                </a:lnTo>
                <a:cubicBezTo>
                  <a:pt x="2220502" y="8154"/>
                  <a:pt x="2227831" y="8277"/>
                  <a:pt x="2237449" y="9462"/>
                </a:cubicBezTo>
                <a:lnTo>
                  <a:pt x="2262683" y="14335"/>
                </a:lnTo>
                <a:cubicBezTo>
                  <a:pt x="2262676" y="14337"/>
                  <a:pt x="2262670" y="14340"/>
                  <a:pt x="2262663" y="14342"/>
                </a:cubicBezTo>
                <a:lnTo>
                  <a:pt x="2462882" y="51845"/>
                </a:lnTo>
                <a:lnTo>
                  <a:pt x="2471563" y="52329"/>
                </a:lnTo>
                <a:lnTo>
                  <a:pt x="2495880" y="56882"/>
                </a:lnTo>
                <a:lnTo>
                  <a:pt x="2495602" y="57355"/>
                </a:lnTo>
                <a:lnTo>
                  <a:pt x="2508828" y="59582"/>
                </a:lnTo>
                <a:lnTo>
                  <a:pt x="2569465" y="73603"/>
                </a:lnTo>
                <a:cubicBezTo>
                  <a:pt x="2590728" y="76952"/>
                  <a:pt x="2657445" y="84628"/>
                  <a:pt x="2674532" y="87956"/>
                </a:cubicBezTo>
                <a:lnTo>
                  <a:pt x="2671990" y="93570"/>
                </a:lnTo>
                <a:lnTo>
                  <a:pt x="2702259" y="90107"/>
                </a:lnTo>
                <a:cubicBezTo>
                  <a:pt x="2742342" y="91277"/>
                  <a:pt x="2794036" y="102407"/>
                  <a:pt x="2847843" y="123217"/>
                </a:cubicBezTo>
                <a:lnTo>
                  <a:pt x="2903501" y="149440"/>
                </a:lnTo>
                <a:lnTo>
                  <a:pt x="2903645" y="149123"/>
                </a:lnTo>
                <a:lnTo>
                  <a:pt x="2932417" y="165417"/>
                </a:lnTo>
                <a:lnTo>
                  <a:pt x="2936318" y="166546"/>
                </a:lnTo>
                <a:lnTo>
                  <a:pt x="2947242" y="172656"/>
                </a:lnTo>
                <a:lnTo>
                  <a:pt x="2949711" y="170882"/>
                </a:lnTo>
                <a:cubicBezTo>
                  <a:pt x="2958456" y="175578"/>
                  <a:pt x="2966941" y="180342"/>
                  <a:pt x="2975233" y="185435"/>
                </a:cubicBezTo>
                <a:cubicBezTo>
                  <a:pt x="2975890" y="185822"/>
                  <a:pt x="2976615" y="186469"/>
                  <a:pt x="2977535" y="186788"/>
                </a:cubicBezTo>
                <a:lnTo>
                  <a:pt x="2974533" y="187920"/>
                </a:lnTo>
                <a:lnTo>
                  <a:pt x="3043142" y="226293"/>
                </a:lnTo>
                <a:lnTo>
                  <a:pt x="3050481" y="228322"/>
                </a:lnTo>
                <a:cubicBezTo>
                  <a:pt x="3060580" y="230715"/>
                  <a:pt x="3070417" y="233177"/>
                  <a:pt x="3080447" y="235309"/>
                </a:cubicBezTo>
                <a:lnTo>
                  <a:pt x="3079761" y="236829"/>
                </a:lnTo>
                <a:lnTo>
                  <a:pt x="3098556" y="241127"/>
                </a:lnTo>
                <a:lnTo>
                  <a:pt x="3099520" y="238994"/>
                </a:lnTo>
                <a:lnTo>
                  <a:pt x="3133936" y="245941"/>
                </a:lnTo>
                <a:lnTo>
                  <a:pt x="3139567" y="250502"/>
                </a:lnTo>
                <a:lnTo>
                  <a:pt x="3167849" y="256968"/>
                </a:lnTo>
                <a:lnTo>
                  <a:pt x="3166592" y="253624"/>
                </a:lnTo>
                <a:cubicBezTo>
                  <a:pt x="3167307" y="253160"/>
                  <a:pt x="3167830" y="253024"/>
                  <a:pt x="3168545" y="252559"/>
                </a:cubicBezTo>
                <a:cubicBezTo>
                  <a:pt x="3184736" y="255879"/>
                  <a:pt x="3200803" y="259788"/>
                  <a:pt x="3215982" y="266714"/>
                </a:cubicBezTo>
                <a:lnTo>
                  <a:pt x="3221975" y="269341"/>
                </a:lnTo>
                <a:lnTo>
                  <a:pt x="3272889" y="280981"/>
                </a:lnTo>
                <a:lnTo>
                  <a:pt x="3280001" y="280729"/>
                </a:lnTo>
                <a:lnTo>
                  <a:pt x="3280352" y="279536"/>
                </a:lnTo>
                <a:cubicBezTo>
                  <a:pt x="3289308" y="278603"/>
                  <a:pt x="3298264" y="277670"/>
                  <a:pt x="3307345" y="276147"/>
                </a:cubicBezTo>
                <a:lnTo>
                  <a:pt x="3305686" y="279817"/>
                </a:lnTo>
                <a:lnTo>
                  <a:pt x="3306820" y="279776"/>
                </a:lnTo>
                <a:lnTo>
                  <a:pt x="3327864" y="275327"/>
                </a:lnTo>
                <a:lnTo>
                  <a:pt x="3329036" y="272741"/>
                </a:lnTo>
                <a:cubicBezTo>
                  <a:pt x="3348900" y="269811"/>
                  <a:pt x="3368957" y="266552"/>
                  <a:pt x="3389228" y="265187"/>
                </a:cubicBezTo>
                <a:cubicBezTo>
                  <a:pt x="3420758" y="264244"/>
                  <a:pt x="3452993" y="261723"/>
                  <a:pt x="3484254" y="267259"/>
                </a:cubicBezTo>
                <a:lnTo>
                  <a:pt x="3484638" y="268266"/>
                </a:lnTo>
                <a:lnTo>
                  <a:pt x="3506109" y="272805"/>
                </a:lnTo>
                <a:lnTo>
                  <a:pt x="3505892" y="272231"/>
                </a:lnTo>
                <a:lnTo>
                  <a:pt x="3508446" y="273299"/>
                </a:lnTo>
                <a:lnTo>
                  <a:pt x="3518130" y="275347"/>
                </a:lnTo>
                <a:lnTo>
                  <a:pt x="3520593" y="278381"/>
                </a:lnTo>
                <a:lnTo>
                  <a:pt x="3529736" y="282206"/>
                </a:lnTo>
                <a:lnTo>
                  <a:pt x="3531650" y="282396"/>
                </a:lnTo>
                <a:lnTo>
                  <a:pt x="3590643" y="307444"/>
                </a:lnTo>
                <a:lnTo>
                  <a:pt x="3591572" y="308076"/>
                </a:lnTo>
                <a:lnTo>
                  <a:pt x="3593334" y="308813"/>
                </a:lnTo>
                <a:lnTo>
                  <a:pt x="3595266" y="310591"/>
                </a:lnTo>
                <a:lnTo>
                  <a:pt x="3659314" y="354203"/>
                </a:lnTo>
                <a:lnTo>
                  <a:pt x="3676642" y="401114"/>
                </a:lnTo>
                <a:lnTo>
                  <a:pt x="3678383" y="401901"/>
                </a:lnTo>
                <a:cubicBezTo>
                  <a:pt x="3680523" y="406921"/>
                  <a:pt x="3682208" y="412336"/>
                  <a:pt x="3684087" y="417422"/>
                </a:cubicBezTo>
                <a:lnTo>
                  <a:pt x="3682384" y="416659"/>
                </a:lnTo>
                <a:lnTo>
                  <a:pt x="3686529" y="427881"/>
                </a:lnTo>
                <a:lnTo>
                  <a:pt x="3705925" y="489679"/>
                </a:lnTo>
                <a:lnTo>
                  <a:pt x="3725947" y="515249"/>
                </a:lnTo>
                <a:cubicBezTo>
                  <a:pt x="3728588" y="517908"/>
                  <a:pt x="3731161" y="520305"/>
                  <a:pt x="3733996" y="522635"/>
                </a:cubicBezTo>
                <a:lnTo>
                  <a:pt x="3731174" y="523368"/>
                </a:lnTo>
                <a:lnTo>
                  <a:pt x="3746439" y="538355"/>
                </a:lnTo>
                <a:lnTo>
                  <a:pt x="3748530" y="537812"/>
                </a:lnTo>
                <a:lnTo>
                  <a:pt x="3750881" y="537201"/>
                </a:lnTo>
                <a:cubicBezTo>
                  <a:pt x="3759714" y="544384"/>
                  <a:pt x="3768742" y="551235"/>
                  <a:pt x="3777769" y="558089"/>
                </a:cubicBezTo>
                <a:cubicBezTo>
                  <a:pt x="3789824" y="566942"/>
                  <a:pt x="3801947" y="576057"/>
                  <a:pt x="3815935" y="581620"/>
                </a:cubicBezTo>
                <a:lnTo>
                  <a:pt x="3818237" y="582109"/>
                </a:lnTo>
                <a:lnTo>
                  <a:pt x="3844329" y="581870"/>
                </a:lnTo>
                <a:lnTo>
                  <a:pt x="3844978" y="580765"/>
                </a:lnTo>
                <a:cubicBezTo>
                  <a:pt x="3862008" y="575504"/>
                  <a:pt x="3878301" y="568485"/>
                  <a:pt x="3893926" y="559967"/>
                </a:cubicBezTo>
                <a:cubicBezTo>
                  <a:pt x="3894187" y="559899"/>
                  <a:pt x="3894381" y="559570"/>
                  <a:pt x="3894903" y="559434"/>
                </a:cubicBezTo>
                <a:lnTo>
                  <a:pt x="3894369" y="564792"/>
                </a:lnTo>
                <a:lnTo>
                  <a:pt x="3902248" y="555172"/>
                </a:lnTo>
                <a:lnTo>
                  <a:pt x="3919678" y="547087"/>
                </a:lnTo>
                <a:lnTo>
                  <a:pt x="3914869" y="546164"/>
                </a:lnTo>
                <a:cubicBezTo>
                  <a:pt x="3917073" y="543919"/>
                  <a:pt x="3919141" y="541151"/>
                  <a:pt x="3920687" y="538520"/>
                </a:cubicBezTo>
                <a:lnTo>
                  <a:pt x="3920810" y="535335"/>
                </a:lnTo>
                <a:lnTo>
                  <a:pt x="3913580" y="521958"/>
                </a:lnTo>
                <a:lnTo>
                  <a:pt x="3911782" y="511587"/>
                </a:lnTo>
                <a:lnTo>
                  <a:pt x="3901256" y="495783"/>
                </a:lnTo>
                <a:lnTo>
                  <a:pt x="3903607" y="470465"/>
                </a:lnTo>
                <a:lnTo>
                  <a:pt x="3907869" y="451126"/>
                </a:lnTo>
                <a:lnTo>
                  <a:pt x="3915544" y="439305"/>
                </a:lnTo>
                <a:lnTo>
                  <a:pt x="3925103" y="430437"/>
                </a:lnTo>
                <a:lnTo>
                  <a:pt x="3928204" y="428459"/>
                </a:lnTo>
                <a:lnTo>
                  <a:pt x="3928660" y="427702"/>
                </a:lnTo>
                <a:cubicBezTo>
                  <a:pt x="3935497" y="420443"/>
                  <a:pt x="3943840" y="414848"/>
                  <a:pt x="3953476" y="411509"/>
                </a:cubicBezTo>
                <a:lnTo>
                  <a:pt x="3957507" y="411149"/>
                </a:lnTo>
                <a:lnTo>
                  <a:pt x="3966039" y="405705"/>
                </a:lnTo>
                <a:lnTo>
                  <a:pt x="3985702" y="393160"/>
                </a:lnTo>
                <a:lnTo>
                  <a:pt x="4004819" y="375425"/>
                </a:lnTo>
                <a:lnTo>
                  <a:pt x="4023936" y="357689"/>
                </a:lnTo>
                <a:lnTo>
                  <a:pt x="4039039" y="346669"/>
                </a:lnTo>
                <a:lnTo>
                  <a:pt x="4051819" y="338515"/>
                </a:lnTo>
                <a:lnTo>
                  <a:pt x="4063890" y="333584"/>
                </a:lnTo>
                <a:lnTo>
                  <a:pt x="4075250" y="331877"/>
                </a:lnTo>
                <a:lnTo>
                  <a:pt x="4087593" y="329542"/>
                </a:lnTo>
                <a:lnTo>
                  <a:pt x="4101547" y="327564"/>
                </a:lnTo>
                <a:lnTo>
                  <a:pt x="4116129" y="326571"/>
                </a:lnTo>
                <a:lnTo>
                  <a:pt x="4131436" y="320416"/>
                </a:lnTo>
                <a:lnTo>
                  <a:pt x="4133132" y="318345"/>
                </a:lnTo>
                <a:lnTo>
                  <a:pt x="4136727" y="316677"/>
                </a:lnTo>
                <a:lnTo>
                  <a:pt x="4142873" y="311233"/>
                </a:lnTo>
                <a:cubicBezTo>
                  <a:pt x="4146028" y="308358"/>
                  <a:pt x="4149425" y="305873"/>
                  <a:pt x="4153834" y="305145"/>
                </a:cubicBezTo>
                <a:lnTo>
                  <a:pt x="4157533" y="304310"/>
                </a:lnTo>
                <a:lnTo>
                  <a:pt x="4181917" y="288754"/>
                </a:lnTo>
                <a:lnTo>
                  <a:pt x="4201688" y="287220"/>
                </a:lnTo>
                <a:lnTo>
                  <a:pt x="4227002" y="283534"/>
                </a:lnTo>
                <a:lnTo>
                  <a:pt x="4253217" y="283429"/>
                </a:lnTo>
                <a:lnTo>
                  <a:pt x="4257721" y="283815"/>
                </a:lnTo>
                <a:lnTo>
                  <a:pt x="4262118" y="283146"/>
                </a:lnTo>
                <a:lnTo>
                  <a:pt x="4264202" y="284370"/>
                </a:lnTo>
                <a:lnTo>
                  <a:pt x="4278094" y="285561"/>
                </a:lnTo>
                <a:lnTo>
                  <a:pt x="4283597" y="286781"/>
                </a:lnTo>
                <a:lnTo>
                  <a:pt x="4284776" y="286234"/>
                </a:lnTo>
                <a:lnTo>
                  <a:pt x="4305467" y="287368"/>
                </a:lnTo>
                <a:lnTo>
                  <a:pt x="4301328" y="284946"/>
                </a:lnTo>
                <a:lnTo>
                  <a:pt x="4313668" y="287817"/>
                </a:lnTo>
                <a:lnTo>
                  <a:pt x="4314364" y="287856"/>
                </a:lnTo>
                <a:lnTo>
                  <a:pt x="4314751" y="288069"/>
                </a:lnTo>
                <a:lnTo>
                  <a:pt x="4338112" y="293506"/>
                </a:lnTo>
                <a:lnTo>
                  <a:pt x="4359843" y="306708"/>
                </a:lnTo>
                <a:lnTo>
                  <a:pt x="4368315" y="305557"/>
                </a:lnTo>
                <a:lnTo>
                  <a:pt x="4382269" y="303580"/>
                </a:lnTo>
                <a:lnTo>
                  <a:pt x="4397835" y="301959"/>
                </a:lnTo>
                <a:lnTo>
                  <a:pt x="4412607" y="307768"/>
                </a:lnTo>
                <a:lnTo>
                  <a:pt x="4462602" y="349273"/>
                </a:lnTo>
                <a:lnTo>
                  <a:pt x="4465850" y="365205"/>
                </a:lnTo>
                <a:lnTo>
                  <a:pt x="4470081" y="380510"/>
                </a:lnTo>
                <a:lnTo>
                  <a:pt x="4474312" y="395814"/>
                </a:lnTo>
                <a:lnTo>
                  <a:pt x="4476113" y="402975"/>
                </a:lnTo>
                <a:lnTo>
                  <a:pt x="4477642" y="407539"/>
                </a:lnTo>
                <a:lnTo>
                  <a:pt x="4478542" y="411119"/>
                </a:lnTo>
                <a:lnTo>
                  <a:pt x="4478815" y="413715"/>
                </a:lnTo>
                <a:lnTo>
                  <a:pt x="4476494" y="416581"/>
                </a:lnTo>
                <a:lnTo>
                  <a:pt x="4473817" y="421058"/>
                </a:lnTo>
                <a:lnTo>
                  <a:pt x="4469530" y="425179"/>
                </a:lnTo>
                <a:lnTo>
                  <a:pt x="4477503" y="431171"/>
                </a:lnTo>
                <a:lnTo>
                  <a:pt x="4482253" y="436450"/>
                </a:lnTo>
                <a:lnTo>
                  <a:pt x="4487632" y="4427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9" name="그룹 368">
            <a:extLst>
              <a:ext uri="{FF2B5EF4-FFF2-40B4-BE49-F238E27FC236}">
                <a16:creationId xmlns:a16="http://schemas.microsoft.com/office/drawing/2014/main" id="{306C34BA-6628-4CBC-A913-4AD2FDEA9BAD}"/>
              </a:ext>
            </a:extLst>
          </p:cNvPr>
          <p:cNvGrpSpPr/>
          <p:nvPr/>
        </p:nvGrpSpPr>
        <p:grpSpPr>
          <a:xfrm>
            <a:off x="8696437" y="2446151"/>
            <a:ext cx="2936470" cy="1705425"/>
            <a:chOff x="8703080" y="2274701"/>
            <a:chExt cx="2936470" cy="1705425"/>
          </a:xfrm>
        </p:grpSpPr>
        <p:grpSp>
          <p:nvGrpSpPr>
            <p:cNvPr id="370" name="그룹 369">
              <a:extLst>
                <a:ext uri="{FF2B5EF4-FFF2-40B4-BE49-F238E27FC236}">
                  <a16:creationId xmlns:a16="http://schemas.microsoft.com/office/drawing/2014/main" id="{17152537-0FE9-47D3-82D5-C0999D33A861}"/>
                </a:ext>
              </a:extLst>
            </p:cNvPr>
            <p:cNvGrpSpPr/>
            <p:nvPr/>
          </p:nvGrpSpPr>
          <p:grpSpPr>
            <a:xfrm>
              <a:off x="8703080" y="2274701"/>
              <a:ext cx="2936470" cy="805159"/>
              <a:chOff x="8703080" y="2274701"/>
              <a:chExt cx="2936470" cy="805159"/>
            </a:xfrm>
          </p:grpSpPr>
          <p:sp>
            <p:nvSpPr>
              <p:cNvPr id="376" name="화살표: 갈매기형 수장 375">
                <a:extLst>
                  <a:ext uri="{FF2B5EF4-FFF2-40B4-BE49-F238E27FC236}">
                    <a16:creationId xmlns:a16="http://schemas.microsoft.com/office/drawing/2014/main" id="{6C2FF1F4-8427-4EE8-B50F-CBFD0A285BBF}"/>
                  </a:ext>
                </a:extLst>
              </p:cNvPr>
              <p:cNvSpPr/>
              <p:nvPr/>
            </p:nvSpPr>
            <p:spPr>
              <a:xfrm flipH="1">
                <a:off x="8703080" y="2332030"/>
                <a:ext cx="314778" cy="690501"/>
              </a:xfrm>
              <a:prstGeom prst="chevron">
                <a:avLst>
                  <a:gd name="adj" fmla="val 526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7" name="그룹 376">
                <a:extLst>
                  <a:ext uri="{FF2B5EF4-FFF2-40B4-BE49-F238E27FC236}">
                    <a16:creationId xmlns:a16="http://schemas.microsoft.com/office/drawing/2014/main" id="{87CAD4B4-5FB5-4B8C-9C0D-2869FBA3394B}"/>
                  </a:ext>
                </a:extLst>
              </p:cNvPr>
              <p:cNvGrpSpPr/>
              <p:nvPr/>
            </p:nvGrpSpPr>
            <p:grpSpPr>
              <a:xfrm>
                <a:off x="9399923" y="2274701"/>
                <a:ext cx="2239627" cy="805159"/>
                <a:chOff x="1316574" y="2133806"/>
                <a:chExt cx="1652623" cy="805159"/>
              </a:xfrm>
            </p:grpSpPr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8D9A4764-B58F-4387-888F-593969624CD8}"/>
                    </a:ext>
                  </a:extLst>
                </p:cNvPr>
                <p:cNvSpPr txBox="1"/>
                <p:nvPr/>
              </p:nvSpPr>
              <p:spPr>
                <a:xfrm>
                  <a:off x="1316574" y="2384967"/>
                  <a:ext cx="1644321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Get a modern PowerPoint  Presentation that is beautifully designed.  </a:t>
                  </a:r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BB2B1C4E-3796-40FA-9DC7-13AA91D4FEA0}"/>
                    </a:ext>
                  </a:extLst>
                </p:cNvPr>
                <p:cNvSpPr txBox="1"/>
                <p:nvPr/>
              </p:nvSpPr>
              <p:spPr>
                <a:xfrm>
                  <a:off x="1316574" y="2133806"/>
                  <a:ext cx="165262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4"/>
                      </a:solidFill>
                    </a:rPr>
                    <a:t>VISION</a:t>
                  </a:r>
                </a:p>
              </p:txBody>
            </p:sp>
          </p:grpSp>
        </p:grpSp>
        <p:grpSp>
          <p:nvGrpSpPr>
            <p:cNvPr id="371" name="그룹 370">
              <a:extLst>
                <a:ext uri="{FF2B5EF4-FFF2-40B4-BE49-F238E27FC236}">
                  <a16:creationId xmlns:a16="http://schemas.microsoft.com/office/drawing/2014/main" id="{0A7353F0-A72C-4F9C-A9F5-BDC80774A531}"/>
                </a:ext>
              </a:extLst>
            </p:cNvPr>
            <p:cNvGrpSpPr/>
            <p:nvPr/>
          </p:nvGrpSpPr>
          <p:grpSpPr>
            <a:xfrm>
              <a:off x="8703080" y="3174967"/>
              <a:ext cx="2936470" cy="805159"/>
              <a:chOff x="8703080" y="2274701"/>
              <a:chExt cx="2936470" cy="805159"/>
            </a:xfrm>
          </p:grpSpPr>
          <p:sp>
            <p:nvSpPr>
              <p:cNvPr id="372" name="화살표: 갈매기형 수장 371">
                <a:extLst>
                  <a:ext uri="{FF2B5EF4-FFF2-40B4-BE49-F238E27FC236}">
                    <a16:creationId xmlns:a16="http://schemas.microsoft.com/office/drawing/2014/main" id="{3D9B1E5C-F314-414C-8168-A7082593656E}"/>
                  </a:ext>
                </a:extLst>
              </p:cNvPr>
              <p:cNvSpPr/>
              <p:nvPr/>
            </p:nvSpPr>
            <p:spPr>
              <a:xfrm flipH="1">
                <a:off x="8703080" y="2332030"/>
                <a:ext cx="314778" cy="690501"/>
              </a:xfrm>
              <a:prstGeom prst="chevron">
                <a:avLst>
                  <a:gd name="adj" fmla="val 526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3" name="그룹 372">
                <a:extLst>
                  <a:ext uri="{FF2B5EF4-FFF2-40B4-BE49-F238E27FC236}">
                    <a16:creationId xmlns:a16="http://schemas.microsoft.com/office/drawing/2014/main" id="{9688450F-9F9B-47E4-8433-0EF2391C4527}"/>
                  </a:ext>
                </a:extLst>
              </p:cNvPr>
              <p:cNvGrpSpPr/>
              <p:nvPr/>
            </p:nvGrpSpPr>
            <p:grpSpPr>
              <a:xfrm>
                <a:off x="9399923" y="2274701"/>
                <a:ext cx="2239627" cy="805159"/>
                <a:chOff x="1316574" y="2133806"/>
                <a:chExt cx="1652623" cy="805159"/>
              </a:xfrm>
            </p:grpSpPr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B8DC7401-5A28-4385-889B-267625E00756}"/>
                    </a:ext>
                  </a:extLst>
                </p:cNvPr>
                <p:cNvSpPr txBox="1"/>
                <p:nvPr/>
              </p:nvSpPr>
              <p:spPr>
                <a:xfrm>
                  <a:off x="1316574" y="2384967"/>
                  <a:ext cx="1644321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Get a modern PowerPoint  Presentation that is beautifully designed.  </a:t>
                  </a:r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F820924F-EB46-4013-81C8-CF46E423BFB9}"/>
                    </a:ext>
                  </a:extLst>
                </p:cNvPr>
                <p:cNvSpPr txBox="1"/>
                <p:nvPr/>
              </p:nvSpPr>
              <p:spPr>
                <a:xfrm>
                  <a:off x="1316574" y="2133806"/>
                  <a:ext cx="165262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4"/>
                      </a:solidFill>
                    </a:rPr>
                    <a:t>VISION</a:t>
                  </a:r>
                </a:p>
              </p:txBody>
            </p:sp>
          </p:grpSp>
        </p:grpSp>
      </p:grpSp>
      <p:grpSp>
        <p:nvGrpSpPr>
          <p:cNvPr id="380" name="그룹 379">
            <a:extLst>
              <a:ext uri="{FF2B5EF4-FFF2-40B4-BE49-F238E27FC236}">
                <a16:creationId xmlns:a16="http://schemas.microsoft.com/office/drawing/2014/main" id="{28CD27E2-84C3-4BE3-B8C5-5289565B2AF2}"/>
              </a:ext>
            </a:extLst>
          </p:cNvPr>
          <p:cNvGrpSpPr/>
          <p:nvPr/>
        </p:nvGrpSpPr>
        <p:grpSpPr>
          <a:xfrm flipH="1">
            <a:off x="559093" y="3946589"/>
            <a:ext cx="2936470" cy="1705425"/>
            <a:chOff x="8703080" y="2274701"/>
            <a:chExt cx="2936470" cy="1705425"/>
          </a:xfrm>
        </p:grpSpPr>
        <p:grpSp>
          <p:nvGrpSpPr>
            <p:cNvPr id="381" name="그룹 380">
              <a:extLst>
                <a:ext uri="{FF2B5EF4-FFF2-40B4-BE49-F238E27FC236}">
                  <a16:creationId xmlns:a16="http://schemas.microsoft.com/office/drawing/2014/main" id="{E10F07CD-A226-4E18-8228-1471029E88F8}"/>
                </a:ext>
              </a:extLst>
            </p:cNvPr>
            <p:cNvGrpSpPr/>
            <p:nvPr/>
          </p:nvGrpSpPr>
          <p:grpSpPr>
            <a:xfrm>
              <a:off x="8703080" y="2274701"/>
              <a:ext cx="2936470" cy="805159"/>
              <a:chOff x="8703080" y="2274701"/>
              <a:chExt cx="2936470" cy="805159"/>
            </a:xfrm>
          </p:grpSpPr>
          <p:sp>
            <p:nvSpPr>
              <p:cNvPr id="387" name="화살표: 갈매기형 수장 386">
                <a:extLst>
                  <a:ext uri="{FF2B5EF4-FFF2-40B4-BE49-F238E27FC236}">
                    <a16:creationId xmlns:a16="http://schemas.microsoft.com/office/drawing/2014/main" id="{8824D0F1-BECA-4791-9A78-89A6B6283ACB}"/>
                  </a:ext>
                </a:extLst>
              </p:cNvPr>
              <p:cNvSpPr/>
              <p:nvPr/>
            </p:nvSpPr>
            <p:spPr>
              <a:xfrm flipH="1">
                <a:off x="8703080" y="2332030"/>
                <a:ext cx="314778" cy="690501"/>
              </a:xfrm>
              <a:prstGeom prst="chevron">
                <a:avLst>
                  <a:gd name="adj" fmla="val 5261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8" name="그룹 387">
                <a:extLst>
                  <a:ext uri="{FF2B5EF4-FFF2-40B4-BE49-F238E27FC236}">
                    <a16:creationId xmlns:a16="http://schemas.microsoft.com/office/drawing/2014/main" id="{D95291F0-708E-495A-83B7-03BF6DD8AB51}"/>
                  </a:ext>
                </a:extLst>
              </p:cNvPr>
              <p:cNvGrpSpPr/>
              <p:nvPr/>
            </p:nvGrpSpPr>
            <p:grpSpPr>
              <a:xfrm>
                <a:off x="9399923" y="2274701"/>
                <a:ext cx="2239627" cy="805159"/>
                <a:chOff x="1316574" y="2133806"/>
                <a:chExt cx="1652623" cy="805159"/>
              </a:xfrm>
            </p:grpSpPr>
            <p:sp>
              <p:nvSpPr>
                <p:cNvPr id="389" name="TextBox 388">
                  <a:extLst>
                    <a:ext uri="{FF2B5EF4-FFF2-40B4-BE49-F238E27FC236}">
                      <a16:creationId xmlns:a16="http://schemas.microsoft.com/office/drawing/2014/main" id="{5C05ABAE-EF63-4CEE-ABCB-9335C08B39F9}"/>
                    </a:ext>
                  </a:extLst>
                </p:cNvPr>
                <p:cNvSpPr txBox="1"/>
                <p:nvPr/>
              </p:nvSpPr>
              <p:spPr>
                <a:xfrm>
                  <a:off x="1316574" y="2384967"/>
                  <a:ext cx="1644321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Get a modern PowerPoint  Presentation that is beautifully designed.  </a:t>
                  </a:r>
                </a:p>
              </p:txBody>
            </p:sp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49000DDB-FCF9-47F8-9C6C-A87A9C252A20}"/>
                    </a:ext>
                  </a:extLst>
                </p:cNvPr>
                <p:cNvSpPr txBox="1"/>
                <p:nvPr/>
              </p:nvSpPr>
              <p:spPr>
                <a:xfrm>
                  <a:off x="1316574" y="2133806"/>
                  <a:ext cx="165262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altLang="ko-KR" sz="1400" b="1" dirty="0">
                      <a:solidFill>
                        <a:schemeClr val="accent1"/>
                      </a:solidFill>
                    </a:rPr>
                    <a:t>VISION</a:t>
                  </a:r>
                </a:p>
              </p:txBody>
            </p:sp>
          </p:grpSp>
        </p:grpSp>
        <p:grpSp>
          <p:nvGrpSpPr>
            <p:cNvPr id="382" name="그룹 381">
              <a:extLst>
                <a:ext uri="{FF2B5EF4-FFF2-40B4-BE49-F238E27FC236}">
                  <a16:creationId xmlns:a16="http://schemas.microsoft.com/office/drawing/2014/main" id="{D93D8E70-521A-4071-BDB0-D8E9E2A481D0}"/>
                </a:ext>
              </a:extLst>
            </p:cNvPr>
            <p:cNvGrpSpPr/>
            <p:nvPr/>
          </p:nvGrpSpPr>
          <p:grpSpPr>
            <a:xfrm>
              <a:off x="8703080" y="3174967"/>
              <a:ext cx="2936470" cy="805159"/>
              <a:chOff x="8703080" y="2274701"/>
              <a:chExt cx="2936470" cy="805159"/>
            </a:xfrm>
          </p:grpSpPr>
          <p:sp>
            <p:nvSpPr>
              <p:cNvPr id="383" name="화살표: 갈매기형 수장 382">
                <a:extLst>
                  <a:ext uri="{FF2B5EF4-FFF2-40B4-BE49-F238E27FC236}">
                    <a16:creationId xmlns:a16="http://schemas.microsoft.com/office/drawing/2014/main" id="{E82230CC-ED48-4DFC-ABDB-3E36A5F03F4F}"/>
                  </a:ext>
                </a:extLst>
              </p:cNvPr>
              <p:cNvSpPr/>
              <p:nvPr/>
            </p:nvSpPr>
            <p:spPr>
              <a:xfrm flipH="1">
                <a:off x="8703080" y="2332030"/>
                <a:ext cx="314778" cy="690501"/>
              </a:xfrm>
              <a:prstGeom prst="chevron">
                <a:avLst>
                  <a:gd name="adj" fmla="val 5261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4" name="그룹 383">
                <a:extLst>
                  <a:ext uri="{FF2B5EF4-FFF2-40B4-BE49-F238E27FC236}">
                    <a16:creationId xmlns:a16="http://schemas.microsoft.com/office/drawing/2014/main" id="{E1EBB314-6B60-4ED5-898F-3FCC1152A4F5}"/>
                  </a:ext>
                </a:extLst>
              </p:cNvPr>
              <p:cNvGrpSpPr/>
              <p:nvPr/>
            </p:nvGrpSpPr>
            <p:grpSpPr>
              <a:xfrm>
                <a:off x="9399923" y="2274701"/>
                <a:ext cx="2239627" cy="805159"/>
                <a:chOff x="1316574" y="2133806"/>
                <a:chExt cx="1652623" cy="805159"/>
              </a:xfrm>
            </p:grpSpPr>
            <p:sp>
              <p:nvSpPr>
                <p:cNvPr id="385" name="TextBox 384">
                  <a:extLst>
                    <a:ext uri="{FF2B5EF4-FFF2-40B4-BE49-F238E27FC236}">
                      <a16:creationId xmlns:a16="http://schemas.microsoft.com/office/drawing/2014/main" id="{3B556DEB-4AEB-453E-906A-05D5D3CBD3BE}"/>
                    </a:ext>
                  </a:extLst>
                </p:cNvPr>
                <p:cNvSpPr txBox="1"/>
                <p:nvPr/>
              </p:nvSpPr>
              <p:spPr>
                <a:xfrm>
                  <a:off x="1316574" y="2384967"/>
                  <a:ext cx="1644321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Get a modern PowerPoint  Presentation that is beautifully designed.  </a:t>
                  </a:r>
                </a:p>
              </p:txBody>
            </p:sp>
            <p:sp>
              <p:nvSpPr>
                <p:cNvPr id="386" name="TextBox 385">
                  <a:extLst>
                    <a:ext uri="{FF2B5EF4-FFF2-40B4-BE49-F238E27FC236}">
                      <a16:creationId xmlns:a16="http://schemas.microsoft.com/office/drawing/2014/main" id="{F3015312-5D23-43D5-BD25-236E854C1ADF}"/>
                    </a:ext>
                  </a:extLst>
                </p:cNvPr>
                <p:cNvSpPr txBox="1"/>
                <p:nvPr/>
              </p:nvSpPr>
              <p:spPr>
                <a:xfrm>
                  <a:off x="1316574" y="2133806"/>
                  <a:ext cx="165262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altLang="ko-KR" sz="1400" b="1" dirty="0">
                      <a:solidFill>
                        <a:schemeClr val="accent1"/>
                      </a:solidFill>
                    </a:rPr>
                    <a:t>VISION</a:t>
                  </a:r>
                </a:p>
              </p:txBody>
            </p:sp>
          </p:grpSp>
        </p:grpSp>
      </p:grpSp>
      <p:grpSp>
        <p:nvGrpSpPr>
          <p:cNvPr id="391" name="그룹 390">
            <a:extLst>
              <a:ext uri="{FF2B5EF4-FFF2-40B4-BE49-F238E27FC236}">
                <a16:creationId xmlns:a16="http://schemas.microsoft.com/office/drawing/2014/main" id="{FDB08F8A-2398-4C31-BA99-A65EC930E4CD}"/>
              </a:ext>
            </a:extLst>
          </p:cNvPr>
          <p:cNvGrpSpPr/>
          <p:nvPr/>
        </p:nvGrpSpPr>
        <p:grpSpPr>
          <a:xfrm>
            <a:off x="869985" y="1960606"/>
            <a:ext cx="2628900" cy="1114765"/>
            <a:chOff x="825675" y="1789156"/>
            <a:chExt cx="2628900" cy="1114765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1957E1D2-9B5E-475B-95A9-5020EF56D6F4}"/>
                </a:ext>
              </a:extLst>
            </p:cNvPr>
            <p:cNvSpPr txBox="1"/>
            <p:nvPr/>
          </p:nvSpPr>
          <p:spPr>
            <a:xfrm>
              <a:off x="825675" y="2442256"/>
              <a:ext cx="262889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CA3DADD6-2EFA-4A2A-9B70-38FFE3640C2C}"/>
                </a:ext>
              </a:extLst>
            </p:cNvPr>
            <p:cNvSpPr txBox="1"/>
            <p:nvPr/>
          </p:nvSpPr>
          <p:spPr>
            <a:xfrm>
              <a:off x="825675" y="1789156"/>
              <a:ext cx="26289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cs typeface="Arial" pitchFamily="34" charset="0"/>
                </a:rPr>
                <a:t>L</a:t>
              </a:r>
              <a:r>
                <a:rPr lang="en-US" altLang="ko-KR" dirty="0">
                  <a:cs typeface="Arial" pitchFamily="34" charset="0"/>
                </a:rPr>
                <a:t>OREM IPSUM</a:t>
              </a:r>
            </a:p>
            <a:p>
              <a:r>
                <a:rPr lang="en-US" altLang="ko-KR" dirty="0">
                  <a:cs typeface="Arial" pitchFamily="34" charset="0"/>
                </a:rPr>
                <a:t>DOLOR SIT AMET,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009E2083-AF22-405F-A6BE-DB9E6C53A10B}"/>
              </a:ext>
            </a:extLst>
          </p:cNvPr>
          <p:cNvGrpSpPr/>
          <p:nvPr/>
        </p:nvGrpSpPr>
        <p:grpSpPr>
          <a:xfrm>
            <a:off x="8693116" y="5012697"/>
            <a:ext cx="2628900" cy="1114765"/>
            <a:chOff x="825675" y="1789156"/>
            <a:chExt cx="2628900" cy="1114765"/>
          </a:xfrm>
        </p:grpSpPr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AF122AA-9677-4B93-917F-1CA3A15D353D}"/>
                </a:ext>
              </a:extLst>
            </p:cNvPr>
            <p:cNvSpPr txBox="1"/>
            <p:nvPr/>
          </p:nvSpPr>
          <p:spPr>
            <a:xfrm>
              <a:off x="825675" y="2442256"/>
              <a:ext cx="262889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2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70A71D68-B9C6-4819-84B6-5277E90A1CA3}"/>
                </a:ext>
              </a:extLst>
            </p:cNvPr>
            <p:cNvSpPr txBox="1"/>
            <p:nvPr/>
          </p:nvSpPr>
          <p:spPr>
            <a:xfrm>
              <a:off x="825675" y="1789156"/>
              <a:ext cx="26289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cs typeface="Arial" pitchFamily="34" charset="0"/>
                </a:rPr>
                <a:t>L</a:t>
              </a:r>
              <a:r>
                <a:rPr lang="en-US" altLang="ko-KR" dirty="0"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dirty="0">
                  <a:cs typeface="Arial" pitchFamily="34" charset="0"/>
                </a:rPr>
                <a:t>DOLOR SIT AMET, </a:t>
              </a:r>
              <a:endParaRPr lang="ko-KR" altLang="en-US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66">
            <a:extLst>
              <a:ext uri="{FF2B5EF4-FFF2-40B4-BE49-F238E27FC236}">
                <a16:creationId xmlns:a16="http://schemas.microsoft.com/office/drawing/2014/main" id="{56C75FEB-BD62-42DE-8211-06A206795F0E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3280471" y="2346708"/>
            <a:ext cx="3017520" cy="4744678"/>
          </a:xfrm>
          <a:prstGeom prst="uturnArrow">
            <a:avLst>
              <a:gd name="adj1" fmla="val 31450"/>
              <a:gd name="adj2" fmla="val 25000"/>
              <a:gd name="adj3" fmla="val 0"/>
              <a:gd name="adj4" fmla="val 45363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U-Turn 64">
            <a:extLst>
              <a:ext uri="{FF2B5EF4-FFF2-40B4-BE49-F238E27FC236}">
                <a16:creationId xmlns:a16="http://schemas.microsoft.com/office/drawing/2014/main" id="{20D0DAA3-2CB8-4FD5-81AB-014E2DCA0AB8}"/>
              </a:ext>
            </a:extLst>
          </p:cNvPr>
          <p:cNvSpPr>
            <a:spLocks noChangeAspect="1"/>
          </p:cNvSpPr>
          <p:nvPr/>
        </p:nvSpPr>
        <p:spPr>
          <a:xfrm rot="16200000">
            <a:off x="1750819" y="556625"/>
            <a:ext cx="3017520" cy="4744678"/>
          </a:xfrm>
          <a:prstGeom prst="uturnArrow">
            <a:avLst>
              <a:gd name="adj1" fmla="val 31450"/>
              <a:gd name="adj2" fmla="val 25000"/>
              <a:gd name="adj3" fmla="val 0"/>
              <a:gd name="adj4" fmla="val 45363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FA67E7F0-AB03-4122-9717-4D4C6F0348C0}"/>
              </a:ext>
            </a:extLst>
          </p:cNvPr>
          <p:cNvSpPr/>
          <p:nvPr/>
        </p:nvSpPr>
        <p:spPr>
          <a:xfrm>
            <a:off x="0" y="5278293"/>
            <a:ext cx="2416892" cy="9495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083CA78C-BEC1-467D-8D6B-D7520CB792AC}"/>
              </a:ext>
            </a:extLst>
          </p:cNvPr>
          <p:cNvSpPr/>
          <p:nvPr/>
        </p:nvSpPr>
        <p:spPr>
          <a:xfrm rot="5400000">
            <a:off x="6667208" y="1596400"/>
            <a:ext cx="1321806" cy="11394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3">
            <a:extLst>
              <a:ext uri="{FF2B5EF4-FFF2-40B4-BE49-F238E27FC236}">
                <a16:creationId xmlns:a16="http://schemas.microsoft.com/office/drawing/2014/main" id="{DB044F3F-20E5-489D-8F78-D10A41F85A5D}"/>
              </a:ext>
            </a:extLst>
          </p:cNvPr>
          <p:cNvGrpSpPr/>
          <p:nvPr/>
        </p:nvGrpSpPr>
        <p:grpSpPr>
          <a:xfrm>
            <a:off x="4611598" y="3280281"/>
            <a:ext cx="1259081" cy="1302537"/>
            <a:chOff x="2273675" y="1725714"/>
            <a:chExt cx="1259081" cy="3757731"/>
          </a:xfrm>
        </p:grpSpPr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A8B19976-7BE0-48A7-9E15-95633D78AD32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954B1D58-D631-4E79-8EAB-AFE3BB9A3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1B7C4AB-A9F4-4976-B093-E40848E4B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77">
            <a:extLst>
              <a:ext uri="{FF2B5EF4-FFF2-40B4-BE49-F238E27FC236}">
                <a16:creationId xmlns:a16="http://schemas.microsoft.com/office/drawing/2014/main" id="{912C4619-D165-417B-AACC-CD703E3B0B7B}"/>
              </a:ext>
            </a:extLst>
          </p:cNvPr>
          <p:cNvGrpSpPr/>
          <p:nvPr/>
        </p:nvGrpSpPr>
        <p:grpSpPr>
          <a:xfrm>
            <a:off x="2186488" y="5101780"/>
            <a:ext cx="1259081" cy="1302537"/>
            <a:chOff x="2273675" y="1725714"/>
            <a:chExt cx="1259081" cy="3757731"/>
          </a:xfrm>
        </p:grpSpPr>
        <p:sp>
          <p:nvSpPr>
            <p:cNvPr id="12" name="Rectangle 78">
              <a:extLst>
                <a:ext uri="{FF2B5EF4-FFF2-40B4-BE49-F238E27FC236}">
                  <a16:creationId xmlns:a16="http://schemas.microsoft.com/office/drawing/2014/main" id="{ADCCB4F9-FE36-4C39-964F-01BF9BF1A1B2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1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50D4522-8314-4CE6-82E2-EA679A92F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CDE7C46-7FD1-4833-B4BC-5B1EC94EC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1D65645-03EE-4655-A6BA-0EBED6643F68}"/>
              </a:ext>
            </a:extLst>
          </p:cNvPr>
          <p:cNvSpPr txBox="1">
            <a:spLocks/>
          </p:cNvSpPr>
          <p:nvPr/>
        </p:nvSpPr>
        <p:spPr>
          <a:xfrm>
            <a:off x="4945010" y="3741691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4293963-7E31-4070-B5C3-3A1DD811C045}"/>
              </a:ext>
            </a:extLst>
          </p:cNvPr>
          <p:cNvSpPr txBox="1">
            <a:spLocks/>
          </p:cNvSpPr>
          <p:nvPr/>
        </p:nvSpPr>
        <p:spPr>
          <a:xfrm>
            <a:off x="2511757" y="5551306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8BA8654-FB80-430B-A4E9-DD5F79F928B3}"/>
              </a:ext>
            </a:extLst>
          </p:cNvPr>
          <p:cNvSpPr/>
          <p:nvPr/>
        </p:nvSpPr>
        <p:spPr>
          <a:xfrm>
            <a:off x="3155999" y="1703805"/>
            <a:ext cx="3855013" cy="94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id="{E548731C-8F90-4BBD-B787-C0363C90115D}"/>
              </a:ext>
            </a:extLst>
          </p:cNvPr>
          <p:cNvGrpSpPr/>
          <p:nvPr/>
        </p:nvGrpSpPr>
        <p:grpSpPr>
          <a:xfrm>
            <a:off x="2186488" y="1487464"/>
            <a:ext cx="1259081" cy="1302537"/>
            <a:chOff x="2273675" y="1725714"/>
            <a:chExt cx="1259081" cy="3757731"/>
          </a:xfrm>
        </p:grpSpPr>
        <p:sp>
          <p:nvSpPr>
            <p:cNvPr id="19" name="Rectangle 69">
              <a:extLst>
                <a:ext uri="{FF2B5EF4-FFF2-40B4-BE49-F238E27FC236}">
                  <a16:creationId xmlns:a16="http://schemas.microsoft.com/office/drawing/2014/main" id="{809B6425-DAE7-4A31-926B-3C497FB4D4E4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1E02A96-4B4B-4FA5-B716-8FCE65C76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E908118-8CBA-4586-80A7-6FBBD8282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B1B65D6-F9AB-4C63-A58F-CB749E96BC95}"/>
              </a:ext>
            </a:extLst>
          </p:cNvPr>
          <p:cNvSpPr txBox="1">
            <a:spLocks/>
          </p:cNvSpPr>
          <p:nvPr/>
        </p:nvSpPr>
        <p:spPr>
          <a:xfrm>
            <a:off x="2590792" y="1894671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grpSp>
        <p:nvGrpSpPr>
          <p:cNvPr id="23" name="Group 84">
            <a:extLst>
              <a:ext uri="{FF2B5EF4-FFF2-40B4-BE49-F238E27FC236}">
                <a16:creationId xmlns:a16="http://schemas.microsoft.com/office/drawing/2014/main" id="{969D50F1-5ADD-4F10-A4C2-80DA8EE1304E}"/>
              </a:ext>
            </a:extLst>
          </p:cNvPr>
          <p:cNvGrpSpPr/>
          <p:nvPr/>
        </p:nvGrpSpPr>
        <p:grpSpPr>
          <a:xfrm>
            <a:off x="8161475" y="1778213"/>
            <a:ext cx="3331165" cy="775862"/>
            <a:chOff x="6324699" y="2356411"/>
            <a:chExt cx="2736305" cy="7758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6A410B-2CF5-43F7-8FF3-7539FF78338F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FB1124-FB6F-4214-BA66-BA2F5151602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5987218B-ECED-42A2-8A2A-5181EC99C084}"/>
              </a:ext>
            </a:extLst>
          </p:cNvPr>
          <p:cNvGrpSpPr/>
          <p:nvPr/>
        </p:nvGrpSpPr>
        <p:grpSpPr>
          <a:xfrm>
            <a:off x="7933702" y="3792584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E5A59D-FF7E-414D-984F-D3B6A1B65A1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294EEB-010E-40C5-8B20-5AAEAE12BDB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05E7D24-57AC-4FF5-A8D5-0CB222729645}"/>
              </a:ext>
            </a:extLst>
          </p:cNvPr>
          <p:cNvSpPr txBox="1"/>
          <p:nvPr/>
        </p:nvSpPr>
        <p:spPr>
          <a:xfrm>
            <a:off x="7933703" y="324622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4FE06A19-6B18-4934-A005-33ED6A3BAC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38017" y="4931434"/>
            <a:ext cx="680342" cy="680342"/>
          </a:xfrm>
          <a:prstGeom prst="round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CD4D588B-DF31-4590-AE87-5A03EA8EA983}"/>
              </a:ext>
            </a:extLst>
          </p:cNvPr>
          <p:cNvSpPr>
            <a:spLocks noChangeAspect="1"/>
          </p:cNvSpPr>
          <p:nvPr/>
        </p:nvSpPr>
        <p:spPr>
          <a:xfrm>
            <a:off x="8022903" y="5066029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379C9A-46B3-4AEB-9E60-73F3A61BB67E}"/>
              </a:ext>
            </a:extLst>
          </p:cNvPr>
          <p:cNvSpPr txBox="1"/>
          <p:nvPr/>
        </p:nvSpPr>
        <p:spPr>
          <a:xfrm>
            <a:off x="7535943" y="574717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DB7DC3F7-0E9D-4245-BD35-AFA632FB268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85373" y="4931365"/>
            <a:ext cx="680342" cy="68041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rapezoid 10">
            <a:extLst>
              <a:ext uri="{FF2B5EF4-FFF2-40B4-BE49-F238E27FC236}">
                <a16:creationId xmlns:a16="http://schemas.microsoft.com/office/drawing/2014/main" id="{B1B11516-FBE6-4864-847F-F555852BFF34}"/>
              </a:ext>
            </a:extLst>
          </p:cNvPr>
          <p:cNvSpPr/>
          <p:nvPr/>
        </p:nvSpPr>
        <p:spPr>
          <a:xfrm>
            <a:off x="9345640" y="50856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B90FFF-5C5C-4D71-99EF-0CDFB625E66A}"/>
              </a:ext>
            </a:extLst>
          </p:cNvPr>
          <p:cNvSpPr txBox="1"/>
          <p:nvPr/>
        </p:nvSpPr>
        <p:spPr>
          <a:xfrm>
            <a:off x="8888925" y="574717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AutoShape 92">
            <a:extLst>
              <a:ext uri="{FF2B5EF4-FFF2-40B4-BE49-F238E27FC236}">
                <a16:creationId xmlns:a16="http://schemas.microsoft.com/office/drawing/2014/main" id="{A43E87FE-18BC-445B-A28F-154CE04232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27103" y="4931365"/>
            <a:ext cx="680342" cy="680418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4EC1E4E1-DEB6-4AAC-AF6F-CF1F63CC6E6C}"/>
              </a:ext>
            </a:extLst>
          </p:cNvPr>
          <p:cNvSpPr/>
          <p:nvPr/>
        </p:nvSpPr>
        <p:spPr>
          <a:xfrm>
            <a:off x="10721725" y="5048255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34BDB-8345-4E18-ACC4-C8FD3DF7A37B}"/>
              </a:ext>
            </a:extLst>
          </p:cNvPr>
          <p:cNvSpPr txBox="1"/>
          <p:nvPr/>
        </p:nvSpPr>
        <p:spPr>
          <a:xfrm>
            <a:off x="10241908" y="574717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3">
            <a:extLst>
              <a:ext uri="{FF2B5EF4-FFF2-40B4-BE49-F238E27FC236}">
                <a16:creationId xmlns:a16="http://schemas.microsoft.com/office/drawing/2014/main" id="{C8B04CA7-28A8-45C4-B6E8-784531C7018E}"/>
              </a:ext>
            </a:extLst>
          </p:cNvPr>
          <p:cNvGrpSpPr/>
          <p:nvPr/>
        </p:nvGrpSpPr>
        <p:grpSpPr>
          <a:xfrm>
            <a:off x="3418653" y="1711514"/>
            <a:ext cx="2739074" cy="909260"/>
            <a:chOff x="395534" y="3667819"/>
            <a:chExt cx="3972999" cy="1132254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B60F08-B419-425D-A33C-5845450FF8D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4CCF81-9CBE-417A-8CC0-7AEC878C3A9D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2" name="Group 33">
            <a:extLst>
              <a:ext uri="{FF2B5EF4-FFF2-40B4-BE49-F238E27FC236}">
                <a16:creationId xmlns:a16="http://schemas.microsoft.com/office/drawing/2014/main" id="{C38B5015-B1B2-45C6-BAAF-9AC68FA77859}"/>
              </a:ext>
            </a:extLst>
          </p:cNvPr>
          <p:cNvGrpSpPr/>
          <p:nvPr/>
        </p:nvGrpSpPr>
        <p:grpSpPr>
          <a:xfrm>
            <a:off x="1909326" y="3522598"/>
            <a:ext cx="2739074" cy="909260"/>
            <a:chOff x="395534" y="3667819"/>
            <a:chExt cx="3972999" cy="1132254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D1F0FF-BB0D-4B55-82C2-83BAEEA7C0B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F00031-126E-4A55-8854-70520CD0ABC1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5" name="Group 33">
            <a:extLst>
              <a:ext uri="{FF2B5EF4-FFF2-40B4-BE49-F238E27FC236}">
                <a16:creationId xmlns:a16="http://schemas.microsoft.com/office/drawing/2014/main" id="{FF4E46DB-3CEE-45F4-9EE2-211DCDC502EC}"/>
              </a:ext>
            </a:extLst>
          </p:cNvPr>
          <p:cNvGrpSpPr/>
          <p:nvPr/>
        </p:nvGrpSpPr>
        <p:grpSpPr>
          <a:xfrm>
            <a:off x="3418653" y="5310600"/>
            <a:ext cx="2739074" cy="909260"/>
            <a:chOff x="395534" y="3667819"/>
            <a:chExt cx="3972999" cy="1132254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C0230BF-4B81-4700-A1F4-3D2DEE436444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5BDAF2-7B69-4621-8E32-5BF1619E8FB3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201FA-7237-44A6-AFE2-E3CD38DAB5C5}"/>
              </a:ext>
            </a:extLst>
          </p:cNvPr>
          <p:cNvSpPr txBox="1"/>
          <p:nvPr/>
        </p:nvSpPr>
        <p:spPr>
          <a:xfrm>
            <a:off x="5393412" y="3639550"/>
            <a:ext cx="41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04B07-395B-45FB-A7F1-DDAE12218DA0}"/>
              </a:ext>
            </a:extLst>
          </p:cNvPr>
          <p:cNvSpPr txBox="1"/>
          <p:nvPr/>
        </p:nvSpPr>
        <p:spPr>
          <a:xfrm>
            <a:off x="5393411" y="5093370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552D476-E8B5-4CFC-ABB9-9D27554274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F0C88B0-E349-4B7A-8402-22EF7AAAA97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D7C813ED-65C9-41C4-8098-EAFA0C2AD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41193"/>
              </p:ext>
            </p:extLst>
          </p:nvPr>
        </p:nvGraphicFramePr>
        <p:xfrm>
          <a:off x="836647" y="3429000"/>
          <a:ext cx="104219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6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6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A17262E5-E3C2-4497-A2BD-28E00D7FC3DF}"/>
              </a:ext>
            </a:extLst>
          </p:cNvPr>
          <p:cNvSpPr/>
          <p:nvPr/>
        </p:nvSpPr>
        <p:spPr>
          <a:xfrm>
            <a:off x="836648" y="1486232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2B7BEB47-DF30-4A2E-B7E3-5DE57F9FE610}"/>
              </a:ext>
            </a:extLst>
          </p:cNvPr>
          <p:cNvSpPr/>
          <p:nvPr/>
        </p:nvSpPr>
        <p:spPr>
          <a:xfrm>
            <a:off x="836647" y="1856692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DE77D77-245B-4F75-A420-ABAA9EC38DE1}"/>
              </a:ext>
            </a:extLst>
          </p:cNvPr>
          <p:cNvSpPr txBox="1">
            <a:spLocks/>
          </p:cNvSpPr>
          <p:nvPr/>
        </p:nvSpPr>
        <p:spPr>
          <a:xfrm>
            <a:off x="836648" y="2372358"/>
            <a:ext cx="10421903" cy="85294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  </a:t>
            </a:r>
          </a:p>
          <a:p>
            <a:pPr algn="l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6D427-90D3-46D3-9995-E38F7ACB2514}"/>
              </a:ext>
            </a:extLst>
          </p:cNvPr>
          <p:cNvSpPr txBox="1"/>
          <p:nvPr/>
        </p:nvSpPr>
        <p:spPr>
          <a:xfrm>
            <a:off x="852228" y="5150996"/>
            <a:ext cx="5539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072A0F-48FB-4572-9A30-9356FC3834D9}"/>
              </a:ext>
            </a:extLst>
          </p:cNvPr>
          <p:cNvSpPr txBox="1"/>
          <p:nvPr/>
        </p:nvSpPr>
        <p:spPr>
          <a:xfrm>
            <a:off x="693321" y="565263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5FFAC-73F4-42E1-B5FA-808EF886B30D}"/>
              </a:ext>
            </a:extLst>
          </p:cNvPr>
          <p:cNvSpPr txBox="1"/>
          <p:nvPr/>
        </p:nvSpPr>
        <p:spPr>
          <a:xfrm>
            <a:off x="1565051" y="5181774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92395-4551-492B-BAC5-78D86BF02432}"/>
              </a:ext>
            </a:extLst>
          </p:cNvPr>
          <p:cNvSpPr txBox="1"/>
          <p:nvPr/>
        </p:nvSpPr>
        <p:spPr>
          <a:xfrm>
            <a:off x="3630774" y="5150996"/>
            <a:ext cx="5539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0054B3-966C-408C-AB31-5706D9AE89D4}"/>
              </a:ext>
            </a:extLst>
          </p:cNvPr>
          <p:cNvSpPr txBox="1"/>
          <p:nvPr/>
        </p:nvSpPr>
        <p:spPr>
          <a:xfrm>
            <a:off x="3471867" y="565263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05663-A2CA-4AA2-B1D8-8FD30262BA4F}"/>
              </a:ext>
            </a:extLst>
          </p:cNvPr>
          <p:cNvSpPr txBox="1"/>
          <p:nvPr/>
        </p:nvSpPr>
        <p:spPr>
          <a:xfrm>
            <a:off x="4343597" y="5181774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9E0767-FC20-4DC8-ADF2-F909DCA49208}"/>
              </a:ext>
            </a:extLst>
          </p:cNvPr>
          <p:cNvSpPr txBox="1"/>
          <p:nvPr/>
        </p:nvSpPr>
        <p:spPr>
          <a:xfrm>
            <a:off x="6409320" y="5150996"/>
            <a:ext cx="5539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7E6B8-7F36-4677-A60A-516243FC172D}"/>
              </a:ext>
            </a:extLst>
          </p:cNvPr>
          <p:cNvSpPr txBox="1"/>
          <p:nvPr/>
        </p:nvSpPr>
        <p:spPr>
          <a:xfrm>
            <a:off x="6250413" y="565263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1F96F1-A0FC-40CA-918C-B2CAC95E61EB}"/>
              </a:ext>
            </a:extLst>
          </p:cNvPr>
          <p:cNvSpPr txBox="1"/>
          <p:nvPr/>
        </p:nvSpPr>
        <p:spPr>
          <a:xfrm>
            <a:off x="7122143" y="5181774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DEAC7F-E8DE-4960-BB6A-D041F1A36207}"/>
              </a:ext>
            </a:extLst>
          </p:cNvPr>
          <p:cNvSpPr txBox="1"/>
          <p:nvPr/>
        </p:nvSpPr>
        <p:spPr>
          <a:xfrm>
            <a:off x="9187867" y="5150996"/>
            <a:ext cx="5539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706A41-96B9-47B0-A5F1-4B67AD48C1FA}"/>
              </a:ext>
            </a:extLst>
          </p:cNvPr>
          <p:cNvSpPr txBox="1"/>
          <p:nvPr/>
        </p:nvSpPr>
        <p:spPr>
          <a:xfrm>
            <a:off x="9028960" y="565263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3AF31-35F5-42A9-B2CA-AFE2AEAB0F99}"/>
              </a:ext>
            </a:extLst>
          </p:cNvPr>
          <p:cNvSpPr txBox="1"/>
          <p:nvPr/>
        </p:nvSpPr>
        <p:spPr>
          <a:xfrm>
            <a:off x="9900690" y="5181774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A48B2DC6-2985-45C7-ABA5-6843B9012BF1}"/>
              </a:ext>
            </a:extLst>
          </p:cNvPr>
          <p:cNvSpPr/>
          <p:nvPr/>
        </p:nvSpPr>
        <p:spPr>
          <a:xfrm>
            <a:off x="830143" y="5047662"/>
            <a:ext cx="576000" cy="57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7275736A-C11A-44E0-8F0B-CA82E70CB508}"/>
              </a:ext>
            </a:extLst>
          </p:cNvPr>
          <p:cNvSpPr/>
          <p:nvPr/>
        </p:nvSpPr>
        <p:spPr>
          <a:xfrm>
            <a:off x="3613711" y="5047662"/>
            <a:ext cx="576000" cy="576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DCA144E9-C80D-4E4F-8312-7D845DDF470D}"/>
              </a:ext>
            </a:extLst>
          </p:cNvPr>
          <p:cNvSpPr/>
          <p:nvPr/>
        </p:nvSpPr>
        <p:spPr>
          <a:xfrm>
            <a:off x="6397278" y="5047662"/>
            <a:ext cx="576000" cy="5760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BCB47EA4-D07F-4E70-B06A-5B2A1EACAB5F}"/>
              </a:ext>
            </a:extLst>
          </p:cNvPr>
          <p:cNvSpPr/>
          <p:nvPr/>
        </p:nvSpPr>
        <p:spPr>
          <a:xfrm>
            <a:off x="9187867" y="5047662"/>
            <a:ext cx="576000" cy="5760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6DCCBAC-9D9E-4948-AA7B-7F227E1672EC}"/>
              </a:ext>
            </a:extLst>
          </p:cNvPr>
          <p:cNvGrpSpPr/>
          <p:nvPr/>
        </p:nvGrpSpPr>
        <p:grpSpPr>
          <a:xfrm>
            <a:off x="1978332" y="1574102"/>
            <a:ext cx="8235337" cy="3037986"/>
            <a:chOff x="1978332" y="1574102"/>
            <a:chExt cx="8235337" cy="30379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78069E-3A16-4E5A-A2F9-DDF0F9B1B652}"/>
                </a:ext>
              </a:extLst>
            </p:cNvPr>
            <p:cNvGrpSpPr/>
            <p:nvPr/>
          </p:nvGrpSpPr>
          <p:grpSpPr>
            <a:xfrm>
              <a:off x="1978332" y="1574102"/>
              <a:ext cx="8235337" cy="3037986"/>
              <a:chOff x="1093177" y="989695"/>
              <a:chExt cx="10005646" cy="3691046"/>
            </a:xfrm>
            <a:solidFill>
              <a:schemeClr val="accent3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38D10704-339E-4BD7-8B7E-32CB4945850C}"/>
                  </a:ext>
                </a:extLst>
              </p:cNvPr>
              <p:cNvSpPr/>
              <p:nvPr/>
            </p:nvSpPr>
            <p:spPr>
              <a:xfrm flipH="1" flipV="1">
                <a:off x="6623408" y="1349111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8701357-7048-496D-81A8-95A1FE6DD87A}"/>
                  </a:ext>
                </a:extLst>
              </p:cNvPr>
              <p:cNvSpPr/>
              <p:nvPr/>
            </p:nvSpPr>
            <p:spPr>
              <a:xfrm>
                <a:off x="1667706" y="1575962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0253FFD-09C1-4A53-906F-6D4F00E77B69}"/>
                  </a:ext>
                </a:extLst>
              </p:cNvPr>
              <p:cNvSpPr/>
              <p:nvPr/>
            </p:nvSpPr>
            <p:spPr>
              <a:xfrm flipH="1" flipV="1">
                <a:off x="6724533" y="2670316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BF1B291-5719-4ADE-8D89-93E73A832104}"/>
                  </a:ext>
                </a:extLst>
              </p:cNvPr>
              <p:cNvGrpSpPr/>
              <p:nvPr/>
            </p:nvGrpSpPr>
            <p:grpSpPr>
              <a:xfrm>
                <a:off x="4692156" y="989695"/>
                <a:ext cx="2795565" cy="3631621"/>
                <a:chOff x="1257518" y="2316205"/>
                <a:chExt cx="1389446" cy="1804981"/>
              </a:xfrm>
              <a:grpFill/>
            </p:grpSpPr>
            <p:sp>
              <p:nvSpPr>
                <p:cNvPr id="10" name="Graphic 2">
                  <a:extLst>
                    <a:ext uri="{FF2B5EF4-FFF2-40B4-BE49-F238E27FC236}">
                      <a16:creationId xmlns:a16="http://schemas.microsoft.com/office/drawing/2014/main" id="{B144F890-773A-41CB-A37A-0D37CB0FFF4B}"/>
                    </a:ext>
                  </a:extLst>
                </p:cNvPr>
                <p:cNvSpPr/>
                <p:nvPr/>
              </p:nvSpPr>
              <p:spPr>
                <a:xfrm>
                  <a:off x="1257518" y="2316205"/>
                  <a:ext cx="1389446" cy="1804981"/>
                </a:xfrm>
                <a:custGeom>
                  <a:avLst/>
                  <a:gdLst>
                    <a:gd name="connsiteX0" fmla="*/ 198332 w 800100"/>
                    <a:gd name="connsiteY0" fmla="*/ 961703 h 962025"/>
                    <a:gd name="connsiteX1" fmla="*/ 646959 w 800100"/>
                    <a:gd name="connsiteY1" fmla="*/ 961703 h 962025"/>
                    <a:gd name="connsiteX2" fmla="*/ 610764 w 800100"/>
                    <a:gd name="connsiteY2" fmla="*/ 885503 h 962025"/>
                    <a:gd name="connsiteX3" fmla="*/ 686964 w 800100"/>
                    <a:gd name="connsiteY3" fmla="*/ 625471 h 962025"/>
                    <a:gd name="connsiteX4" fmla="*/ 786024 w 800100"/>
                    <a:gd name="connsiteY4" fmla="*/ 283523 h 962025"/>
                    <a:gd name="connsiteX5" fmla="*/ 359304 w 800100"/>
                    <a:gd name="connsiteY5" fmla="*/ 14918 h 962025"/>
                    <a:gd name="connsiteX6" fmla="*/ 124037 w 800100"/>
                    <a:gd name="connsiteY6" fmla="*/ 211133 h 962025"/>
                    <a:gd name="connsiteX7" fmla="*/ 116417 w 800100"/>
                    <a:gd name="connsiteY7" fmla="*/ 270188 h 962025"/>
                    <a:gd name="connsiteX8" fmla="*/ 59267 w 800100"/>
                    <a:gd name="connsiteY8" fmla="*/ 367343 h 962025"/>
                    <a:gd name="connsiteX9" fmla="*/ 13547 w 800100"/>
                    <a:gd name="connsiteY9" fmla="*/ 427351 h 962025"/>
                    <a:gd name="connsiteX10" fmla="*/ 24024 w 800100"/>
                    <a:gd name="connsiteY10" fmla="*/ 515933 h 962025"/>
                    <a:gd name="connsiteX11" fmla="*/ 63077 w 800100"/>
                    <a:gd name="connsiteY11" fmla="*/ 552128 h 962025"/>
                    <a:gd name="connsiteX12" fmla="*/ 18309 w 800100"/>
                    <a:gd name="connsiteY12" fmla="*/ 570226 h 962025"/>
                    <a:gd name="connsiteX13" fmla="*/ 30692 w 800100"/>
                    <a:gd name="connsiteY13" fmla="*/ 609278 h 962025"/>
                    <a:gd name="connsiteX14" fmla="*/ 29739 w 800100"/>
                    <a:gd name="connsiteY14" fmla="*/ 673096 h 962025"/>
                    <a:gd name="connsiteX15" fmla="*/ 85937 w 800100"/>
                    <a:gd name="connsiteY15" fmla="*/ 744533 h 962025"/>
                    <a:gd name="connsiteX16" fmla="*/ 225002 w 800100"/>
                    <a:gd name="connsiteY16" fmla="*/ 764536 h 962025"/>
                    <a:gd name="connsiteX17" fmla="*/ 198332 w 800100"/>
                    <a:gd name="connsiteY17" fmla="*/ 961703 h 962025"/>
                    <a:gd name="connsiteX0" fmla="*/ 173835 w 788240"/>
                    <a:gd name="connsiteY0" fmla="*/ 1023975 h 1023975"/>
                    <a:gd name="connsiteX1" fmla="*/ 639815 w 788240"/>
                    <a:gd name="connsiteY1" fmla="*/ 954560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8932"/>
                    <a:gd name="connsiteX1" fmla="*/ 654690 w 788240"/>
                    <a:gd name="connsiteY1" fmla="*/ 1028932 h 1028932"/>
                    <a:gd name="connsiteX2" fmla="*/ 603620 w 788240"/>
                    <a:gd name="connsiteY2" fmla="*/ 878360 h 1028932"/>
                    <a:gd name="connsiteX3" fmla="*/ 679820 w 788240"/>
                    <a:gd name="connsiteY3" fmla="*/ 618328 h 1028932"/>
                    <a:gd name="connsiteX4" fmla="*/ 778880 w 788240"/>
                    <a:gd name="connsiteY4" fmla="*/ 276380 h 1028932"/>
                    <a:gd name="connsiteX5" fmla="*/ 352160 w 788240"/>
                    <a:gd name="connsiteY5" fmla="*/ 7775 h 1028932"/>
                    <a:gd name="connsiteX6" fmla="*/ 116893 w 788240"/>
                    <a:gd name="connsiteY6" fmla="*/ 203990 h 1028932"/>
                    <a:gd name="connsiteX7" fmla="*/ 109273 w 788240"/>
                    <a:gd name="connsiteY7" fmla="*/ 263045 h 1028932"/>
                    <a:gd name="connsiteX8" fmla="*/ 52123 w 788240"/>
                    <a:gd name="connsiteY8" fmla="*/ 360200 h 1028932"/>
                    <a:gd name="connsiteX9" fmla="*/ 6403 w 788240"/>
                    <a:gd name="connsiteY9" fmla="*/ 420208 h 1028932"/>
                    <a:gd name="connsiteX10" fmla="*/ 16880 w 788240"/>
                    <a:gd name="connsiteY10" fmla="*/ 508790 h 1028932"/>
                    <a:gd name="connsiteX11" fmla="*/ 55933 w 788240"/>
                    <a:gd name="connsiteY11" fmla="*/ 544985 h 1028932"/>
                    <a:gd name="connsiteX12" fmla="*/ 11165 w 788240"/>
                    <a:gd name="connsiteY12" fmla="*/ 563083 h 1028932"/>
                    <a:gd name="connsiteX13" fmla="*/ 23548 w 788240"/>
                    <a:gd name="connsiteY13" fmla="*/ 602135 h 1028932"/>
                    <a:gd name="connsiteX14" fmla="*/ 22595 w 788240"/>
                    <a:gd name="connsiteY14" fmla="*/ 665953 h 1028932"/>
                    <a:gd name="connsiteX15" fmla="*/ 78793 w 788240"/>
                    <a:gd name="connsiteY15" fmla="*/ 737390 h 1028932"/>
                    <a:gd name="connsiteX16" fmla="*/ 217858 w 788240"/>
                    <a:gd name="connsiteY16" fmla="*/ 757393 h 1028932"/>
                    <a:gd name="connsiteX17" fmla="*/ 173835 w 788240"/>
                    <a:gd name="connsiteY17" fmla="*/ 1023975 h 1028932"/>
                    <a:gd name="connsiteX0" fmla="*/ 173835 w 788240"/>
                    <a:gd name="connsiteY0" fmla="*/ 1023975 h 1023975"/>
                    <a:gd name="connsiteX1" fmla="*/ 674523 w 788240"/>
                    <a:gd name="connsiteY1" fmla="*/ 1023974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3975"/>
                    <a:gd name="connsiteX1" fmla="*/ 679481 w 788240"/>
                    <a:gd name="connsiteY1" fmla="*/ 1014058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3975"/>
                    <a:gd name="connsiteX1" fmla="*/ 679481 w 788240"/>
                    <a:gd name="connsiteY1" fmla="*/ 1019016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3975"/>
                    <a:gd name="connsiteX1" fmla="*/ 679481 w 788240"/>
                    <a:gd name="connsiteY1" fmla="*/ 1021495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40" h="1023975">
                      <a:moveTo>
                        <a:pt x="173835" y="1023975"/>
                      </a:moveTo>
                      <a:lnTo>
                        <a:pt x="679481" y="1021495"/>
                      </a:lnTo>
                      <a:cubicBezTo>
                        <a:pt x="666146" y="995778"/>
                        <a:pt x="612193" y="896458"/>
                        <a:pt x="603620" y="878360"/>
                      </a:cubicBezTo>
                      <a:cubicBezTo>
                        <a:pt x="579808" y="822163"/>
                        <a:pt x="596953" y="699290"/>
                        <a:pt x="679820" y="618328"/>
                      </a:cubicBezTo>
                      <a:cubicBezTo>
                        <a:pt x="758878" y="541175"/>
                        <a:pt x="810313" y="391633"/>
                        <a:pt x="778880" y="276380"/>
                      </a:cubicBezTo>
                      <a:cubicBezTo>
                        <a:pt x="727445" y="85880"/>
                        <a:pt x="555995" y="-32230"/>
                        <a:pt x="352160" y="7775"/>
                      </a:cubicBezTo>
                      <a:cubicBezTo>
                        <a:pt x="352160" y="7775"/>
                        <a:pt x="175948" y="29683"/>
                        <a:pt x="116893" y="203990"/>
                      </a:cubicBezTo>
                      <a:cubicBezTo>
                        <a:pt x="116893" y="203990"/>
                        <a:pt x="107368" y="229708"/>
                        <a:pt x="109273" y="263045"/>
                      </a:cubicBezTo>
                      <a:cubicBezTo>
                        <a:pt x="114035" y="316385"/>
                        <a:pt x="75935" y="347818"/>
                        <a:pt x="52123" y="360200"/>
                      </a:cubicBezTo>
                      <a:cubicBezTo>
                        <a:pt x="27358" y="373535"/>
                        <a:pt x="-16457" y="395443"/>
                        <a:pt x="6403" y="420208"/>
                      </a:cubicBezTo>
                      <a:cubicBezTo>
                        <a:pt x="34025" y="450688"/>
                        <a:pt x="32120" y="489740"/>
                        <a:pt x="16880" y="508790"/>
                      </a:cubicBezTo>
                      <a:cubicBezTo>
                        <a:pt x="-2170" y="531650"/>
                        <a:pt x="53075" y="532603"/>
                        <a:pt x="55933" y="544985"/>
                      </a:cubicBezTo>
                      <a:cubicBezTo>
                        <a:pt x="58790" y="558320"/>
                        <a:pt x="14975" y="547843"/>
                        <a:pt x="11165" y="563083"/>
                      </a:cubicBezTo>
                      <a:cubicBezTo>
                        <a:pt x="7355" y="579275"/>
                        <a:pt x="19738" y="583085"/>
                        <a:pt x="23548" y="602135"/>
                      </a:cubicBezTo>
                      <a:cubicBezTo>
                        <a:pt x="27358" y="621185"/>
                        <a:pt x="24500" y="656428"/>
                        <a:pt x="22595" y="665953"/>
                      </a:cubicBezTo>
                      <a:cubicBezTo>
                        <a:pt x="20690" y="675478"/>
                        <a:pt x="26405" y="732628"/>
                        <a:pt x="78793" y="737390"/>
                      </a:cubicBezTo>
                      <a:cubicBezTo>
                        <a:pt x="131180" y="742153"/>
                        <a:pt x="196903" y="731675"/>
                        <a:pt x="217858" y="757393"/>
                      </a:cubicBezTo>
                      <a:cubicBezTo>
                        <a:pt x="236908" y="783110"/>
                        <a:pt x="197647" y="952538"/>
                        <a:pt x="173835" y="10239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0AE745F-67EF-468B-BBF2-BF5F790F903B}"/>
                    </a:ext>
                  </a:extLst>
                </p:cNvPr>
                <p:cNvGrpSpPr/>
                <p:nvPr/>
              </p:nvGrpSpPr>
              <p:grpSpPr>
                <a:xfrm>
                  <a:off x="1684786" y="2516290"/>
                  <a:ext cx="702035" cy="687994"/>
                  <a:chOff x="1684786" y="2516290"/>
                  <a:chExt cx="702035" cy="687994"/>
                </a:xfrm>
                <a:grpFill/>
              </p:grpSpPr>
              <p:sp>
                <p:nvSpPr>
                  <p:cNvPr id="12" name="Graphic 4">
                    <a:extLst>
                      <a:ext uri="{FF2B5EF4-FFF2-40B4-BE49-F238E27FC236}">
                        <a16:creationId xmlns:a16="http://schemas.microsoft.com/office/drawing/2014/main" id="{60383951-C52B-462E-967A-310162ED7003}"/>
                      </a:ext>
                    </a:extLst>
                  </p:cNvPr>
                  <p:cNvSpPr/>
                  <p:nvPr/>
                </p:nvSpPr>
                <p:spPr>
                  <a:xfrm>
                    <a:off x="1684786" y="2516290"/>
                    <a:ext cx="702035" cy="687994"/>
                  </a:xfrm>
                  <a:custGeom>
                    <a:avLst/>
                    <a:gdLst>
                      <a:gd name="connsiteX0" fmla="*/ 462439 w 476250"/>
                      <a:gd name="connsiteY0" fmla="*/ 160496 h 466725"/>
                      <a:gd name="connsiteX1" fmla="*/ 469106 w 476250"/>
                      <a:gd name="connsiteY1" fmla="*/ 153829 h 466725"/>
                      <a:gd name="connsiteX2" fmla="*/ 469106 w 476250"/>
                      <a:gd name="connsiteY2" fmla="*/ 149066 h 466725"/>
                      <a:gd name="connsiteX3" fmla="*/ 462439 w 476250"/>
                      <a:gd name="connsiteY3" fmla="*/ 142399 h 466725"/>
                      <a:gd name="connsiteX4" fmla="*/ 415766 w 476250"/>
                      <a:gd name="connsiteY4" fmla="*/ 142399 h 466725"/>
                      <a:gd name="connsiteX5" fmla="*/ 415766 w 476250"/>
                      <a:gd name="connsiteY5" fmla="*/ 93821 h 466725"/>
                      <a:gd name="connsiteX6" fmla="*/ 391954 w 476250"/>
                      <a:gd name="connsiteY6" fmla="*/ 70009 h 466725"/>
                      <a:gd name="connsiteX7" fmla="*/ 333851 w 476250"/>
                      <a:gd name="connsiteY7" fmla="*/ 70009 h 466725"/>
                      <a:gd name="connsiteX8" fmla="*/ 333851 w 476250"/>
                      <a:gd name="connsiteY8" fmla="*/ 13811 h 466725"/>
                      <a:gd name="connsiteX9" fmla="*/ 327184 w 476250"/>
                      <a:gd name="connsiteY9" fmla="*/ 7144 h 466725"/>
                      <a:gd name="connsiteX10" fmla="*/ 322421 w 476250"/>
                      <a:gd name="connsiteY10" fmla="*/ 7144 h 466725"/>
                      <a:gd name="connsiteX11" fmla="*/ 315754 w 476250"/>
                      <a:gd name="connsiteY11" fmla="*/ 13811 h 466725"/>
                      <a:gd name="connsiteX12" fmla="*/ 315754 w 476250"/>
                      <a:gd name="connsiteY12" fmla="*/ 70009 h 466725"/>
                      <a:gd name="connsiteX13" fmla="*/ 290989 w 476250"/>
                      <a:gd name="connsiteY13" fmla="*/ 70009 h 466725"/>
                      <a:gd name="connsiteX14" fmla="*/ 290989 w 476250"/>
                      <a:gd name="connsiteY14" fmla="*/ 13811 h 466725"/>
                      <a:gd name="connsiteX15" fmla="*/ 283369 w 476250"/>
                      <a:gd name="connsiteY15" fmla="*/ 7144 h 466725"/>
                      <a:gd name="connsiteX16" fmla="*/ 278606 w 476250"/>
                      <a:gd name="connsiteY16" fmla="*/ 7144 h 466725"/>
                      <a:gd name="connsiteX17" fmla="*/ 271939 w 476250"/>
                      <a:gd name="connsiteY17" fmla="*/ 13811 h 466725"/>
                      <a:gd name="connsiteX18" fmla="*/ 271939 w 476250"/>
                      <a:gd name="connsiteY18" fmla="*/ 70009 h 466725"/>
                      <a:gd name="connsiteX19" fmla="*/ 247174 w 476250"/>
                      <a:gd name="connsiteY19" fmla="*/ 70009 h 466725"/>
                      <a:gd name="connsiteX20" fmla="*/ 247174 w 476250"/>
                      <a:gd name="connsiteY20" fmla="*/ 13811 h 466725"/>
                      <a:gd name="connsiteX21" fmla="*/ 240506 w 476250"/>
                      <a:gd name="connsiteY21" fmla="*/ 7144 h 466725"/>
                      <a:gd name="connsiteX22" fmla="*/ 235744 w 476250"/>
                      <a:gd name="connsiteY22" fmla="*/ 7144 h 466725"/>
                      <a:gd name="connsiteX23" fmla="*/ 229076 w 476250"/>
                      <a:gd name="connsiteY23" fmla="*/ 13811 h 466725"/>
                      <a:gd name="connsiteX24" fmla="*/ 229076 w 476250"/>
                      <a:gd name="connsiteY24" fmla="*/ 70009 h 466725"/>
                      <a:gd name="connsiteX25" fmla="*/ 204311 w 476250"/>
                      <a:gd name="connsiteY25" fmla="*/ 70009 h 466725"/>
                      <a:gd name="connsiteX26" fmla="*/ 204311 w 476250"/>
                      <a:gd name="connsiteY26" fmla="*/ 13811 h 466725"/>
                      <a:gd name="connsiteX27" fmla="*/ 197644 w 476250"/>
                      <a:gd name="connsiteY27" fmla="*/ 7144 h 466725"/>
                      <a:gd name="connsiteX28" fmla="*/ 192881 w 476250"/>
                      <a:gd name="connsiteY28" fmla="*/ 7144 h 466725"/>
                      <a:gd name="connsiteX29" fmla="*/ 186214 w 476250"/>
                      <a:gd name="connsiteY29" fmla="*/ 13811 h 466725"/>
                      <a:gd name="connsiteX30" fmla="*/ 186214 w 476250"/>
                      <a:gd name="connsiteY30" fmla="*/ 70009 h 466725"/>
                      <a:gd name="connsiteX31" fmla="*/ 161449 w 476250"/>
                      <a:gd name="connsiteY31" fmla="*/ 70009 h 466725"/>
                      <a:gd name="connsiteX32" fmla="*/ 161449 w 476250"/>
                      <a:gd name="connsiteY32" fmla="*/ 13811 h 466725"/>
                      <a:gd name="connsiteX33" fmla="*/ 154781 w 476250"/>
                      <a:gd name="connsiteY33" fmla="*/ 7144 h 466725"/>
                      <a:gd name="connsiteX34" fmla="*/ 150019 w 476250"/>
                      <a:gd name="connsiteY34" fmla="*/ 7144 h 466725"/>
                      <a:gd name="connsiteX35" fmla="*/ 143351 w 476250"/>
                      <a:gd name="connsiteY35" fmla="*/ 13811 h 466725"/>
                      <a:gd name="connsiteX36" fmla="*/ 143351 w 476250"/>
                      <a:gd name="connsiteY36" fmla="*/ 70009 h 466725"/>
                      <a:gd name="connsiteX37" fmla="*/ 88106 w 476250"/>
                      <a:gd name="connsiteY37" fmla="*/ 70009 h 466725"/>
                      <a:gd name="connsiteX38" fmla="*/ 64294 w 476250"/>
                      <a:gd name="connsiteY38" fmla="*/ 93821 h 466725"/>
                      <a:gd name="connsiteX39" fmla="*/ 64294 w 476250"/>
                      <a:gd name="connsiteY39" fmla="*/ 142399 h 466725"/>
                      <a:gd name="connsiteX40" fmla="*/ 13811 w 476250"/>
                      <a:gd name="connsiteY40" fmla="*/ 142399 h 466725"/>
                      <a:gd name="connsiteX41" fmla="*/ 7144 w 476250"/>
                      <a:gd name="connsiteY41" fmla="*/ 149066 h 466725"/>
                      <a:gd name="connsiteX42" fmla="*/ 7144 w 476250"/>
                      <a:gd name="connsiteY42" fmla="*/ 153829 h 466725"/>
                      <a:gd name="connsiteX43" fmla="*/ 13811 w 476250"/>
                      <a:gd name="connsiteY43" fmla="*/ 160496 h 466725"/>
                      <a:gd name="connsiteX44" fmla="*/ 64294 w 476250"/>
                      <a:gd name="connsiteY44" fmla="*/ 160496 h 466725"/>
                      <a:gd name="connsiteX45" fmla="*/ 64294 w 476250"/>
                      <a:gd name="connsiteY45" fmla="*/ 185261 h 466725"/>
                      <a:gd name="connsiteX46" fmla="*/ 13811 w 476250"/>
                      <a:gd name="connsiteY46" fmla="*/ 185261 h 466725"/>
                      <a:gd name="connsiteX47" fmla="*/ 7144 w 476250"/>
                      <a:gd name="connsiteY47" fmla="*/ 191929 h 466725"/>
                      <a:gd name="connsiteX48" fmla="*/ 7144 w 476250"/>
                      <a:gd name="connsiteY48" fmla="*/ 196691 h 466725"/>
                      <a:gd name="connsiteX49" fmla="*/ 13811 w 476250"/>
                      <a:gd name="connsiteY49" fmla="*/ 203359 h 466725"/>
                      <a:gd name="connsiteX50" fmla="*/ 64294 w 476250"/>
                      <a:gd name="connsiteY50" fmla="*/ 203359 h 466725"/>
                      <a:gd name="connsiteX51" fmla="*/ 64294 w 476250"/>
                      <a:gd name="connsiteY51" fmla="*/ 228124 h 466725"/>
                      <a:gd name="connsiteX52" fmla="*/ 13811 w 476250"/>
                      <a:gd name="connsiteY52" fmla="*/ 228124 h 466725"/>
                      <a:gd name="connsiteX53" fmla="*/ 7144 w 476250"/>
                      <a:gd name="connsiteY53" fmla="*/ 235744 h 466725"/>
                      <a:gd name="connsiteX54" fmla="*/ 7144 w 476250"/>
                      <a:gd name="connsiteY54" fmla="*/ 240506 h 466725"/>
                      <a:gd name="connsiteX55" fmla="*/ 13811 w 476250"/>
                      <a:gd name="connsiteY55" fmla="*/ 247174 h 466725"/>
                      <a:gd name="connsiteX56" fmla="*/ 64294 w 476250"/>
                      <a:gd name="connsiteY56" fmla="*/ 247174 h 466725"/>
                      <a:gd name="connsiteX57" fmla="*/ 64294 w 476250"/>
                      <a:gd name="connsiteY57" fmla="*/ 271939 h 466725"/>
                      <a:gd name="connsiteX58" fmla="*/ 13811 w 476250"/>
                      <a:gd name="connsiteY58" fmla="*/ 271939 h 466725"/>
                      <a:gd name="connsiteX59" fmla="*/ 7144 w 476250"/>
                      <a:gd name="connsiteY59" fmla="*/ 278606 h 466725"/>
                      <a:gd name="connsiteX60" fmla="*/ 7144 w 476250"/>
                      <a:gd name="connsiteY60" fmla="*/ 283369 h 466725"/>
                      <a:gd name="connsiteX61" fmla="*/ 13811 w 476250"/>
                      <a:gd name="connsiteY61" fmla="*/ 290036 h 466725"/>
                      <a:gd name="connsiteX62" fmla="*/ 64294 w 476250"/>
                      <a:gd name="connsiteY62" fmla="*/ 290036 h 466725"/>
                      <a:gd name="connsiteX63" fmla="*/ 64294 w 476250"/>
                      <a:gd name="connsiteY63" fmla="*/ 314801 h 466725"/>
                      <a:gd name="connsiteX64" fmla="*/ 13811 w 476250"/>
                      <a:gd name="connsiteY64" fmla="*/ 314801 h 466725"/>
                      <a:gd name="connsiteX65" fmla="*/ 7144 w 476250"/>
                      <a:gd name="connsiteY65" fmla="*/ 321469 h 466725"/>
                      <a:gd name="connsiteX66" fmla="*/ 7144 w 476250"/>
                      <a:gd name="connsiteY66" fmla="*/ 326231 h 466725"/>
                      <a:gd name="connsiteX67" fmla="*/ 13811 w 476250"/>
                      <a:gd name="connsiteY67" fmla="*/ 332899 h 466725"/>
                      <a:gd name="connsiteX68" fmla="*/ 64294 w 476250"/>
                      <a:gd name="connsiteY68" fmla="*/ 332899 h 466725"/>
                      <a:gd name="connsiteX69" fmla="*/ 64294 w 476250"/>
                      <a:gd name="connsiteY69" fmla="*/ 380524 h 466725"/>
                      <a:gd name="connsiteX70" fmla="*/ 88106 w 476250"/>
                      <a:gd name="connsiteY70" fmla="*/ 404336 h 466725"/>
                      <a:gd name="connsiteX71" fmla="*/ 142399 w 476250"/>
                      <a:gd name="connsiteY71" fmla="*/ 404336 h 466725"/>
                      <a:gd name="connsiteX72" fmla="*/ 142399 w 476250"/>
                      <a:gd name="connsiteY72" fmla="*/ 461486 h 466725"/>
                      <a:gd name="connsiteX73" fmla="*/ 149066 w 476250"/>
                      <a:gd name="connsiteY73" fmla="*/ 468154 h 466725"/>
                      <a:gd name="connsiteX74" fmla="*/ 153829 w 476250"/>
                      <a:gd name="connsiteY74" fmla="*/ 468154 h 466725"/>
                      <a:gd name="connsiteX75" fmla="*/ 160496 w 476250"/>
                      <a:gd name="connsiteY75" fmla="*/ 461486 h 466725"/>
                      <a:gd name="connsiteX76" fmla="*/ 160496 w 476250"/>
                      <a:gd name="connsiteY76" fmla="*/ 404336 h 466725"/>
                      <a:gd name="connsiteX77" fmla="*/ 185261 w 476250"/>
                      <a:gd name="connsiteY77" fmla="*/ 404336 h 466725"/>
                      <a:gd name="connsiteX78" fmla="*/ 185261 w 476250"/>
                      <a:gd name="connsiteY78" fmla="*/ 461486 h 466725"/>
                      <a:gd name="connsiteX79" fmla="*/ 191929 w 476250"/>
                      <a:gd name="connsiteY79" fmla="*/ 468154 h 466725"/>
                      <a:gd name="connsiteX80" fmla="*/ 196691 w 476250"/>
                      <a:gd name="connsiteY80" fmla="*/ 468154 h 466725"/>
                      <a:gd name="connsiteX81" fmla="*/ 203359 w 476250"/>
                      <a:gd name="connsiteY81" fmla="*/ 461486 h 466725"/>
                      <a:gd name="connsiteX82" fmla="*/ 203359 w 476250"/>
                      <a:gd name="connsiteY82" fmla="*/ 404336 h 466725"/>
                      <a:gd name="connsiteX83" fmla="*/ 228124 w 476250"/>
                      <a:gd name="connsiteY83" fmla="*/ 404336 h 466725"/>
                      <a:gd name="connsiteX84" fmla="*/ 228124 w 476250"/>
                      <a:gd name="connsiteY84" fmla="*/ 461486 h 466725"/>
                      <a:gd name="connsiteX85" fmla="*/ 234791 w 476250"/>
                      <a:gd name="connsiteY85" fmla="*/ 468154 h 466725"/>
                      <a:gd name="connsiteX86" fmla="*/ 239554 w 476250"/>
                      <a:gd name="connsiteY86" fmla="*/ 468154 h 466725"/>
                      <a:gd name="connsiteX87" fmla="*/ 246221 w 476250"/>
                      <a:gd name="connsiteY87" fmla="*/ 461486 h 466725"/>
                      <a:gd name="connsiteX88" fmla="*/ 246221 w 476250"/>
                      <a:gd name="connsiteY88" fmla="*/ 404336 h 466725"/>
                      <a:gd name="connsiteX89" fmla="*/ 270986 w 476250"/>
                      <a:gd name="connsiteY89" fmla="*/ 404336 h 466725"/>
                      <a:gd name="connsiteX90" fmla="*/ 270986 w 476250"/>
                      <a:gd name="connsiteY90" fmla="*/ 461486 h 466725"/>
                      <a:gd name="connsiteX91" fmla="*/ 277654 w 476250"/>
                      <a:gd name="connsiteY91" fmla="*/ 468154 h 466725"/>
                      <a:gd name="connsiteX92" fmla="*/ 283369 w 476250"/>
                      <a:gd name="connsiteY92" fmla="*/ 468154 h 466725"/>
                      <a:gd name="connsiteX93" fmla="*/ 290036 w 476250"/>
                      <a:gd name="connsiteY93" fmla="*/ 461486 h 466725"/>
                      <a:gd name="connsiteX94" fmla="*/ 290036 w 476250"/>
                      <a:gd name="connsiteY94" fmla="*/ 404336 h 466725"/>
                      <a:gd name="connsiteX95" fmla="*/ 314801 w 476250"/>
                      <a:gd name="connsiteY95" fmla="*/ 404336 h 466725"/>
                      <a:gd name="connsiteX96" fmla="*/ 314801 w 476250"/>
                      <a:gd name="connsiteY96" fmla="*/ 461486 h 466725"/>
                      <a:gd name="connsiteX97" fmla="*/ 321469 w 476250"/>
                      <a:gd name="connsiteY97" fmla="*/ 468154 h 466725"/>
                      <a:gd name="connsiteX98" fmla="*/ 326231 w 476250"/>
                      <a:gd name="connsiteY98" fmla="*/ 468154 h 466725"/>
                      <a:gd name="connsiteX99" fmla="*/ 332899 w 476250"/>
                      <a:gd name="connsiteY99" fmla="*/ 461486 h 466725"/>
                      <a:gd name="connsiteX100" fmla="*/ 332899 w 476250"/>
                      <a:gd name="connsiteY100" fmla="*/ 404336 h 466725"/>
                      <a:gd name="connsiteX101" fmla="*/ 391001 w 476250"/>
                      <a:gd name="connsiteY101" fmla="*/ 404336 h 466725"/>
                      <a:gd name="connsiteX102" fmla="*/ 414814 w 476250"/>
                      <a:gd name="connsiteY102" fmla="*/ 380524 h 466725"/>
                      <a:gd name="connsiteX103" fmla="*/ 414814 w 476250"/>
                      <a:gd name="connsiteY103" fmla="*/ 332899 h 466725"/>
                      <a:gd name="connsiteX104" fmla="*/ 461486 w 476250"/>
                      <a:gd name="connsiteY104" fmla="*/ 332899 h 466725"/>
                      <a:gd name="connsiteX105" fmla="*/ 468154 w 476250"/>
                      <a:gd name="connsiteY105" fmla="*/ 326231 h 466725"/>
                      <a:gd name="connsiteX106" fmla="*/ 468154 w 476250"/>
                      <a:gd name="connsiteY106" fmla="*/ 321469 h 466725"/>
                      <a:gd name="connsiteX107" fmla="*/ 461486 w 476250"/>
                      <a:gd name="connsiteY107" fmla="*/ 314801 h 466725"/>
                      <a:gd name="connsiteX108" fmla="*/ 414814 w 476250"/>
                      <a:gd name="connsiteY108" fmla="*/ 314801 h 466725"/>
                      <a:gd name="connsiteX109" fmla="*/ 414814 w 476250"/>
                      <a:gd name="connsiteY109" fmla="*/ 290036 h 466725"/>
                      <a:gd name="connsiteX110" fmla="*/ 461486 w 476250"/>
                      <a:gd name="connsiteY110" fmla="*/ 290036 h 466725"/>
                      <a:gd name="connsiteX111" fmla="*/ 468154 w 476250"/>
                      <a:gd name="connsiteY111" fmla="*/ 283369 h 466725"/>
                      <a:gd name="connsiteX112" fmla="*/ 468154 w 476250"/>
                      <a:gd name="connsiteY112" fmla="*/ 278606 h 466725"/>
                      <a:gd name="connsiteX113" fmla="*/ 461486 w 476250"/>
                      <a:gd name="connsiteY113" fmla="*/ 271939 h 466725"/>
                      <a:gd name="connsiteX114" fmla="*/ 414814 w 476250"/>
                      <a:gd name="connsiteY114" fmla="*/ 271939 h 466725"/>
                      <a:gd name="connsiteX115" fmla="*/ 414814 w 476250"/>
                      <a:gd name="connsiteY115" fmla="*/ 247174 h 466725"/>
                      <a:gd name="connsiteX116" fmla="*/ 461486 w 476250"/>
                      <a:gd name="connsiteY116" fmla="*/ 247174 h 466725"/>
                      <a:gd name="connsiteX117" fmla="*/ 468154 w 476250"/>
                      <a:gd name="connsiteY117" fmla="*/ 240506 h 466725"/>
                      <a:gd name="connsiteX118" fmla="*/ 468154 w 476250"/>
                      <a:gd name="connsiteY118" fmla="*/ 235744 h 466725"/>
                      <a:gd name="connsiteX119" fmla="*/ 461486 w 476250"/>
                      <a:gd name="connsiteY119" fmla="*/ 229076 h 466725"/>
                      <a:gd name="connsiteX120" fmla="*/ 414814 w 476250"/>
                      <a:gd name="connsiteY120" fmla="*/ 229076 h 466725"/>
                      <a:gd name="connsiteX121" fmla="*/ 414814 w 476250"/>
                      <a:gd name="connsiteY121" fmla="*/ 204311 h 466725"/>
                      <a:gd name="connsiteX122" fmla="*/ 461486 w 476250"/>
                      <a:gd name="connsiteY122" fmla="*/ 204311 h 466725"/>
                      <a:gd name="connsiteX123" fmla="*/ 468154 w 476250"/>
                      <a:gd name="connsiteY123" fmla="*/ 197644 h 466725"/>
                      <a:gd name="connsiteX124" fmla="*/ 468154 w 476250"/>
                      <a:gd name="connsiteY124" fmla="*/ 192881 h 466725"/>
                      <a:gd name="connsiteX125" fmla="*/ 461486 w 476250"/>
                      <a:gd name="connsiteY125" fmla="*/ 186214 h 466725"/>
                      <a:gd name="connsiteX126" fmla="*/ 414814 w 476250"/>
                      <a:gd name="connsiteY126" fmla="*/ 186214 h 466725"/>
                      <a:gd name="connsiteX127" fmla="*/ 414814 w 476250"/>
                      <a:gd name="connsiteY127" fmla="*/ 161449 h 466725"/>
                      <a:gd name="connsiteX128" fmla="*/ 462439 w 476250"/>
                      <a:gd name="connsiteY128" fmla="*/ 161449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476250" h="466725">
                        <a:moveTo>
                          <a:pt x="462439" y="160496"/>
                        </a:moveTo>
                        <a:cubicBezTo>
                          <a:pt x="466249" y="160496"/>
                          <a:pt x="469106" y="157639"/>
                          <a:pt x="469106" y="153829"/>
                        </a:cubicBezTo>
                        <a:lnTo>
                          <a:pt x="469106" y="149066"/>
                        </a:lnTo>
                        <a:cubicBezTo>
                          <a:pt x="469106" y="145256"/>
                          <a:pt x="466249" y="142399"/>
                          <a:pt x="462439" y="142399"/>
                        </a:cubicBezTo>
                        <a:lnTo>
                          <a:pt x="415766" y="142399"/>
                        </a:lnTo>
                        <a:lnTo>
                          <a:pt x="415766" y="93821"/>
                        </a:lnTo>
                        <a:cubicBezTo>
                          <a:pt x="415766" y="80486"/>
                          <a:pt x="405289" y="70009"/>
                          <a:pt x="391954" y="70009"/>
                        </a:cubicBezTo>
                        <a:lnTo>
                          <a:pt x="333851" y="70009"/>
                        </a:lnTo>
                        <a:lnTo>
                          <a:pt x="333851" y="13811"/>
                        </a:lnTo>
                        <a:cubicBezTo>
                          <a:pt x="333851" y="10001"/>
                          <a:pt x="330994" y="7144"/>
                          <a:pt x="327184" y="7144"/>
                        </a:cubicBezTo>
                        <a:lnTo>
                          <a:pt x="322421" y="7144"/>
                        </a:lnTo>
                        <a:cubicBezTo>
                          <a:pt x="318611" y="7144"/>
                          <a:pt x="315754" y="10001"/>
                          <a:pt x="315754" y="13811"/>
                        </a:cubicBezTo>
                        <a:lnTo>
                          <a:pt x="315754" y="70009"/>
                        </a:lnTo>
                        <a:lnTo>
                          <a:pt x="290989" y="70009"/>
                        </a:lnTo>
                        <a:lnTo>
                          <a:pt x="290989" y="13811"/>
                        </a:lnTo>
                        <a:cubicBezTo>
                          <a:pt x="290989" y="10001"/>
                          <a:pt x="287179" y="7144"/>
                          <a:pt x="283369" y="7144"/>
                        </a:cubicBezTo>
                        <a:lnTo>
                          <a:pt x="278606" y="7144"/>
                        </a:lnTo>
                        <a:cubicBezTo>
                          <a:pt x="274796" y="7144"/>
                          <a:pt x="271939" y="10001"/>
                          <a:pt x="271939" y="13811"/>
                        </a:cubicBezTo>
                        <a:lnTo>
                          <a:pt x="271939" y="70009"/>
                        </a:lnTo>
                        <a:lnTo>
                          <a:pt x="247174" y="70009"/>
                        </a:lnTo>
                        <a:lnTo>
                          <a:pt x="247174" y="13811"/>
                        </a:lnTo>
                        <a:cubicBezTo>
                          <a:pt x="247174" y="10001"/>
                          <a:pt x="244316" y="7144"/>
                          <a:pt x="240506" y="7144"/>
                        </a:cubicBezTo>
                        <a:lnTo>
                          <a:pt x="235744" y="7144"/>
                        </a:lnTo>
                        <a:cubicBezTo>
                          <a:pt x="231934" y="7144"/>
                          <a:pt x="229076" y="10001"/>
                          <a:pt x="229076" y="13811"/>
                        </a:cubicBezTo>
                        <a:lnTo>
                          <a:pt x="229076" y="70009"/>
                        </a:lnTo>
                        <a:lnTo>
                          <a:pt x="204311" y="70009"/>
                        </a:lnTo>
                        <a:lnTo>
                          <a:pt x="204311" y="13811"/>
                        </a:lnTo>
                        <a:cubicBezTo>
                          <a:pt x="204311" y="10001"/>
                          <a:pt x="201454" y="7144"/>
                          <a:pt x="197644" y="7144"/>
                        </a:cubicBezTo>
                        <a:lnTo>
                          <a:pt x="192881" y="7144"/>
                        </a:lnTo>
                        <a:cubicBezTo>
                          <a:pt x="189071" y="7144"/>
                          <a:pt x="186214" y="10001"/>
                          <a:pt x="186214" y="13811"/>
                        </a:cubicBezTo>
                        <a:lnTo>
                          <a:pt x="186214" y="70009"/>
                        </a:lnTo>
                        <a:lnTo>
                          <a:pt x="161449" y="70009"/>
                        </a:lnTo>
                        <a:lnTo>
                          <a:pt x="161449" y="13811"/>
                        </a:lnTo>
                        <a:cubicBezTo>
                          <a:pt x="161449" y="10001"/>
                          <a:pt x="158591" y="7144"/>
                          <a:pt x="154781" y="7144"/>
                        </a:cubicBezTo>
                        <a:lnTo>
                          <a:pt x="150019" y="7144"/>
                        </a:lnTo>
                        <a:cubicBezTo>
                          <a:pt x="146209" y="7144"/>
                          <a:pt x="143351" y="10001"/>
                          <a:pt x="143351" y="13811"/>
                        </a:cubicBezTo>
                        <a:lnTo>
                          <a:pt x="143351" y="70009"/>
                        </a:lnTo>
                        <a:lnTo>
                          <a:pt x="88106" y="70009"/>
                        </a:lnTo>
                        <a:cubicBezTo>
                          <a:pt x="74771" y="70009"/>
                          <a:pt x="64294" y="81439"/>
                          <a:pt x="64294" y="93821"/>
                        </a:cubicBezTo>
                        <a:lnTo>
                          <a:pt x="64294" y="142399"/>
                        </a:lnTo>
                        <a:lnTo>
                          <a:pt x="13811" y="142399"/>
                        </a:lnTo>
                        <a:cubicBezTo>
                          <a:pt x="10001" y="142399"/>
                          <a:pt x="7144" y="145256"/>
                          <a:pt x="7144" y="149066"/>
                        </a:cubicBezTo>
                        <a:lnTo>
                          <a:pt x="7144" y="153829"/>
                        </a:lnTo>
                        <a:cubicBezTo>
                          <a:pt x="7144" y="157639"/>
                          <a:pt x="10001" y="160496"/>
                          <a:pt x="13811" y="160496"/>
                        </a:cubicBezTo>
                        <a:lnTo>
                          <a:pt x="64294" y="160496"/>
                        </a:lnTo>
                        <a:lnTo>
                          <a:pt x="64294" y="185261"/>
                        </a:lnTo>
                        <a:lnTo>
                          <a:pt x="13811" y="185261"/>
                        </a:lnTo>
                        <a:cubicBezTo>
                          <a:pt x="10001" y="185261"/>
                          <a:pt x="7144" y="188119"/>
                          <a:pt x="7144" y="191929"/>
                        </a:cubicBezTo>
                        <a:lnTo>
                          <a:pt x="7144" y="196691"/>
                        </a:lnTo>
                        <a:cubicBezTo>
                          <a:pt x="7144" y="200501"/>
                          <a:pt x="10001" y="203359"/>
                          <a:pt x="13811" y="203359"/>
                        </a:cubicBezTo>
                        <a:lnTo>
                          <a:pt x="64294" y="203359"/>
                        </a:lnTo>
                        <a:lnTo>
                          <a:pt x="64294" y="228124"/>
                        </a:lnTo>
                        <a:lnTo>
                          <a:pt x="13811" y="228124"/>
                        </a:lnTo>
                        <a:cubicBezTo>
                          <a:pt x="10001" y="229076"/>
                          <a:pt x="7144" y="231934"/>
                          <a:pt x="7144" y="235744"/>
                        </a:cubicBezTo>
                        <a:lnTo>
                          <a:pt x="7144" y="240506"/>
                        </a:lnTo>
                        <a:cubicBezTo>
                          <a:pt x="7144" y="244316"/>
                          <a:pt x="10001" y="247174"/>
                          <a:pt x="13811" y="247174"/>
                        </a:cubicBezTo>
                        <a:lnTo>
                          <a:pt x="64294" y="247174"/>
                        </a:lnTo>
                        <a:lnTo>
                          <a:pt x="64294" y="271939"/>
                        </a:lnTo>
                        <a:lnTo>
                          <a:pt x="13811" y="271939"/>
                        </a:lnTo>
                        <a:cubicBezTo>
                          <a:pt x="10001" y="271939"/>
                          <a:pt x="7144" y="274796"/>
                          <a:pt x="7144" y="278606"/>
                        </a:cubicBezTo>
                        <a:lnTo>
                          <a:pt x="7144" y="283369"/>
                        </a:lnTo>
                        <a:cubicBezTo>
                          <a:pt x="7144" y="287179"/>
                          <a:pt x="10001" y="290036"/>
                          <a:pt x="13811" y="290036"/>
                        </a:cubicBezTo>
                        <a:lnTo>
                          <a:pt x="64294" y="290036"/>
                        </a:lnTo>
                        <a:lnTo>
                          <a:pt x="64294" y="314801"/>
                        </a:lnTo>
                        <a:lnTo>
                          <a:pt x="13811" y="314801"/>
                        </a:lnTo>
                        <a:cubicBezTo>
                          <a:pt x="10001" y="314801"/>
                          <a:pt x="7144" y="317659"/>
                          <a:pt x="7144" y="321469"/>
                        </a:cubicBezTo>
                        <a:lnTo>
                          <a:pt x="7144" y="326231"/>
                        </a:lnTo>
                        <a:cubicBezTo>
                          <a:pt x="7144" y="330041"/>
                          <a:pt x="10001" y="332899"/>
                          <a:pt x="13811" y="332899"/>
                        </a:cubicBezTo>
                        <a:lnTo>
                          <a:pt x="64294" y="332899"/>
                        </a:lnTo>
                        <a:lnTo>
                          <a:pt x="64294" y="380524"/>
                        </a:lnTo>
                        <a:cubicBezTo>
                          <a:pt x="64294" y="393859"/>
                          <a:pt x="74771" y="404336"/>
                          <a:pt x="88106" y="404336"/>
                        </a:cubicBezTo>
                        <a:lnTo>
                          <a:pt x="142399" y="404336"/>
                        </a:lnTo>
                        <a:lnTo>
                          <a:pt x="142399" y="461486"/>
                        </a:lnTo>
                        <a:cubicBezTo>
                          <a:pt x="142399" y="465296"/>
                          <a:pt x="145256" y="468154"/>
                          <a:pt x="149066" y="468154"/>
                        </a:cubicBezTo>
                        <a:lnTo>
                          <a:pt x="153829" y="468154"/>
                        </a:lnTo>
                        <a:cubicBezTo>
                          <a:pt x="157639" y="468154"/>
                          <a:pt x="160496" y="465296"/>
                          <a:pt x="160496" y="461486"/>
                        </a:cubicBezTo>
                        <a:lnTo>
                          <a:pt x="160496" y="404336"/>
                        </a:lnTo>
                        <a:lnTo>
                          <a:pt x="185261" y="404336"/>
                        </a:lnTo>
                        <a:lnTo>
                          <a:pt x="185261" y="461486"/>
                        </a:lnTo>
                        <a:cubicBezTo>
                          <a:pt x="185261" y="465296"/>
                          <a:pt x="188119" y="468154"/>
                          <a:pt x="191929" y="468154"/>
                        </a:cubicBezTo>
                        <a:lnTo>
                          <a:pt x="196691" y="468154"/>
                        </a:lnTo>
                        <a:cubicBezTo>
                          <a:pt x="200501" y="468154"/>
                          <a:pt x="203359" y="465296"/>
                          <a:pt x="203359" y="461486"/>
                        </a:cubicBezTo>
                        <a:lnTo>
                          <a:pt x="203359" y="404336"/>
                        </a:lnTo>
                        <a:lnTo>
                          <a:pt x="228124" y="404336"/>
                        </a:lnTo>
                        <a:lnTo>
                          <a:pt x="228124" y="461486"/>
                        </a:lnTo>
                        <a:cubicBezTo>
                          <a:pt x="228124" y="465296"/>
                          <a:pt x="230981" y="468154"/>
                          <a:pt x="234791" y="468154"/>
                        </a:cubicBezTo>
                        <a:lnTo>
                          <a:pt x="239554" y="468154"/>
                        </a:lnTo>
                        <a:cubicBezTo>
                          <a:pt x="243364" y="468154"/>
                          <a:pt x="246221" y="465296"/>
                          <a:pt x="246221" y="461486"/>
                        </a:cubicBezTo>
                        <a:lnTo>
                          <a:pt x="246221" y="404336"/>
                        </a:lnTo>
                        <a:lnTo>
                          <a:pt x="270986" y="404336"/>
                        </a:lnTo>
                        <a:lnTo>
                          <a:pt x="270986" y="461486"/>
                        </a:lnTo>
                        <a:cubicBezTo>
                          <a:pt x="270986" y="465296"/>
                          <a:pt x="273844" y="468154"/>
                          <a:pt x="277654" y="468154"/>
                        </a:cubicBezTo>
                        <a:lnTo>
                          <a:pt x="283369" y="468154"/>
                        </a:lnTo>
                        <a:cubicBezTo>
                          <a:pt x="287179" y="468154"/>
                          <a:pt x="290036" y="465296"/>
                          <a:pt x="290036" y="461486"/>
                        </a:cubicBezTo>
                        <a:lnTo>
                          <a:pt x="290036" y="404336"/>
                        </a:lnTo>
                        <a:lnTo>
                          <a:pt x="314801" y="404336"/>
                        </a:lnTo>
                        <a:lnTo>
                          <a:pt x="314801" y="461486"/>
                        </a:lnTo>
                        <a:cubicBezTo>
                          <a:pt x="314801" y="465296"/>
                          <a:pt x="317659" y="468154"/>
                          <a:pt x="321469" y="468154"/>
                        </a:cubicBezTo>
                        <a:lnTo>
                          <a:pt x="326231" y="468154"/>
                        </a:lnTo>
                        <a:cubicBezTo>
                          <a:pt x="330041" y="468154"/>
                          <a:pt x="332899" y="465296"/>
                          <a:pt x="332899" y="461486"/>
                        </a:cubicBezTo>
                        <a:lnTo>
                          <a:pt x="332899" y="404336"/>
                        </a:lnTo>
                        <a:lnTo>
                          <a:pt x="391001" y="404336"/>
                        </a:lnTo>
                        <a:cubicBezTo>
                          <a:pt x="404336" y="404336"/>
                          <a:pt x="414814" y="393859"/>
                          <a:pt x="414814" y="380524"/>
                        </a:cubicBezTo>
                        <a:lnTo>
                          <a:pt x="414814" y="332899"/>
                        </a:lnTo>
                        <a:lnTo>
                          <a:pt x="461486" y="332899"/>
                        </a:lnTo>
                        <a:cubicBezTo>
                          <a:pt x="465296" y="332899"/>
                          <a:pt x="468154" y="330041"/>
                          <a:pt x="468154" y="326231"/>
                        </a:cubicBezTo>
                        <a:lnTo>
                          <a:pt x="468154" y="321469"/>
                        </a:lnTo>
                        <a:cubicBezTo>
                          <a:pt x="468154" y="317659"/>
                          <a:pt x="465296" y="314801"/>
                          <a:pt x="461486" y="314801"/>
                        </a:cubicBezTo>
                        <a:lnTo>
                          <a:pt x="414814" y="314801"/>
                        </a:lnTo>
                        <a:lnTo>
                          <a:pt x="414814" y="290036"/>
                        </a:lnTo>
                        <a:lnTo>
                          <a:pt x="461486" y="290036"/>
                        </a:lnTo>
                        <a:cubicBezTo>
                          <a:pt x="465296" y="290036"/>
                          <a:pt x="468154" y="287179"/>
                          <a:pt x="468154" y="283369"/>
                        </a:cubicBezTo>
                        <a:lnTo>
                          <a:pt x="468154" y="278606"/>
                        </a:lnTo>
                        <a:cubicBezTo>
                          <a:pt x="468154" y="274796"/>
                          <a:pt x="465296" y="271939"/>
                          <a:pt x="461486" y="271939"/>
                        </a:cubicBezTo>
                        <a:lnTo>
                          <a:pt x="414814" y="271939"/>
                        </a:lnTo>
                        <a:lnTo>
                          <a:pt x="414814" y="247174"/>
                        </a:lnTo>
                        <a:lnTo>
                          <a:pt x="461486" y="247174"/>
                        </a:lnTo>
                        <a:cubicBezTo>
                          <a:pt x="465296" y="247174"/>
                          <a:pt x="468154" y="244316"/>
                          <a:pt x="468154" y="240506"/>
                        </a:cubicBezTo>
                        <a:lnTo>
                          <a:pt x="468154" y="235744"/>
                        </a:lnTo>
                        <a:cubicBezTo>
                          <a:pt x="468154" y="231934"/>
                          <a:pt x="465296" y="229076"/>
                          <a:pt x="461486" y="229076"/>
                        </a:cubicBezTo>
                        <a:lnTo>
                          <a:pt x="414814" y="229076"/>
                        </a:lnTo>
                        <a:lnTo>
                          <a:pt x="414814" y="204311"/>
                        </a:lnTo>
                        <a:lnTo>
                          <a:pt x="461486" y="204311"/>
                        </a:lnTo>
                        <a:cubicBezTo>
                          <a:pt x="465296" y="204311"/>
                          <a:pt x="468154" y="201454"/>
                          <a:pt x="468154" y="197644"/>
                        </a:cubicBezTo>
                        <a:lnTo>
                          <a:pt x="468154" y="192881"/>
                        </a:lnTo>
                        <a:cubicBezTo>
                          <a:pt x="468154" y="189071"/>
                          <a:pt x="465296" y="186214"/>
                          <a:pt x="461486" y="186214"/>
                        </a:cubicBezTo>
                        <a:lnTo>
                          <a:pt x="414814" y="186214"/>
                        </a:lnTo>
                        <a:lnTo>
                          <a:pt x="414814" y="161449"/>
                        </a:lnTo>
                        <a:lnTo>
                          <a:pt x="462439" y="16144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950C536F-3C82-4EE8-AA51-B73FE14D86BA}"/>
                      </a:ext>
                    </a:extLst>
                  </p:cNvPr>
                  <p:cNvSpPr/>
                  <p:nvPr/>
                </p:nvSpPr>
                <p:spPr>
                  <a:xfrm>
                    <a:off x="1855157" y="2765044"/>
                    <a:ext cx="330249" cy="218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49" h="218182">
                        <a:moveTo>
                          <a:pt x="117946" y="56554"/>
                        </a:moveTo>
                        <a:lnTo>
                          <a:pt x="94115" y="134987"/>
                        </a:lnTo>
                        <a:lnTo>
                          <a:pt x="142028" y="134987"/>
                        </a:lnTo>
                        <a:close/>
                        <a:moveTo>
                          <a:pt x="262681" y="0"/>
                        </a:moveTo>
                        <a:lnTo>
                          <a:pt x="330249" y="0"/>
                        </a:lnTo>
                        <a:lnTo>
                          <a:pt x="330249" y="218182"/>
                        </a:lnTo>
                        <a:lnTo>
                          <a:pt x="262681" y="218182"/>
                        </a:lnTo>
                        <a:close/>
                        <a:moveTo>
                          <a:pt x="82004" y="0"/>
                        </a:moveTo>
                        <a:lnTo>
                          <a:pt x="155544" y="0"/>
                        </a:lnTo>
                        <a:lnTo>
                          <a:pt x="237529" y="218182"/>
                        </a:lnTo>
                        <a:lnTo>
                          <a:pt x="166929" y="218182"/>
                        </a:lnTo>
                        <a:lnTo>
                          <a:pt x="156013" y="182165"/>
                        </a:lnTo>
                        <a:lnTo>
                          <a:pt x="79472" y="182165"/>
                        </a:lnTo>
                        <a:lnTo>
                          <a:pt x="68837" y="218182"/>
                        </a:lnTo>
                        <a:lnTo>
                          <a:pt x="0" y="2181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4FF407A-FF93-42B7-B680-86A6CEA6E891}"/>
                  </a:ext>
                </a:extLst>
              </p:cNvPr>
              <p:cNvSpPr/>
              <p:nvPr/>
            </p:nvSpPr>
            <p:spPr>
              <a:xfrm>
                <a:off x="1912556" y="2967547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4CB4F2-8AB7-432B-9DBD-E0F8CF61ECE0}"/>
                  </a:ext>
                </a:extLst>
              </p:cNvPr>
              <p:cNvSpPr/>
              <p:nvPr/>
            </p:nvSpPr>
            <p:spPr>
              <a:xfrm>
                <a:off x="1093177" y="4613033"/>
                <a:ext cx="10005646" cy="677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C03639F-4DE9-4D3C-9C4B-AE21013D4857}"/>
                </a:ext>
              </a:extLst>
            </p:cNvPr>
            <p:cNvSpPr/>
            <p:nvPr/>
          </p:nvSpPr>
          <p:spPr>
            <a:xfrm>
              <a:off x="5671488" y="2030573"/>
              <a:ext cx="1119842" cy="1117535"/>
            </a:xfrm>
            <a:custGeom>
              <a:avLst/>
              <a:gdLst>
                <a:gd name="connsiteX0" fmla="*/ 239594 w 587346"/>
                <a:gd name="connsiteY0" fmla="*/ 254248 h 586136"/>
                <a:gd name="connsiteX1" fmla="*/ 260365 w 587346"/>
                <a:gd name="connsiteY1" fmla="*/ 321898 h 586136"/>
                <a:gd name="connsiteX2" fmla="*/ 219039 w 587346"/>
                <a:gd name="connsiteY2" fmla="*/ 321898 h 586136"/>
                <a:gd name="connsiteX3" fmla="*/ 364429 w 587346"/>
                <a:gd name="connsiteY3" fmla="*/ 205470 h 586136"/>
                <a:gd name="connsiteX4" fmla="*/ 364429 w 587346"/>
                <a:gd name="connsiteY4" fmla="*/ 393654 h 586136"/>
                <a:gd name="connsiteX5" fmla="*/ 422707 w 587346"/>
                <a:gd name="connsiteY5" fmla="*/ 393654 h 586136"/>
                <a:gd name="connsiteX6" fmla="*/ 422707 w 587346"/>
                <a:gd name="connsiteY6" fmla="*/ 205470 h 586136"/>
                <a:gd name="connsiteX7" fmla="*/ 208593 w 587346"/>
                <a:gd name="connsiteY7" fmla="*/ 205470 h 586136"/>
                <a:gd name="connsiteX8" fmla="*/ 137864 w 587346"/>
                <a:gd name="connsiteY8" fmla="*/ 393654 h 586136"/>
                <a:gd name="connsiteX9" fmla="*/ 197237 w 587346"/>
                <a:gd name="connsiteY9" fmla="*/ 393654 h 586136"/>
                <a:gd name="connsiteX10" fmla="*/ 206410 w 587346"/>
                <a:gd name="connsiteY10" fmla="*/ 362589 h 586136"/>
                <a:gd name="connsiteX11" fmla="*/ 272427 w 587346"/>
                <a:gd name="connsiteY11" fmla="*/ 362589 h 586136"/>
                <a:gd name="connsiteX12" fmla="*/ 281842 w 587346"/>
                <a:gd name="connsiteY12" fmla="*/ 393654 h 586136"/>
                <a:gd name="connsiteX13" fmla="*/ 342735 w 587346"/>
                <a:gd name="connsiteY13" fmla="*/ 393654 h 586136"/>
                <a:gd name="connsiteX14" fmla="*/ 272022 w 587346"/>
                <a:gd name="connsiteY14" fmla="*/ 205470 h 586136"/>
                <a:gd name="connsiteX15" fmla="*/ 181654 w 587346"/>
                <a:gd name="connsiteY15" fmla="*/ 0 h 586136"/>
                <a:gd name="connsiteX16" fmla="*/ 187708 w 587346"/>
                <a:gd name="connsiteY16" fmla="*/ 0 h 586136"/>
                <a:gd name="connsiteX17" fmla="*/ 196186 w 587346"/>
                <a:gd name="connsiteY17" fmla="*/ 8477 h 586136"/>
                <a:gd name="connsiteX18" fmla="*/ 196186 w 587346"/>
                <a:gd name="connsiteY18" fmla="*/ 79928 h 586136"/>
                <a:gd name="connsiteX19" fmla="*/ 227673 w 587346"/>
                <a:gd name="connsiteY19" fmla="*/ 79928 h 586136"/>
                <a:gd name="connsiteX20" fmla="*/ 227673 w 587346"/>
                <a:gd name="connsiteY20" fmla="*/ 8477 h 586136"/>
                <a:gd name="connsiteX21" fmla="*/ 236149 w 587346"/>
                <a:gd name="connsiteY21" fmla="*/ 0 h 586136"/>
                <a:gd name="connsiteX22" fmla="*/ 242205 w 587346"/>
                <a:gd name="connsiteY22" fmla="*/ 0 h 586136"/>
                <a:gd name="connsiteX23" fmla="*/ 250682 w 587346"/>
                <a:gd name="connsiteY23" fmla="*/ 8477 h 586136"/>
                <a:gd name="connsiteX24" fmla="*/ 250682 w 587346"/>
                <a:gd name="connsiteY24" fmla="*/ 79928 h 586136"/>
                <a:gd name="connsiteX25" fmla="*/ 282168 w 587346"/>
                <a:gd name="connsiteY25" fmla="*/ 79928 h 586136"/>
                <a:gd name="connsiteX26" fmla="*/ 282168 w 587346"/>
                <a:gd name="connsiteY26" fmla="*/ 8477 h 586136"/>
                <a:gd name="connsiteX27" fmla="*/ 290646 w 587346"/>
                <a:gd name="connsiteY27" fmla="*/ 0 h 586136"/>
                <a:gd name="connsiteX28" fmla="*/ 296700 w 587346"/>
                <a:gd name="connsiteY28" fmla="*/ 0 h 586136"/>
                <a:gd name="connsiteX29" fmla="*/ 305178 w 587346"/>
                <a:gd name="connsiteY29" fmla="*/ 8477 h 586136"/>
                <a:gd name="connsiteX30" fmla="*/ 305178 w 587346"/>
                <a:gd name="connsiteY30" fmla="*/ 79928 h 586136"/>
                <a:gd name="connsiteX31" fmla="*/ 336665 w 587346"/>
                <a:gd name="connsiteY31" fmla="*/ 79928 h 586136"/>
                <a:gd name="connsiteX32" fmla="*/ 336665 w 587346"/>
                <a:gd name="connsiteY32" fmla="*/ 8477 h 586136"/>
                <a:gd name="connsiteX33" fmla="*/ 345141 w 587346"/>
                <a:gd name="connsiteY33" fmla="*/ 0 h 586136"/>
                <a:gd name="connsiteX34" fmla="*/ 351197 w 587346"/>
                <a:gd name="connsiteY34" fmla="*/ 0 h 586136"/>
                <a:gd name="connsiteX35" fmla="*/ 360885 w 587346"/>
                <a:gd name="connsiteY35" fmla="*/ 8477 h 586136"/>
                <a:gd name="connsiteX36" fmla="*/ 360885 w 587346"/>
                <a:gd name="connsiteY36" fmla="*/ 79928 h 586136"/>
                <a:gd name="connsiteX37" fmla="*/ 392372 w 587346"/>
                <a:gd name="connsiteY37" fmla="*/ 79928 h 586136"/>
                <a:gd name="connsiteX38" fmla="*/ 392372 w 587346"/>
                <a:gd name="connsiteY38" fmla="*/ 8477 h 586136"/>
                <a:gd name="connsiteX39" fmla="*/ 400849 w 587346"/>
                <a:gd name="connsiteY39" fmla="*/ 0 h 586136"/>
                <a:gd name="connsiteX40" fmla="*/ 406904 w 587346"/>
                <a:gd name="connsiteY40" fmla="*/ 0 h 586136"/>
                <a:gd name="connsiteX41" fmla="*/ 415381 w 587346"/>
                <a:gd name="connsiteY41" fmla="*/ 8477 h 586136"/>
                <a:gd name="connsiteX42" fmla="*/ 415381 w 587346"/>
                <a:gd name="connsiteY42" fmla="*/ 79928 h 586136"/>
                <a:gd name="connsiteX43" fmla="*/ 489254 w 587346"/>
                <a:gd name="connsiteY43" fmla="*/ 79928 h 586136"/>
                <a:gd name="connsiteX44" fmla="*/ 519529 w 587346"/>
                <a:gd name="connsiteY44" fmla="*/ 110203 h 586136"/>
                <a:gd name="connsiteX45" fmla="*/ 519529 w 587346"/>
                <a:gd name="connsiteY45" fmla="*/ 171966 h 586136"/>
                <a:gd name="connsiteX46" fmla="*/ 578870 w 587346"/>
                <a:gd name="connsiteY46" fmla="*/ 171966 h 586136"/>
                <a:gd name="connsiteX47" fmla="*/ 587346 w 587346"/>
                <a:gd name="connsiteY47" fmla="*/ 180442 h 586136"/>
                <a:gd name="connsiteX48" fmla="*/ 587346 w 587346"/>
                <a:gd name="connsiteY48" fmla="*/ 186498 h 586136"/>
                <a:gd name="connsiteX49" fmla="*/ 578870 w 587346"/>
                <a:gd name="connsiteY49" fmla="*/ 194974 h 586136"/>
                <a:gd name="connsiteX50" fmla="*/ 578870 w 587346"/>
                <a:gd name="connsiteY50" fmla="*/ 196186 h 586136"/>
                <a:gd name="connsiteX51" fmla="*/ 518318 w 587346"/>
                <a:gd name="connsiteY51" fmla="*/ 196186 h 586136"/>
                <a:gd name="connsiteX52" fmla="*/ 518318 w 587346"/>
                <a:gd name="connsiteY52" fmla="*/ 227673 h 586136"/>
                <a:gd name="connsiteX53" fmla="*/ 577658 w 587346"/>
                <a:gd name="connsiteY53" fmla="*/ 227673 h 586136"/>
                <a:gd name="connsiteX54" fmla="*/ 586136 w 587346"/>
                <a:gd name="connsiteY54" fmla="*/ 236149 h 586136"/>
                <a:gd name="connsiteX55" fmla="*/ 586136 w 587346"/>
                <a:gd name="connsiteY55" fmla="*/ 242205 h 586136"/>
                <a:gd name="connsiteX56" fmla="*/ 577658 w 587346"/>
                <a:gd name="connsiteY56" fmla="*/ 250682 h 586136"/>
                <a:gd name="connsiteX57" fmla="*/ 518318 w 587346"/>
                <a:gd name="connsiteY57" fmla="*/ 250682 h 586136"/>
                <a:gd name="connsiteX58" fmla="*/ 518318 w 587346"/>
                <a:gd name="connsiteY58" fmla="*/ 282168 h 586136"/>
                <a:gd name="connsiteX59" fmla="*/ 577658 w 587346"/>
                <a:gd name="connsiteY59" fmla="*/ 282168 h 586136"/>
                <a:gd name="connsiteX60" fmla="*/ 586136 w 587346"/>
                <a:gd name="connsiteY60" fmla="*/ 290646 h 586136"/>
                <a:gd name="connsiteX61" fmla="*/ 586136 w 587346"/>
                <a:gd name="connsiteY61" fmla="*/ 296700 h 586136"/>
                <a:gd name="connsiteX62" fmla="*/ 577658 w 587346"/>
                <a:gd name="connsiteY62" fmla="*/ 305178 h 586136"/>
                <a:gd name="connsiteX63" fmla="*/ 518318 w 587346"/>
                <a:gd name="connsiteY63" fmla="*/ 305178 h 586136"/>
                <a:gd name="connsiteX64" fmla="*/ 518318 w 587346"/>
                <a:gd name="connsiteY64" fmla="*/ 336665 h 586136"/>
                <a:gd name="connsiteX65" fmla="*/ 577658 w 587346"/>
                <a:gd name="connsiteY65" fmla="*/ 336665 h 586136"/>
                <a:gd name="connsiteX66" fmla="*/ 586136 w 587346"/>
                <a:gd name="connsiteY66" fmla="*/ 345141 h 586136"/>
                <a:gd name="connsiteX67" fmla="*/ 586136 w 587346"/>
                <a:gd name="connsiteY67" fmla="*/ 351197 h 586136"/>
                <a:gd name="connsiteX68" fmla="*/ 577658 w 587346"/>
                <a:gd name="connsiteY68" fmla="*/ 359674 h 586136"/>
                <a:gd name="connsiteX69" fmla="*/ 518318 w 587346"/>
                <a:gd name="connsiteY69" fmla="*/ 359674 h 586136"/>
                <a:gd name="connsiteX70" fmla="*/ 518318 w 587346"/>
                <a:gd name="connsiteY70" fmla="*/ 391160 h 586136"/>
                <a:gd name="connsiteX71" fmla="*/ 577658 w 587346"/>
                <a:gd name="connsiteY71" fmla="*/ 391160 h 586136"/>
                <a:gd name="connsiteX72" fmla="*/ 586136 w 587346"/>
                <a:gd name="connsiteY72" fmla="*/ 399638 h 586136"/>
                <a:gd name="connsiteX73" fmla="*/ 586136 w 587346"/>
                <a:gd name="connsiteY73" fmla="*/ 405693 h 586136"/>
                <a:gd name="connsiteX74" fmla="*/ 577658 w 587346"/>
                <a:gd name="connsiteY74" fmla="*/ 414170 h 586136"/>
                <a:gd name="connsiteX75" fmla="*/ 518318 w 587346"/>
                <a:gd name="connsiteY75" fmla="*/ 414170 h 586136"/>
                <a:gd name="connsiteX76" fmla="*/ 518318 w 587346"/>
                <a:gd name="connsiteY76" fmla="*/ 474722 h 586136"/>
                <a:gd name="connsiteX77" fmla="*/ 488042 w 587346"/>
                <a:gd name="connsiteY77" fmla="*/ 504997 h 586136"/>
                <a:gd name="connsiteX78" fmla="*/ 414170 w 587346"/>
                <a:gd name="connsiteY78" fmla="*/ 504997 h 586136"/>
                <a:gd name="connsiteX79" fmla="*/ 414170 w 587346"/>
                <a:gd name="connsiteY79" fmla="*/ 577658 h 586136"/>
                <a:gd name="connsiteX80" fmla="*/ 405693 w 587346"/>
                <a:gd name="connsiteY80" fmla="*/ 586136 h 586136"/>
                <a:gd name="connsiteX81" fmla="*/ 399638 w 587346"/>
                <a:gd name="connsiteY81" fmla="*/ 586136 h 586136"/>
                <a:gd name="connsiteX82" fmla="*/ 391160 w 587346"/>
                <a:gd name="connsiteY82" fmla="*/ 577658 h 586136"/>
                <a:gd name="connsiteX83" fmla="*/ 391160 w 587346"/>
                <a:gd name="connsiteY83" fmla="*/ 504997 h 586136"/>
                <a:gd name="connsiteX84" fmla="*/ 359674 w 587346"/>
                <a:gd name="connsiteY84" fmla="*/ 504997 h 586136"/>
                <a:gd name="connsiteX85" fmla="*/ 359674 w 587346"/>
                <a:gd name="connsiteY85" fmla="*/ 577658 h 586136"/>
                <a:gd name="connsiteX86" fmla="*/ 351197 w 587346"/>
                <a:gd name="connsiteY86" fmla="*/ 586136 h 586136"/>
                <a:gd name="connsiteX87" fmla="*/ 343931 w 587346"/>
                <a:gd name="connsiteY87" fmla="*/ 586136 h 586136"/>
                <a:gd name="connsiteX88" fmla="*/ 335453 w 587346"/>
                <a:gd name="connsiteY88" fmla="*/ 577658 h 586136"/>
                <a:gd name="connsiteX89" fmla="*/ 335453 w 587346"/>
                <a:gd name="connsiteY89" fmla="*/ 504997 h 586136"/>
                <a:gd name="connsiteX90" fmla="*/ 303967 w 587346"/>
                <a:gd name="connsiteY90" fmla="*/ 504997 h 586136"/>
                <a:gd name="connsiteX91" fmla="*/ 303967 w 587346"/>
                <a:gd name="connsiteY91" fmla="*/ 577658 h 586136"/>
                <a:gd name="connsiteX92" fmla="*/ 295490 w 587346"/>
                <a:gd name="connsiteY92" fmla="*/ 586136 h 586136"/>
                <a:gd name="connsiteX93" fmla="*/ 289434 w 587346"/>
                <a:gd name="connsiteY93" fmla="*/ 586136 h 586136"/>
                <a:gd name="connsiteX94" fmla="*/ 280958 w 587346"/>
                <a:gd name="connsiteY94" fmla="*/ 577658 h 586136"/>
                <a:gd name="connsiteX95" fmla="*/ 280958 w 587346"/>
                <a:gd name="connsiteY95" fmla="*/ 504997 h 586136"/>
                <a:gd name="connsiteX96" fmla="*/ 249471 w 587346"/>
                <a:gd name="connsiteY96" fmla="*/ 504997 h 586136"/>
                <a:gd name="connsiteX97" fmla="*/ 249471 w 587346"/>
                <a:gd name="connsiteY97" fmla="*/ 577658 h 586136"/>
                <a:gd name="connsiteX98" fmla="*/ 240993 w 587346"/>
                <a:gd name="connsiteY98" fmla="*/ 586136 h 586136"/>
                <a:gd name="connsiteX99" fmla="*/ 234939 w 587346"/>
                <a:gd name="connsiteY99" fmla="*/ 586136 h 586136"/>
                <a:gd name="connsiteX100" fmla="*/ 226461 w 587346"/>
                <a:gd name="connsiteY100" fmla="*/ 577658 h 586136"/>
                <a:gd name="connsiteX101" fmla="*/ 226461 w 587346"/>
                <a:gd name="connsiteY101" fmla="*/ 504997 h 586136"/>
                <a:gd name="connsiteX102" fmla="*/ 194974 w 587346"/>
                <a:gd name="connsiteY102" fmla="*/ 504997 h 586136"/>
                <a:gd name="connsiteX103" fmla="*/ 194974 w 587346"/>
                <a:gd name="connsiteY103" fmla="*/ 577658 h 586136"/>
                <a:gd name="connsiteX104" fmla="*/ 186498 w 587346"/>
                <a:gd name="connsiteY104" fmla="*/ 586136 h 586136"/>
                <a:gd name="connsiteX105" fmla="*/ 180442 w 587346"/>
                <a:gd name="connsiteY105" fmla="*/ 586136 h 586136"/>
                <a:gd name="connsiteX106" fmla="*/ 171966 w 587346"/>
                <a:gd name="connsiteY106" fmla="*/ 577658 h 586136"/>
                <a:gd name="connsiteX107" fmla="*/ 171966 w 587346"/>
                <a:gd name="connsiteY107" fmla="*/ 504997 h 586136"/>
                <a:gd name="connsiteX108" fmla="*/ 102937 w 587346"/>
                <a:gd name="connsiteY108" fmla="*/ 504997 h 586136"/>
                <a:gd name="connsiteX109" fmla="*/ 72662 w 587346"/>
                <a:gd name="connsiteY109" fmla="*/ 474722 h 586136"/>
                <a:gd name="connsiteX110" fmla="*/ 72662 w 587346"/>
                <a:gd name="connsiteY110" fmla="*/ 414170 h 586136"/>
                <a:gd name="connsiteX111" fmla="*/ 8477 w 587346"/>
                <a:gd name="connsiteY111" fmla="*/ 414170 h 586136"/>
                <a:gd name="connsiteX112" fmla="*/ 0 w 587346"/>
                <a:gd name="connsiteY112" fmla="*/ 405693 h 586136"/>
                <a:gd name="connsiteX113" fmla="*/ 0 w 587346"/>
                <a:gd name="connsiteY113" fmla="*/ 399638 h 586136"/>
                <a:gd name="connsiteX114" fmla="*/ 8477 w 587346"/>
                <a:gd name="connsiteY114" fmla="*/ 391160 h 586136"/>
                <a:gd name="connsiteX115" fmla="*/ 72662 w 587346"/>
                <a:gd name="connsiteY115" fmla="*/ 391160 h 586136"/>
                <a:gd name="connsiteX116" fmla="*/ 72662 w 587346"/>
                <a:gd name="connsiteY116" fmla="*/ 359674 h 586136"/>
                <a:gd name="connsiteX117" fmla="*/ 8477 w 587346"/>
                <a:gd name="connsiteY117" fmla="*/ 359674 h 586136"/>
                <a:gd name="connsiteX118" fmla="*/ 0 w 587346"/>
                <a:gd name="connsiteY118" fmla="*/ 351197 h 586136"/>
                <a:gd name="connsiteX119" fmla="*/ 0 w 587346"/>
                <a:gd name="connsiteY119" fmla="*/ 345141 h 586136"/>
                <a:gd name="connsiteX120" fmla="*/ 8477 w 587346"/>
                <a:gd name="connsiteY120" fmla="*/ 336665 h 586136"/>
                <a:gd name="connsiteX121" fmla="*/ 72662 w 587346"/>
                <a:gd name="connsiteY121" fmla="*/ 336665 h 586136"/>
                <a:gd name="connsiteX122" fmla="*/ 72662 w 587346"/>
                <a:gd name="connsiteY122" fmla="*/ 305178 h 586136"/>
                <a:gd name="connsiteX123" fmla="*/ 8477 w 587346"/>
                <a:gd name="connsiteY123" fmla="*/ 305178 h 586136"/>
                <a:gd name="connsiteX124" fmla="*/ 0 w 587346"/>
                <a:gd name="connsiteY124" fmla="*/ 296700 h 586136"/>
                <a:gd name="connsiteX125" fmla="*/ 0 w 587346"/>
                <a:gd name="connsiteY125" fmla="*/ 290646 h 586136"/>
                <a:gd name="connsiteX126" fmla="*/ 8477 w 587346"/>
                <a:gd name="connsiteY126" fmla="*/ 280958 h 586136"/>
                <a:gd name="connsiteX127" fmla="*/ 72662 w 587346"/>
                <a:gd name="connsiteY127" fmla="*/ 280958 h 586136"/>
                <a:gd name="connsiteX128" fmla="*/ 72662 w 587346"/>
                <a:gd name="connsiteY128" fmla="*/ 249471 h 586136"/>
                <a:gd name="connsiteX129" fmla="*/ 8477 w 587346"/>
                <a:gd name="connsiteY129" fmla="*/ 249471 h 586136"/>
                <a:gd name="connsiteX130" fmla="*/ 0 w 587346"/>
                <a:gd name="connsiteY130" fmla="*/ 240993 h 586136"/>
                <a:gd name="connsiteX131" fmla="*/ 0 w 587346"/>
                <a:gd name="connsiteY131" fmla="*/ 234939 h 586136"/>
                <a:gd name="connsiteX132" fmla="*/ 8477 w 587346"/>
                <a:gd name="connsiteY132" fmla="*/ 226461 h 586136"/>
                <a:gd name="connsiteX133" fmla="*/ 72662 w 587346"/>
                <a:gd name="connsiteY133" fmla="*/ 226461 h 586136"/>
                <a:gd name="connsiteX134" fmla="*/ 72662 w 587346"/>
                <a:gd name="connsiteY134" fmla="*/ 194974 h 586136"/>
                <a:gd name="connsiteX135" fmla="*/ 8477 w 587346"/>
                <a:gd name="connsiteY135" fmla="*/ 194974 h 586136"/>
                <a:gd name="connsiteX136" fmla="*/ 0 w 587346"/>
                <a:gd name="connsiteY136" fmla="*/ 186498 h 586136"/>
                <a:gd name="connsiteX137" fmla="*/ 0 w 587346"/>
                <a:gd name="connsiteY137" fmla="*/ 180442 h 586136"/>
                <a:gd name="connsiteX138" fmla="*/ 8477 w 587346"/>
                <a:gd name="connsiteY138" fmla="*/ 171966 h 586136"/>
                <a:gd name="connsiteX139" fmla="*/ 72662 w 587346"/>
                <a:gd name="connsiteY139" fmla="*/ 171966 h 586136"/>
                <a:gd name="connsiteX140" fmla="*/ 72662 w 587346"/>
                <a:gd name="connsiteY140" fmla="*/ 110203 h 586136"/>
                <a:gd name="connsiteX141" fmla="*/ 102937 w 587346"/>
                <a:gd name="connsiteY141" fmla="*/ 79928 h 586136"/>
                <a:gd name="connsiteX142" fmla="*/ 173176 w 587346"/>
                <a:gd name="connsiteY142" fmla="*/ 79928 h 586136"/>
                <a:gd name="connsiteX143" fmla="*/ 173176 w 587346"/>
                <a:gd name="connsiteY143" fmla="*/ 8477 h 586136"/>
                <a:gd name="connsiteX144" fmla="*/ 181654 w 587346"/>
                <a:gd name="connsiteY144" fmla="*/ 0 h 58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87346" h="586136">
                  <a:moveTo>
                    <a:pt x="239594" y="254248"/>
                  </a:moveTo>
                  <a:lnTo>
                    <a:pt x="260365" y="321898"/>
                  </a:lnTo>
                  <a:lnTo>
                    <a:pt x="219039" y="321898"/>
                  </a:lnTo>
                  <a:close/>
                  <a:moveTo>
                    <a:pt x="364429" y="205470"/>
                  </a:moveTo>
                  <a:lnTo>
                    <a:pt x="364429" y="393654"/>
                  </a:lnTo>
                  <a:lnTo>
                    <a:pt x="422707" y="393654"/>
                  </a:lnTo>
                  <a:lnTo>
                    <a:pt x="422707" y="205470"/>
                  </a:lnTo>
                  <a:close/>
                  <a:moveTo>
                    <a:pt x="208593" y="205470"/>
                  </a:moveTo>
                  <a:lnTo>
                    <a:pt x="137864" y="393654"/>
                  </a:lnTo>
                  <a:lnTo>
                    <a:pt x="197237" y="393654"/>
                  </a:lnTo>
                  <a:lnTo>
                    <a:pt x="206410" y="362589"/>
                  </a:lnTo>
                  <a:lnTo>
                    <a:pt x="272427" y="362589"/>
                  </a:lnTo>
                  <a:lnTo>
                    <a:pt x="281842" y="393654"/>
                  </a:lnTo>
                  <a:lnTo>
                    <a:pt x="342735" y="393654"/>
                  </a:lnTo>
                  <a:lnTo>
                    <a:pt x="272022" y="205470"/>
                  </a:lnTo>
                  <a:close/>
                  <a:moveTo>
                    <a:pt x="181654" y="0"/>
                  </a:moveTo>
                  <a:lnTo>
                    <a:pt x="187708" y="0"/>
                  </a:lnTo>
                  <a:cubicBezTo>
                    <a:pt x="192552" y="0"/>
                    <a:pt x="196186" y="3633"/>
                    <a:pt x="196186" y="8477"/>
                  </a:cubicBezTo>
                  <a:lnTo>
                    <a:pt x="196186" y="79928"/>
                  </a:lnTo>
                  <a:lnTo>
                    <a:pt x="227673" y="79928"/>
                  </a:lnTo>
                  <a:lnTo>
                    <a:pt x="227673" y="8477"/>
                  </a:lnTo>
                  <a:cubicBezTo>
                    <a:pt x="227673" y="3633"/>
                    <a:pt x="231305" y="0"/>
                    <a:pt x="236149" y="0"/>
                  </a:cubicBezTo>
                  <a:lnTo>
                    <a:pt x="242205" y="0"/>
                  </a:lnTo>
                  <a:cubicBezTo>
                    <a:pt x="247049" y="0"/>
                    <a:pt x="250682" y="3633"/>
                    <a:pt x="250682" y="8477"/>
                  </a:cubicBezTo>
                  <a:lnTo>
                    <a:pt x="250682" y="79928"/>
                  </a:lnTo>
                  <a:lnTo>
                    <a:pt x="282168" y="79928"/>
                  </a:lnTo>
                  <a:lnTo>
                    <a:pt x="282168" y="8477"/>
                  </a:lnTo>
                  <a:cubicBezTo>
                    <a:pt x="282168" y="3633"/>
                    <a:pt x="285802" y="0"/>
                    <a:pt x="290646" y="0"/>
                  </a:cubicBezTo>
                  <a:lnTo>
                    <a:pt x="296700" y="0"/>
                  </a:lnTo>
                  <a:cubicBezTo>
                    <a:pt x="301545" y="0"/>
                    <a:pt x="305178" y="3633"/>
                    <a:pt x="305178" y="8477"/>
                  </a:cubicBezTo>
                  <a:lnTo>
                    <a:pt x="305178" y="79928"/>
                  </a:lnTo>
                  <a:lnTo>
                    <a:pt x="336665" y="79928"/>
                  </a:lnTo>
                  <a:lnTo>
                    <a:pt x="336665" y="8477"/>
                  </a:lnTo>
                  <a:cubicBezTo>
                    <a:pt x="336665" y="3633"/>
                    <a:pt x="340297" y="0"/>
                    <a:pt x="345141" y="0"/>
                  </a:cubicBezTo>
                  <a:lnTo>
                    <a:pt x="351197" y="0"/>
                  </a:lnTo>
                  <a:cubicBezTo>
                    <a:pt x="356041" y="0"/>
                    <a:pt x="360885" y="3633"/>
                    <a:pt x="360885" y="8477"/>
                  </a:cubicBezTo>
                  <a:lnTo>
                    <a:pt x="360885" y="79928"/>
                  </a:lnTo>
                  <a:lnTo>
                    <a:pt x="392372" y="79928"/>
                  </a:lnTo>
                  <a:lnTo>
                    <a:pt x="392372" y="8477"/>
                  </a:lnTo>
                  <a:cubicBezTo>
                    <a:pt x="392372" y="3633"/>
                    <a:pt x="396004" y="0"/>
                    <a:pt x="400849" y="0"/>
                  </a:cubicBezTo>
                  <a:lnTo>
                    <a:pt x="406904" y="0"/>
                  </a:lnTo>
                  <a:cubicBezTo>
                    <a:pt x="411748" y="0"/>
                    <a:pt x="415381" y="3633"/>
                    <a:pt x="415381" y="8477"/>
                  </a:cubicBezTo>
                  <a:lnTo>
                    <a:pt x="415381" y="79928"/>
                  </a:lnTo>
                  <a:lnTo>
                    <a:pt x="489254" y="79928"/>
                  </a:lnTo>
                  <a:cubicBezTo>
                    <a:pt x="506208" y="79928"/>
                    <a:pt x="519529" y="93248"/>
                    <a:pt x="519529" y="110203"/>
                  </a:cubicBezTo>
                  <a:lnTo>
                    <a:pt x="519529" y="171966"/>
                  </a:lnTo>
                  <a:lnTo>
                    <a:pt x="578870" y="171966"/>
                  </a:lnTo>
                  <a:cubicBezTo>
                    <a:pt x="583714" y="171966"/>
                    <a:pt x="587346" y="175598"/>
                    <a:pt x="587346" y="180442"/>
                  </a:cubicBezTo>
                  <a:lnTo>
                    <a:pt x="587346" y="186498"/>
                  </a:lnTo>
                  <a:cubicBezTo>
                    <a:pt x="587346" y="191342"/>
                    <a:pt x="583714" y="194974"/>
                    <a:pt x="578870" y="194974"/>
                  </a:cubicBezTo>
                  <a:lnTo>
                    <a:pt x="578870" y="196186"/>
                  </a:lnTo>
                  <a:lnTo>
                    <a:pt x="518318" y="196186"/>
                  </a:lnTo>
                  <a:lnTo>
                    <a:pt x="518318" y="227673"/>
                  </a:lnTo>
                  <a:lnTo>
                    <a:pt x="577658" y="227673"/>
                  </a:lnTo>
                  <a:cubicBezTo>
                    <a:pt x="582502" y="227673"/>
                    <a:pt x="586136" y="231305"/>
                    <a:pt x="586136" y="236149"/>
                  </a:cubicBezTo>
                  <a:lnTo>
                    <a:pt x="586136" y="242205"/>
                  </a:lnTo>
                  <a:cubicBezTo>
                    <a:pt x="586136" y="247049"/>
                    <a:pt x="582502" y="250682"/>
                    <a:pt x="577658" y="250682"/>
                  </a:cubicBezTo>
                  <a:lnTo>
                    <a:pt x="518318" y="250682"/>
                  </a:lnTo>
                  <a:lnTo>
                    <a:pt x="518318" y="282168"/>
                  </a:lnTo>
                  <a:lnTo>
                    <a:pt x="577658" y="282168"/>
                  </a:lnTo>
                  <a:cubicBezTo>
                    <a:pt x="582502" y="282168"/>
                    <a:pt x="586136" y="285802"/>
                    <a:pt x="586136" y="290646"/>
                  </a:cubicBezTo>
                  <a:lnTo>
                    <a:pt x="586136" y="296700"/>
                  </a:lnTo>
                  <a:cubicBezTo>
                    <a:pt x="586136" y="301545"/>
                    <a:pt x="582502" y="305178"/>
                    <a:pt x="577658" y="305178"/>
                  </a:cubicBezTo>
                  <a:lnTo>
                    <a:pt x="518318" y="305178"/>
                  </a:lnTo>
                  <a:lnTo>
                    <a:pt x="518318" y="336665"/>
                  </a:lnTo>
                  <a:lnTo>
                    <a:pt x="577658" y="336665"/>
                  </a:lnTo>
                  <a:cubicBezTo>
                    <a:pt x="582502" y="336665"/>
                    <a:pt x="586136" y="340297"/>
                    <a:pt x="586136" y="345141"/>
                  </a:cubicBezTo>
                  <a:lnTo>
                    <a:pt x="586136" y="351197"/>
                  </a:lnTo>
                  <a:cubicBezTo>
                    <a:pt x="586136" y="356041"/>
                    <a:pt x="582502" y="359674"/>
                    <a:pt x="577658" y="359674"/>
                  </a:cubicBezTo>
                  <a:lnTo>
                    <a:pt x="518318" y="359674"/>
                  </a:lnTo>
                  <a:lnTo>
                    <a:pt x="518318" y="391160"/>
                  </a:lnTo>
                  <a:lnTo>
                    <a:pt x="577658" y="391160"/>
                  </a:lnTo>
                  <a:cubicBezTo>
                    <a:pt x="582502" y="391160"/>
                    <a:pt x="586136" y="394794"/>
                    <a:pt x="586136" y="399638"/>
                  </a:cubicBezTo>
                  <a:lnTo>
                    <a:pt x="586136" y="405693"/>
                  </a:lnTo>
                  <a:cubicBezTo>
                    <a:pt x="586136" y="410537"/>
                    <a:pt x="582502" y="414170"/>
                    <a:pt x="577658" y="414170"/>
                  </a:cubicBezTo>
                  <a:lnTo>
                    <a:pt x="518318" y="414170"/>
                  </a:lnTo>
                  <a:lnTo>
                    <a:pt x="518318" y="474722"/>
                  </a:lnTo>
                  <a:cubicBezTo>
                    <a:pt x="518318" y="491676"/>
                    <a:pt x="504997" y="504997"/>
                    <a:pt x="488042" y="504997"/>
                  </a:cubicBezTo>
                  <a:lnTo>
                    <a:pt x="414170" y="504997"/>
                  </a:lnTo>
                  <a:lnTo>
                    <a:pt x="414170" y="577658"/>
                  </a:lnTo>
                  <a:cubicBezTo>
                    <a:pt x="414170" y="582502"/>
                    <a:pt x="410537" y="586136"/>
                    <a:pt x="405693" y="586136"/>
                  </a:cubicBezTo>
                  <a:lnTo>
                    <a:pt x="399638" y="586136"/>
                  </a:lnTo>
                  <a:cubicBezTo>
                    <a:pt x="394794" y="586136"/>
                    <a:pt x="391160" y="582502"/>
                    <a:pt x="391160" y="577658"/>
                  </a:cubicBezTo>
                  <a:lnTo>
                    <a:pt x="391160" y="504997"/>
                  </a:lnTo>
                  <a:lnTo>
                    <a:pt x="359674" y="504997"/>
                  </a:lnTo>
                  <a:lnTo>
                    <a:pt x="359674" y="577658"/>
                  </a:lnTo>
                  <a:cubicBezTo>
                    <a:pt x="359674" y="582502"/>
                    <a:pt x="356041" y="586136"/>
                    <a:pt x="351197" y="586136"/>
                  </a:cubicBezTo>
                  <a:lnTo>
                    <a:pt x="343931" y="586136"/>
                  </a:lnTo>
                  <a:cubicBezTo>
                    <a:pt x="339087" y="586136"/>
                    <a:pt x="335453" y="582502"/>
                    <a:pt x="335453" y="577658"/>
                  </a:cubicBezTo>
                  <a:lnTo>
                    <a:pt x="335453" y="504997"/>
                  </a:lnTo>
                  <a:lnTo>
                    <a:pt x="303967" y="504997"/>
                  </a:lnTo>
                  <a:lnTo>
                    <a:pt x="303967" y="577658"/>
                  </a:lnTo>
                  <a:cubicBezTo>
                    <a:pt x="303967" y="582502"/>
                    <a:pt x="300334" y="586136"/>
                    <a:pt x="295490" y="586136"/>
                  </a:cubicBezTo>
                  <a:lnTo>
                    <a:pt x="289434" y="586136"/>
                  </a:lnTo>
                  <a:cubicBezTo>
                    <a:pt x="284590" y="586136"/>
                    <a:pt x="280958" y="582502"/>
                    <a:pt x="280958" y="577658"/>
                  </a:cubicBezTo>
                  <a:lnTo>
                    <a:pt x="280958" y="504997"/>
                  </a:lnTo>
                  <a:lnTo>
                    <a:pt x="249471" y="504997"/>
                  </a:lnTo>
                  <a:lnTo>
                    <a:pt x="249471" y="577658"/>
                  </a:lnTo>
                  <a:cubicBezTo>
                    <a:pt x="249471" y="582502"/>
                    <a:pt x="245837" y="586136"/>
                    <a:pt x="240993" y="586136"/>
                  </a:cubicBezTo>
                  <a:lnTo>
                    <a:pt x="234939" y="586136"/>
                  </a:lnTo>
                  <a:cubicBezTo>
                    <a:pt x="230095" y="586136"/>
                    <a:pt x="226461" y="582502"/>
                    <a:pt x="226461" y="577658"/>
                  </a:cubicBezTo>
                  <a:lnTo>
                    <a:pt x="226461" y="504997"/>
                  </a:lnTo>
                  <a:lnTo>
                    <a:pt x="194974" y="504997"/>
                  </a:lnTo>
                  <a:lnTo>
                    <a:pt x="194974" y="577658"/>
                  </a:lnTo>
                  <a:cubicBezTo>
                    <a:pt x="194974" y="582502"/>
                    <a:pt x="191342" y="586136"/>
                    <a:pt x="186498" y="586136"/>
                  </a:cubicBezTo>
                  <a:lnTo>
                    <a:pt x="180442" y="586136"/>
                  </a:lnTo>
                  <a:cubicBezTo>
                    <a:pt x="175598" y="586136"/>
                    <a:pt x="171966" y="582502"/>
                    <a:pt x="171966" y="577658"/>
                  </a:cubicBezTo>
                  <a:lnTo>
                    <a:pt x="171966" y="504997"/>
                  </a:lnTo>
                  <a:lnTo>
                    <a:pt x="102937" y="504997"/>
                  </a:lnTo>
                  <a:cubicBezTo>
                    <a:pt x="85982" y="504997"/>
                    <a:pt x="72662" y="491676"/>
                    <a:pt x="72662" y="474722"/>
                  </a:cubicBezTo>
                  <a:lnTo>
                    <a:pt x="72662" y="414170"/>
                  </a:lnTo>
                  <a:lnTo>
                    <a:pt x="8477" y="414170"/>
                  </a:lnTo>
                  <a:cubicBezTo>
                    <a:pt x="3633" y="414170"/>
                    <a:pt x="0" y="410537"/>
                    <a:pt x="0" y="405693"/>
                  </a:cubicBezTo>
                  <a:lnTo>
                    <a:pt x="0" y="399638"/>
                  </a:lnTo>
                  <a:cubicBezTo>
                    <a:pt x="0" y="394794"/>
                    <a:pt x="3633" y="391160"/>
                    <a:pt x="8477" y="391160"/>
                  </a:cubicBezTo>
                  <a:lnTo>
                    <a:pt x="72662" y="391160"/>
                  </a:lnTo>
                  <a:lnTo>
                    <a:pt x="72662" y="359674"/>
                  </a:lnTo>
                  <a:lnTo>
                    <a:pt x="8477" y="359674"/>
                  </a:lnTo>
                  <a:cubicBezTo>
                    <a:pt x="3633" y="359674"/>
                    <a:pt x="0" y="356041"/>
                    <a:pt x="0" y="351197"/>
                  </a:cubicBezTo>
                  <a:lnTo>
                    <a:pt x="0" y="345141"/>
                  </a:lnTo>
                  <a:cubicBezTo>
                    <a:pt x="0" y="340297"/>
                    <a:pt x="3633" y="336665"/>
                    <a:pt x="8477" y="336665"/>
                  </a:cubicBezTo>
                  <a:lnTo>
                    <a:pt x="72662" y="336665"/>
                  </a:lnTo>
                  <a:lnTo>
                    <a:pt x="72662" y="305178"/>
                  </a:lnTo>
                  <a:lnTo>
                    <a:pt x="8477" y="305178"/>
                  </a:lnTo>
                  <a:cubicBezTo>
                    <a:pt x="3633" y="305178"/>
                    <a:pt x="0" y="301545"/>
                    <a:pt x="0" y="296700"/>
                  </a:cubicBezTo>
                  <a:lnTo>
                    <a:pt x="0" y="290646"/>
                  </a:lnTo>
                  <a:cubicBezTo>
                    <a:pt x="0" y="285802"/>
                    <a:pt x="3633" y="282168"/>
                    <a:pt x="8477" y="280958"/>
                  </a:cubicBezTo>
                  <a:lnTo>
                    <a:pt x="72662" y="280958"/>
                  </a:lnTo>
                  <a:lnTo>
                    <a:pt x="72662" y="249471"/>
                  </a:lnTo>
                  <a:lnTo>
                    <a:pt x="8477" y="249471"/>
                  </a:lnTo>
                  <a:cubicBezTo>
                    <a:pt x="3633" y="249471"/>
                    <a:pt x="0" y="245837"/>
                    <a:pt x="0" y="240993"/>
                  </a:cubicBezTo>
                  <a:lnTo>
                    <a:pt x="0" y="234939"/>
                  </a:lnTo>
                  <a:cubicBezTo>
                    <a:pt x="0" y="230095"/>
                    <a:pt x="3633" y="226461"/>
                    <a:pt x="8477" y="226461"/>
                  </a:cubicBezTo>
                  <a:lnTo>
                    <a:pt x="72662" y="226461"/>
                  </a:lnTo>
                  <a:lnTo>
                    <a:pt x="72662" y="194974"/>
                  </a:lnTo>
                  <a:lnTo>
                    <a:pt x="8477" y="194974"/>
                  </a:lnTo>
                  <a:cubicBezTo>
                    <a:pt x="3633" y="194974"/>
                    <a:pt x="0" y="191342"/>
                    <a:pt x="0" y="186498"/>
                  </a:cubicBezTo>
                  <a:lnTo>
                    <a:pt x="0" y="180442"/>
                  </a:lnTo>
                  <a:cubicBezTo>
                    <a:pt x="0" y="175598"/>
                    <a:pt x="3633" y="171966"/>
                    <a:pt x="8477" y="171966"/>
                  </a:cubicBezTo>
                  <a:lnTo>
                    <a:pt x="72662" y="171966"/>
                  </a:lnTo>
                  <a:lnTo>
                    <a:pt x="72662" y="110203"/>
                  </a:lnTo>
                  <a:cubicBezTo>
                    <a:pt x="72662" y="94460"/>
                    <a:pt x="85982" y="79928"/>
                    <a:pt x="102937" y="79928"/>
                  </a:cubicBezTo>
                  <a:lnTo>
                    <a:pt x="173176" y="79928"/>
                  </a:lnTo>
                  <a:lnTo>
                    <a:pt x="173176" y="8477"/>
                  </a:lnTo>
                  <a:cubicBezTo>
                    <a:pt x="173176" y="3633"/>
                    <a:pt x="176810" y="0"/>
                    <a:pt x="1816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>
            <a:extLst>
              <a:ext uri="{FF2B5EF4-FFF2-40B4-BE49-F238E27FC236}">
                <a16:creationId xmlns:a16="http://schemas.microsoft.com/office/drawing/2014/main" id="{1EFFC324-05D8-4B2F-937D-27C183F56FE5}"/>
              </a:ext>
            </a:extLst>
          </p:cNvPr>
          <p:cNvGrpSpPr/>
          <p:nvPr/>
        </p:nvGrpSpPr>
        <p:grpSpPr>
          <a:xfrm>
            <a:off x="646663" y="3880685"/>
            <a:ext cx="4070261" cy="2495445"/>
            <a:chOff x="621889" y="3775910"/>
            <a:chExt cx="4070261" cy="24954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24215F-0CF2-427B-A70F-B3F3ED34852D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0EF203-F0B6-4675-A700-A4D024E91FC9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그룹 13">
              <a:extLst>
                <a:ext uri="{FF2B5EF4-FFF2-40B4-BE49-F238E27FC236}">
                  <a16:creationId xmlns:a16="http://schemas.microsoft.com/office/drawing/2014/main" id="{7B274351-5AC7-406C-A640-499599180306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E0DEBA-A56A-4DF8-807E-1A9157DB56FC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A254C0-12F8-481E-9E90-CC38DB14CA04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038AE18D-C0E3-4F8E-A769-B09B60EA7F51}"/>
              </a:ext>
            </a:extLst>
          </p:cNvPr>
          <p:cNvGrpSpPr/>
          <p:nvPr/>
        </p:nvGrpSpPr>
        <p:grpSpPr>
          <a:xfrm>
            <a:off x="7475076" y="3880685"/>
            <a:ext cx="4070261" cy="2495445"/>
            <a:chOff x="621889" y="3775910"/>
            <a:chExt cx="4070261" cy="24954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C9042F-F71D-46AD-94A5-0D5249713137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7B0FB6-4A86-4F06-8BEC-CC5ED74B550B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A52DCB2F-2AAF-4D92-B858-37C5E94C0A48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DAF5BE-F76F-43A2-88D9-FEC29CC5AFAF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4D8DA1-1FFD-4149-B4A0-2ECE1632ABA4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39F96D1-4620-48E1-95F4-3B591EBF5C3E}"/>
              </a:ext>
            </a:extLst>
          </p:cNvPr>
          <p:cNvSpPr txBox="1"/>
          <p:nvPr/>
        </p:nvSpPr>
        <p:spPr>
          <a:xfrm>
            <a:off x="0" y="16365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42B1DE8B-463C-49BD-8F99-C05C1960216A}"/>
              </a:ext>
            </a:extLst>
          </p:cNvPr>
          <p:cNvGrpSpPr/>
          <p:nvPr/>
        </p:nvGrpSpPr>
        <p:grpSpPr>
          <a:xfrm>
            <a:off x="6475110" y="1807304"/>
            <a:ext cx="5421616" cy="4193643"/>
            <a:chOff x="549953" y="1739210"/>
            <a:chExt cx="5421616" cy="4193643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C89720E2-9976-4C90-A7EA-05B6B6724EA3}"/>
                </a:ext>
              </a:extLst>
            </p:cNvPr>
            <p:cNvGrpSpPr/>
            <p:nvPr/>
          </p:nvGrpSpPr>
          <p:grpSpPr>
            <a:xfrm>
              <a:off x="549953" y="1739210"/>
              <a:ext cx="5421616" cy="4193643"/>
              <a:chOff x="549953" y="1739210"/>
              <a:chExt cx="5421616" cy="4193643"/>
            </a:xfrm>
          </p:grpSpPr>
          <p:sp>
            <p:nvSpPr>
              <p:cNvPr id="21" name="Freeform: Shape 6">
                <a:extLst>
                  <a:ext uri="{FF2B5EF4-FFF2-40B4-BE49-F238E27FC236}">
                    <a16:creationId xmlns:a16="http://schemas.microsoft.com/office/drawing/2014/main" id="{695D52B7-6295-481B-BB2C-520D725BD905}"/>
                  </a:ext>
                </a:extLst>
              </p:cNvPr>
              <p:cNvSpPr/>
              <p:nvPr/>
            </p:nvSpPr>
            <p:spPr>
              <a:xfrm>
                <a:off x="2828740" y="2263570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9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8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2"/>
                      <a:pt x="1610411" y="2884353"/>
                      <a:pt x="1930054" y="3025779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0" y="2648026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6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4" y="432671"/>
                      <a:pt x="2543578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1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7">
                <a:extLst>
                  <a:ext uri="{FF2B5EF4-FFF2-40B4-BE49-F238E27FC236}">
                    <a16:creationId xmlns:a16="http://schemas.microsoft.com/office/drawing/2014/main" id="{5D0C9F58-BA94-46DA-A566-44E30413EA7B}"/>
                  </a:ext>
                </a:extLst>
              </p:cNvPr>
              <p:cNvSpPr/>
              <p:nvPr/>
            </p:nvSpPr>
            <p:spPr>
              <a:xfrm>
                <a:off x="2712245" y="2291327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8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7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3"/>
                      <a:pt x="1610411" y="2884353"/>
                      <a:pt x="1930054" y="3025778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1" y="2648073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7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5" y="432671"/>
                      <a:pt x="2543577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2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8">
                <a:extLst>
                  <a:ext uri="{FF2B5EF4-FFF2-40B4-BE49-F238E27FC236}">
                    <a16:creationId xmlns:a16="http://schemas.microsoft.com/office/drawing/2014/main" id="{E7A8E44C-80E9-40D3-9551-E1E1BA110FFC}"/>
                  </a:ext>
                </a:extLst>
              </p:cNvPr>
              <p:cNvSpPr/>
              <p:nvPr/>
            </p:nvSpPr>
            <p:spPr>
              <a:xfrm>
                <a:off x="1258097" y="2337063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8 h 3025778"/>
                  <a:gd name="connsiteX2" fmla="*/ 1204667 w 3140976"/>
                  <a:gd name="connsiteY2" fmla="*/ 3007707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7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8"/>
                    </a:cubicBezTo>
                    <a:cubicBezTo>
                      <a:pt x="1204574" y="3021284"/>
                      <a:pt x="1204620" y="3015677"/>
                      <a:pt x="1204667" y="3007707"/>
                    </a:cubicBezTo>
                    <a:cubicBezTo>
                      <a:pt x="1205315" y="2895011"/>
                      <a:pt x="1204342" y="2782316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7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5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7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41"/>
                      <a:pt x="2212253" y="2550854"/>
                      <a:pt x="214561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9">
                <a:extLst>
                  <a:ext uri="{FF2B5EF4-FFF2-40B4-BE49-F238E27FC236}">
                    <a16:creationId xmlns:a16="http://schemas.microsoft.com/office/drawing/2014/main" id="{8D03A5A6-4823-4FCF-85D7-3D1AC3920750}"/>
                  </a:ext>
                </a:extLst>
              </p:cNvPr>
              <p:cNvSpPr/>
              <p:nvPr/>
            </p:nvSpPr>
            <p:spPr>
              <a:xfrm>
                <a:off x="1141602" y="2315516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9 h 3025778"/>
                  <a:gd name="connsiteX2" fmla="*/ 1204667 w 3140976"/>
                  <a:gd name="connsiteY2" fmla="*/ 3007706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6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9"/>
                    </a:cubicBezTo>
                    <a:cubicBezTo>
                      <a:pt x="1204574" y="3021284"/>
                      <a:pt x="1204620" y="3015677"/>
                      <a:pt x="1204667" y="3007706"/>
                    </a:cubicBezTo>
                    <a:cubicBezTo>
                      <a:pt x="1205315" y="2895011"/>
                      <a:pt x="1204342" y="2782315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8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4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6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87"/>
                      <a:pt x="2212207" y="2550901"/>
                      <a:pt x="214561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0">
                <a:extLst>
                  <a:ext uri="{FF2B5EF4-FFF2-40B4-BE49-F238E27FC236}">
                    <a16:creationId xmlns:a16="http://schemas.microsoft.com/office/drawing/2014/main" id="{4A3BD194-620E-41FF-894F-4142E1B916CA}"/>
                  </a:ext>
                </a:extLst>
              </p:cNvPr>
              <p:cNvSpPr/>
              <p:nvPr/>
            </p:nvSpPr>
            <p:spPr>
              <a:xfrm>
                <a:off x="549953" y="1739194"/>
                <a:ext cx="2812000" cy="4193680"/>
              </a:xfrm>
              <a:custGeom>
                <a:avLst/>
                <a:gdLst>
                  <a:gd name="connsiteX0" fmla="*/ 2802558 w 2812000"/>
                  <a:gd name="connsiteY0" fmla="*/ 694353 h 4193680"/>
                  <a:gd name="connsiteX1" fmla="*/ 2622162 w 2812000"/>
                  <a:gd name="connsiteY1" fmla="*/ 636337 h 4193680"/>
                  <a:gd name="connsiteX2" fmla="*/ 2611273 w 2812000"/>
                  <a:gd name="connsiteY2" fmla="*/ 632769 h 4193680"/>
                  <a:gd name="connsiteX3" fmla="*/ 2543989 w 2812000"/>
                  <a:gd name="connsiteY3" fmla="*/ 558071 h 4193680"/>
                  <a:gd name="connsiteX4" fmla="*/ 2140334 w 2812000"/>
                  <a:gd name="connsiteY4" fmla="*/ 254414 h 4193680"/>
                  <a:gd name="connsiteX5" fmla="*/ 959950 w 2812000"/>
                  <a:gd name="connsiteY5" fmla="*/ 360206 h 4193680"/>
                  <a:gd name="connsiteX6" fmla="*/ 446704 w 2812000"/>
                  <a:gd name="connsiteY6" fmla="*/ 1084014 h 4193680"/>
                  <a:gd name="connsiteX7" fmla="*/ 386140 w 2812000"/>
                  <a:gd name="connsiteY7" fmla="*/ 1471544 h 4193680"/>
                  <a:gd name="connsiteX8" fmla="*/ 397956 w 2812000"/>
                  <a:gd name="connsiteY8" fmla="*/ 1495038 h 4193680"/>
                  <a:gd name="connsiteX9" fmla="*/ 474461 w 2812000"/>
                  <a:gd name="connsiteY9" fmla="*/ 1607316 h 4193680"/>
                  <a:gd name="connsiteX10" fmla="*/ 474554 w 2812000"/>
                  <a:gd name="connsiteY10" fmla="*/ 2438955 h 4193680"/>
                  <a:gd name="connsiteX11" fmla="*/ 474693 w 2812000"/>
                  <a:gd name="connsiteY11" fmla="*/ 2645116 h 4193680"/>
                  <a:gd name="connsiteX12" fmla="*/ 410514 w 2812000"/>
                  <a:gd name="connsiteY12" fmla="*/ 2747338 h 4193680"/>
                  <a:gd name="connsiteX13" fmla="*/ 401478 w 2812000"/>
                  <a:gd name="connsiteY13" fmla="*/ 2771851 h 4193680"/>
                  <a:gd name="connsiteX14" fmla="*/ 503701 w 2812000"/>
                  <a:gd name="connsiteY14" fmla="*/ 3114572 h 4193680"/>
                  <a:gd name="connsiteX15" fmla="*/ 1086733 w 2812000"/>
                  <a:gd name="connsiteY15" fmla="*/ 3750384 h 4193680"/>
                  <a:gd name="connsiteX16" fmla="*/ 1437933 w 2812000"/>
                  <a:gd name="connsiteY16" fmla="*/ 3870030 h 4193680"/>
                  <a:gd name="connsiteX17" fmla="*/ 1468331 w 2812000"/>
                  <a:gd name="connsiteY17" fmla="*/ 3857843 h 4193680"/>
                  <a:gd name="connsiteX18" fmla="*/ 1687420 w 2812000"/>
                  <a:gd name="connsiteY18" fmla="*/ 3757891 h 4193680"/>
                  <a:gd name="connsiteX19" fmla="*/ 1843581 w 2812000"/>
                  <a:gd name="connsiteY19" fmla="*/ 3954969 h 4193680"/>
                  <a:gd name="connsiteX20" fmla="*/ 1713462 w 2812000"/>
                  <a:gd name="connsiteY20" fmla="*/ 4179942 h 4193680"/>
                  <a:gd name="connsiteX21" fmla="*/ 1451325 w 2812000"/>
                  <a:gd name="connsiteY21" fmla="*/ 4050750 h 4193680"/>
                  <a:gd name="connsiteX22" fmla="*/ 1398592 w 2812000"/>
                  <a:gd name="connsiteY22" fmla="*/ 4003253 h 4193680"/>
                  <a:gd name="connsiteX23" fmla="*/ 800592 w 2812000"/>
                  <a:gd name="connsiteY23" fmla="*/ 3726195 h 4193680"/>
                  <a:gd name="connsiteX24" fmla="*/ 383776 w 2812000"/>
                  <a:gd name="connsiteY24" fmla="*/ 3170781 h 4193680"/>
                  <a:gd name="connsiteX25" fmla="*/ 271591 w 2812000"/>
                  <a:gd name="connsiteY25" fmla="*/ 2773473 h 4193680"/>
                  <a:gd name="connsiteX26" fmla="*/ 250228 w 2812000"/>
                  <a:gd name="connsiteY26" fmla="*/ 2755911 h 4193680"/>
                  <a:gd name="connsiteX27" fmla="*/ 215474 w 2812000"/>
                  <a:gd name="connsiteY27" fmla="*/ 2756004 h 4193680"/>
                  <a:gd name="connsiteX28" fmla="*/ 107320 w 2812000"/>
                  <a:gd name="connsiteY28" fmla="*/ 2648730 h 4193680"/>
                  <a:gd name="connsiteX29" fmla="*/ 107506 w 2812000"/>
                  <a:gd name="connsiteY29" fmla="*/ 2507443 h 4193680"/>
                  <a:gd name="connsiteX30" fmla="*/ 86329 w 2812000"/>
                  <a:gd name="connsiteY30" fmla="*/ 2484599 h 4193680"/>
                  <a:gd name="connsiteX31" fmla="*/ 47729 w 2812000"/>
                  <a:gd name="connsiteY31" fmla="*/ 2478111 h 4193680"/>
                  <a:gd name="connsiteX32" fmla="*/ 93 w 2812000"/>
                  <a:gd name="connsiteY32" fmla="*/ 2413608 h 4193680"/>
                  <a:gd name="connsiteX33" fmla="*/ 0 w 2812000"/>
                  <a:gd name="connsiteY33" fmla="*/ 1841280 h 4193680"/>
                  <a:gd name="connsiteX34" fmla="*/ 73725 w 2812000"/>
                  <a:gd name="connsiteY34" fmla="*/ 1763524 h 4193680"/>
                  <a:gd name="connsiteX35" fmla="*/ 107089 w 2812000"/>
                  <a:gd name="connsiteY35" fmla="*/ 1727565 h 4193680"/>
                  <a:gd name="connsiteX36" fmla="*/ 107228 w 2812000"/>
                  <a:gd name="connsiteY36" fmla="*/ 1602451 h 4193680"/>
                  <a:gd name="connsiteX37" fmla="*/ 220711 w 2812000"/>
                  <a:gd name="connsiteY37" fmla="*/ 1490867 h 4193680"/>
                  <a:gd name="connsiteX38" fmla="*/ 239246 w 2812000"/>
                  <a:gd name="connsiteY38" fmla="*/ 1490914 h 4193680"/>
                  <a:gd name="connsiteX39" fmla="*/ 255650 w 2812000"/>
                  <a:gd name="connsiteY39" fmla="*/ 1475112 h 4193680"/>
                  <a:gd name="connsiteX40" fmla="*/ 281878 w 2812000"/>
                  <a:gd name="connsiteY40" fmla="*/ 1222150 h 4193680"/>
                  <a:gd name="connsiteX41" fmla="*/ 529558 w 2812000"/>
                  <a:gd name="connsiteY41" fmla="*/ 604271 h 4193680"/>
                  <a:gd name="connsiteX42" fmla="*/ 1011247 w 2812000"/>
                  <a:gd name="connsiteY42" fmla="*/ 163081 h 4193680"/>
                  <a:gd name="connsiteX43" fmla="*/ 1357211 w 2812000"/>
                  <a:gd name="connsiteY43" fmla="*/ 34491 h 4193680"/>
                  <a:gd name="connsiteX44" fmla="*/ 1784685 w 2812000"/>
                  <a:gd name="connsiteY44" fmla="*/ 9422 h 4193680"/>
                  <a:gd name="connsiteX45" fmla="*/ 2477725 w 2812000"/>
                  <a:gd name="connsiteY45" fmla="*/ 304321 h 4193680"/>
                  <a:gd name="connsiteX46" fmla="*/ 2750474 w 2812000"/>
                  <a:gd name="connsiteY46" fmla="*/ 601305 h 4193680"/>
                  <a:gd name="connsiteX47" fmla="*/ 2807841 w 2812000"/>
                  <a:gd name="connsiteY47" fmla="*/ 679108 h 4193680"/>
                  <a:gd name="connsiteX48" fmla="*/ 2802558 w 2812000"/>
                  <a:gd name="connsiteY48" fmla="*/ 694353 h 41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812000" h="4193680">
                    <a:moveTo>
                      <a:pt x="2802558" y="694353"/>
                    </a:moveTo>
                    <a:cubicBezTo>
                      <a:pt x="2738889" y="685966"/>
                      <a:pt x="2682773" y="654178"/>
                      <a:pt x="2622162" y="636337"/>
                    </a:cubicBezTo>
                    <a:cubicBezTo>
                      <a:pt x="2618502" y="635271"/>
                      <a:pt x="2614934" y="633974"/>
                      <a:pt x="2611273" y="632769"/>
                    </a:cubicBezTo>
                    <a:cubicBezTo>
                      <a:pt x="2579762" y="616041"/>
                      <a:pt x="2560856" y="587960"/>
                      <a:pt x="2543989" y="558071"/>
                    </a:cubicBezTo>
                    <a:cubicBezTo>
                      <a:pt x="2430923" y="428323"/>
                      <a:pt x="2297468" y="324015"/>
                      <a:pt x="2140334" y="254414"/>
                    </a:cubicBezTo>
                    <a:cubicBezTo>
                      <a:pt x="1728198" y="71840"/>
                      <a:pt x="1331586" y="106502"/>
                      <a:pt x="959950" y="360206"/>
                    </a:cubicBezTo>
                    <a:cubicBezTo>
                      <a:pt x="701335" y="536756"/>
                      <a:pt x="537018" y="785316"/>
                      <a:pt x="446704" y="1084014"/>
                    </a:cubicBezTo>
                    <a:cubicBezTo>
                      <a:pt x="408475" y="1210472"/>
                      <a:pt x="389847" y="1339803"/>
                      <a:pt x="386140" y="1471544"/>
                    </a:cubicBezTo>
                    <a:cubicBezTo>
                      <a:pt x="385862" y="1481600"/>
                      <a:pt x="384425" y="1489941"/>
                      <a:pt x="397956" y="1495038"/>
                    </a:cubicBezTo>
                    <a:cubicBezTo>
                      <a:pt x="455184" y="1516724"/>
                      <a:pt x="474461" y="1545964"/>
                      <a:pt x="474461" y="1607316"/>
                    </a:cubicBezTo>
                    <a:cubicBezTo>
                      <a:pt x="474507" y="1884514"/>
                      <a:pt x="474507" y="2161758"/>
                      <a:pt x="474554" y="2438955"/>
                    </a:cubicBezTo>
                    <a:cubicBezTo>
                      <a:pt x="474554" y="2507675"/>
                      <a:pt x="474276" y="2576395"/>
                      <a:pt x="474693" y="2645116"/>
                    </a:cubicBezTo>
                    <a:cubicBezTo>
                      <a:pt x="474971" y="2693122"/>
                      <a:pt x="456296" y="2728942"/>
                      <a:pt x="410514" y="2747338"/>
                    </a:cubicBezTo>
                    <a:cubicBezTo>
                      <a:pt x="396797" y="2752853"/>
                      <a:pt x="399856" y="2761889"/>
                      <a:pt x="401478" y="2771851"/>
                    </a:cubicBezTo>
                    <a:cubicBezTo>
                      <a:pt x="420847" y="2890478"/>
                      <a:pt x="454535" y="3004935"/>
                      <a:pt x="503701" y="3114572"/>
                    </a:cubicBezTo>
                    <a:cubicBezTo>
                      <a:pt x="627564" y="3390982"/>
                      <a:pt x="818154" y="3606734"/>
                      <a:pt x="1086733" y="3750384"/>
                    </a:cubicBezTo>
                    <a:cubicBezTo>
                      <a:pt x="1197065" y="3809373"/>
                      <a:pt x="1314348" y="3849224"/>
                      <a:pt x="1437933" y="3870030"/>
                    </a:cubicBezTo>
                    <a:cubicBezTo>
                      <a:pt x="1451603" y="3872347"/>
                      <a:pt x="1460222" y="3871374"/>
                      <a:pt x="1468331" y="3857843"/>
                    </a:cubicBezTo>
                    <a:cubicBezTo>
                      <a:pt x="1518284" y="3774294"/>
                      <a:pt x="1603640" y="3735880"/>
                      <a:pt x="1687420" y="3757891"/>
                    </a:cubicBezTo>
                    <a:cubicBezTo>
                      <a:pt x="1773888" y="3780596"/>
                      <a:pt x="1838994" y="3862801"/>
                      <a:pt x="1843581" y="3954969"/>
                    </a:cubicBezTo>
                    <a:cubicBezTo>
                      <a:pt x="1848678" y="4057516"/>
                      <a:pt x="1796779" y="4147274"/>
                      <a:pt x="1713462" y="4179942"/>
                    </a:cubicBezTo>
                    <a:cubicBezTo>
                      <a:pt x="1606050" y="4222064"/>
                      <a:pt x="1485523" y="4164048"/>
                      <a:pt x="1451325" y="4050750"/>
                    </a:cubicBezTo>
                    <a:cubicBezTo>
                      <a:pt x="1442335" y="4020955"/>
                      <a:pt x="1429777" y="4008907"/>
                      <a:pt x="1398592" y="4003253"/>
                    </a:cubicBezTo>
                    <a:cubicBezTo>
                      <a:pt x="1175518" y="3962800"/>
                      <a:pt x="976215" y="3870030"/>
                      <a:pt x="800592" y="3726195"/>
                    </a:cubicBezTo>
                    <a:cubicBezTo>
                      <a:pt x="616118" y="3575038"/>
                      <a:pt x="479744" y="3387970"/>
                      <a:pt x="383776" y="3170781"/>
                    </a:cubicBezTo>
                    <a:cubicBezTo>
                      <a:pt x="327660" y="3043766"/>
                      <a:pt x="293879" y="2910126"/>
                      <a:pt x="271591" y="2773473"/>
                    </a:cubicBezTo>
                    <a:cubicBezTo>
                      <a:pt x="269366" y="2759804"/>
                      <a:pt x="263435" y="2755031"/>
                      <a:pt x="250228" y="2755911"/>
                    </a:cubicBezTo>
                    <a:cubicBezTo>
                      <a:pt x="238690" y="2756699"/>
                      <a:pt x="227059" y="2756096"/>
                      <a:pt x="215474" y="2756004"/>
                    </a:cubicBezTo>
                    <a:cubicBezTo>
                      <a:pt x="150600" y="2755401"/>
                      <a:pt x="108293" y="2713882"/>
                      <a:pt x="107320" y="2648730"/>
                    </a:cubicBezTo>
                    <a:cubicBezTo>
                      <a:pt x="106625" y="2601650"/>
                      <a:pt x="106579" y="2554524"/>
                      <a:pt x="107506" y="2507443"/>
                    </a:cubicBezTo>
                    <a:cubicBezTo>
                      <a:pt x="107830" y="2491271"/>
                      <a:pt x="104864" y="2482838"/>
                      <a:pt x="86329" y="2484599"/>
                    </a:cubicBezTo>
                    <a:cubicBezTo>
                      <a:pt x="73308" y="2485803"/>
                      <a:pt x="60333" y="2482189"/>
                      <a:pt x="47729" y="2478111"/>
                    </a:cubicBezTo>
                    <a:cubicBezTo>
                      <a:pt x="13253" y="2466851"/>
                      <a:pt x="93" y="2449520"/>
                      <a:pt x="93" y="2413608"/>
                    </a:cubicBezTo>
                    <a:cubicBezTo>
                      <a:pt x="0" y="2222739"/>
                      <a:pt x="0" y="2032009"/>
                      <a:pt x="0" y="1841280"/>
                    </a:cubicBezTo>
                    <a:cubicBezTo>
                      <a:pt x="0" y="1790307"/>
                      <a:pt x="22521" y="1766721"/>
                      <a:pt x="73725" y="1763524"/>
                    </a:cubicBezTo>
                    <a:cubicBezTo>
                      <a:pt x="106996" y="1761438"/>
                      <a:pt x="107042" y="1761438"/>
                      <a:pt x="107089" y="1727565"/>
                    </a:cubicBezTo>
                    <a:cubicBezTo>
                      <a:pt x="107135" y="1685860"/>
                      <a:pt x="106625" y="1644155"/>
                      <a:pt x="107228" y="1602451"/>
                    </a:cubicBezTo>
                    <a:cubicBezTo>
                      <a:pt x="108201" y="1531553"/>
                      <a:pt x="149442" y="1491331"/>
                      <a:pt x="220711" y="1490867"/>
                    </a:cubicBezTo>
                    <a:cubicBezTo>
                      <a:pt x="226874" y="1490821"/>
                      <a:pt x="233083" y="1490358"/>
                      <a:pt x="239246" y="1490914"/>
                    </a:cubicBezTo>
                    <a:cubicBezTo>
                      <a:pt x="251063" y="1491933"/>
                      <a:pt x="255326" y="1487299"/>
                      <a:pt x="255650" y="1475112"/>
                    </a:cubicBezTo>
                    <a:cubicBezTo>
                      <a:pt x="258013" y="1390174"/>
                      <a:pt x="266910" y="1305930"/>
                      <a:pt x="281878" y="1222150"/>
                    </a:cubicBezTo>
                    <a:cubicBezTo>
                      <a:pt x="321775" y="998983"/>
                      <a:pt x="400644" y="792174"/>
                      <a:pt x="529558" y="604271"/>
                    </a:cubicBezTo>
                    <a:cubicBezTo>
                      <a:pt x="656294" y="419519"/>
                      <a:pt x="816950" y="273182"/>
                      <a:pt x="1011247" y="163081"/>
                    </a:cubicBezTo>
                    <a:cubicBezTo>
                      <a:pt x="1119587" y="101682"/>
                      <a:pt x="1236731" y="63685"/>
                      <a:pt x="1357211" y="34491"/>
                    </a:cubicBezTo>
                    <a:cubicBezTo>
                      <a:pt x="1498312" y="294"/>
                      <a:pt x="1641221" y="-9298"/>
                      <a:pt x="1784685" y="9422"/>
                    </a:cubicBezTo>
                    <a:cubicBezTo>
                      <a:pt x="2042652" y="43110"/>
                      <a:pt x="2275874" y="136529"/>
                      <a:pt x="2477725" y="304321"/>
                    </a:cubicBezTo>
                    <a:cubicBezTo>
                      <a:pt x="2582311" y="391252"/>
                      <a:pt x="2673042" y="489954"/>
                      <a:pt x="2750474" y="601305"/>
                    </a:cubicBezTo>
                    <a:cubicBezTo>
                      <a:pt x="2774709" y="623455"/>
                      <a:pt x="2791159" y="651397"/>
                      <a:pt x="2807841" y="679108"/>
                    </a:cubicBezTo>
                    <a:cubicBezTo>
                      <a:pt x="2814282" y="689766"/>
                      <a:pt x="2813772" y="690090"/>
                      <a:pt x="2802558" y="69435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1">
                <a:extLst>
                  <a:ext uri="{FF2B5EF4-FFF2-40B4-BE49-F238E27FC236}">
                    <a16:creationId xmlns:a16="http://schemas.microsoft.com/office/drawing/2014/main" id="{310B0F6E-AB56-41CB-A32D-441BF2D6439E}"/>
                  </a:ext>
                </a:extLst>
              </p:cNvPr>
              <p:cNvSpPr/>
              <p:nvPr/>
            </p:nvSpPr>
            <p:spPr>
              <a:xfrm>
                <a:off x="1562896" y="2493672"/>
                <a:ext cx="2305948" cy="2304776"/>
              </a:xfrm>
              <a:custGeom>
                <a:avLst/>
                <a:gdLst>
                  <a:gd name="connsiteX0" fmla="*/ 2305873 w 2305948"/>
                  <a:gd name="connsiteY0" fmla="*/ 1165995 h 2304776"/>
                  <a:gd name="connsiteX1" fmla="*/ 1116176 w 2305948"/>
                  <a:gd name="connsiteY1" fmla="*/ 2304256 h 2304776"/>
                  <a:gd name="connsiteX2" fmla="*/ 667 w 2305948"/>
                  <a:gd name="connsiteY2" fmla="*/ 1110481 h 2304776"/>
                  <a:gd name="connsiteX3" fmla="*/ 1186564 w 2305948"/>
                  <a:gd name="connsiteY3" fmla="*/ 440 h 2304776"/>
                  <a:gd name="connsiteX4" fmla="*/ 2305873 w 2305948"/>
                  <a:gd name="connsiteY4" fmla="*/ 1165995 h 230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948" h="2304776">
                    <a:moveTo>
                      <a:pt x="2305873" y="1165995"/>
                    </a:moveTo>
                    <a:cubicBezTo>
                      <a:pt x="2299432" y="1789573"/>
                      <a:pt x="1789383" y="2323811"/>
                      <a:pt x="1116176" y="2304256"/>
                    </a:cubicBezTo>
                    <a:cubicBezTo>
                      <a:pt x="484720" y="2285906"/>
                      <a:pt x="-20927" y="1763345"/>
                      <a:pt x="667" y="1110481"/>
                    </a:cubicBezTo>
                    <a:cubicBezTo>
                      <a:pt x="21056" y="493483"/>
                      <a:pt x="534904" y="-17122"/>
                      <a:pt x="1186564" y="440"/>
                    </a:cubicBezTo>
                    <a:cubicBezTo>
                      <a:pt x="1808753" y="17214"/>
                      <a:pt x="2313056" y="530229"/>
                      <a:pt x="2305873" y="11659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CC0FD0-BEBF-4F34-BE74-BFC6B88494F7}"/>
                </a:ext>
              </a:extLst>
            </p:cNvPr>
            <p:cNvGrpSpPr/>
            <p:nvPr/>
          </p:nvGrpSpPr>
          <p:grpSpPr>
            <a:xfrm>
              <a:off x="2109810" y="2693477"/>
              <a:ext cx="1150950" cy="1808063"/>
              <a:chOff x="2109810" y="2693477"/>
              <a:chExt cx="1150950" cy="1808063"/>
            </a:xfrm>
          </p:grpSpPr>
          <p:sp>
            <p:nvSpPr>
              <p:cNvPr id="6" name="Freeform: Shape 16">
                <a:extLst>
                  <a:ext uri="{FF2B5EF4-FFF2-40B4-BE49-F238E27FC236}">
                    <a16:creationId xmlns:a16="http://schemas.microsoft.com/office/drawing/2014/main" id="{76CF117F-C42F-422E-9C87-FDA71E39AFBC}"/>
                  </a:ext>
                </a:extLst>
              </p:cNvPr>
              <p:cNvSpPr/>
              <p:nvPr/>
            </p:nvSpPr>
            <p:spPr>
              <a:xfrm>
                <a:off x="2197873" y="3502273"/>
                <a:ext cx="974657" cy="999267"/>
              </a:xfrm>
              <a:custGeom>
                <a:avLst/>
                <a:gdLst>
                  <a:gd name="connsiteX0" fmla="*/ 183737 w 2150768"/>
                  <a:gd name="connsiteY0" fmla="*/ 2204859 h 2205073"/>
                  <a:gd name="connsiteX1" fmla="*/ 286 w 2150768"/>
                  <a:gd name="connsiteY1" fmla="*/ 2017598 h 2205073"/>
                  <a:gd name="connsiteX2" fmla="*/ 286 w 2150768"/>
                  <a:gd name="connsiteY2" fmla="*/ 188989 h 2205073"/>
                  <a:gd name="connsiteX3" fmla="*/ 185166 w 2150768"/>
                  <a:gd name="connsiteY3" fmla="*/ 489 h 2205073"/>
                  <a:gd name="connsiteX4" fmla="*/ 1967675 w 2150768"/>
                  <a:gd name="connsiteY4" fmla="*/ 584 h 2205073"/>
                  <a:gd name="connsiteX5" fmla="*/ 2150555 w 2150768"/>
                  <a:gd name="connsiteY5" fmla="*/ 190513 h 2205073"/>
                  <a:gd name="connsiteX6" fmla="*/ 2150555 w 2150768"/>
                  <a:gd name="connsiteY6" fmla="*/ 2019122 h 2205073"/>
                  <a:gd name="connsiteX7" fmla="*/ 1966246 w 2150768"/>
                  <a:gd name="connsiteY7" fmla="*/ 2204859 h 2205073"/>
                  <a:gd name="connsiteX8" fmla="*/ 183737 w 2150768"/>
                  <a:gd name="connsiteY8" fmla="*/ 2204859 h 220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0768" h="2205073">
                    <a:moveTo>
                      <a:pt x="183737" y="2204859"/>
                    </a:moveTo>
                    <a:cubicBezTo>
                      <a:pt x="63913" y="2204764"/>
                      <a:pt x="381" y="2140280"/>
                      <a:pt x="286" y="2017598"/>
                    </a:cubicBezTo>
                    <a:cubicBezTo>
                      <a:pt x="-95" y="1408093"/>
                      <a:pt x="-95" y="798493"/>
                      <a:pt x="286" y="188989"/>
                    </a:cubicBezTo>
                    <a:cubicBezTo>
                      <a:pt x="381" y="68783"/>
                      <a:pt x="66484" y="679"/>
                      <a:pt x="185166" y="489"/>
                    </a:cubicBezTo>
                    <a:cubicBezTo>
                      <a:pt x="779336" y="-178"/>
                      <a:pt x="1373505" y="-178"/>
                      <a:pt x="1967675" y="584"/>
                    </a:cubicBezTo>
                    <a:cubicBezTo>
                      <a:pt x="2086451" y="775"/>
                      <a:pt x="2150459" y="68783"/>
                      <a:pt x="2150555" y="190513"/>
                    </a:cubicBezTo>
                    <a:cubicBezTo>
                      <a:pt x="2150840" y="800017"/>
                      <a:pt x="2150840" y="1409617"/>
                      <a:pt x="2150555" y="2019122"/>
                    </a:cubicBezTo>
                    <a:cubicBezTo>
                      <a:pt x="2150459" y="2142090"/>
                      <a:pt x="2087975" y="2204764"/>
                      <a:pt x="1966246" y="2204859"/>
                    </a:cubicBezTo>
                    <a:cubicBezTo>
                      <a:pt x="1667256" y="2205146"/>
                      <a:pt x="478917" y="2205146"/>
                      <a:pt x="183737" y="220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7">
                <a:extLst>
                  <a:ext uri="{FF2B5EF4-FFF2-40B4-BE49-F238E27FC236}">
                    <a16:creationId xmlns:a16="http://schemas.microsoft.com/office/drawing/2014/main" id="{F9DDC4DE-A59A-4FE5-9A3C-855FC5DB894E}"/>
                  </a:ext>
                </a:extLst>
              </p:cNvPr>
              <p:cNvSpPr/>
              <p:nvPr/>
            </p:nvSpPr>
            <p:spPr>
              <a:xfrm>
                <a:off x="2414771" y="3085077"/>
                <a:ext cx="540348" cy="417159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8">
                <a:extLst>
                  <a:ext uri="{FF2B5EF4-FFF2-40B4-BE49-F238E27FC236}">
                    <a16:creationId xmlns:a16="http://schemas.microsoft.com/office/drawing/2014/main" id="{ED539475-78E5-4014-994D-851AD8517F76}"/>
                  </a:ext>
                </a:extLst>
              </p:cNvPr>
              <p:cNvSpPr/>
              <p:nvPr/>
            </p:nvSpPr>
            <p:spPr>
              <a:xfrm>
                <a:off x="2188701" y="2693477"/>
                <a:ext cx="343211" cy="670727"/>
              </a:xfrm>
              <a:custGeom>
                <a:avLst/>
                <a:gdLst>
                  <a:gd name="connsiteX0" fmla="*/ 238 w 757361"/>
                  <a:gd name="connsiteY0" fmla="*/ 982869 h 1480088"/>
                  <a:gd name="connsiteX1" fmla="*/ 616696 w 757361"/>
                  <a:gd name="connsiteY1" fmla="*/ 14557 h 1480088"/>
                  <a:gd name="connsiteX2" fmla="*/ 754428 w 757361"/>
                  <a:gd name="connsiteY2" fmla="*/ 69516 h 1480088"/>
                  <a:gd name="connsiteX3" fmla="*/ 708232 w 757361"/>
                  <a:gd name="connsiteY3" fmla="*/ 169148 h 1480088"/>
                  <a:gd name="connsiteX4" fmla="*/ 528114 w 757361"/>
                  <a:gd name="connsiteY4" fmla="*/ 274018 h 1480088"/>
                  <a:gd name="connsiteX5" fmla="*/ 184357 w 757361"/>
                  <a:gd name="connsiteY5" fmla="*/ 908955 h 1480088"/>
                  <a:gd name="connsiteX6" fmla="*/ 252937 w 757361"/>
                  <a:gd name="connsiteY6" fmla="*/ 1333960 h 1480088"/>
                  <a:gd name="connsiteX7" fmla="*/ 258175 w 757361"/>
                  <a:gd name="connsiteY7" fmla="*/ 1428543 h 1480088"/>
                  <a:gd name="connsiteX8" fmla="*/ 172927 w 757361"/>
                  <a:gd name="connsiteY8" fmla="*/ 1479978 h 1480088"/>
                  <a:gd name="connsiteX9" fmla="*/ 90726 w 757361"/>
                  <a:gd name="connsiteY9" fmla="*/ 1417018 h 1480088"/>
                  <a:gd name="connsiteX10" fmla="*/ 238 w 757361"/>
                  <a:gd name="connsiteY10" fmla="*/ 982869 h 14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361" h="1480088">
                    <a:moveTo>
                      <a:pt x="238" y="982869"/>
                    </a:moveTo>
                    <a:cubicBezTo>
                      <a:pt x="19669" y="542814"/>
                      <a:pt x="215218" y="213439"/>
                      <a:pt x="616696" y="14557"/>
                    </a:cubicBezTo>
                    <a:cubicBezTo>
                      <a:pt x="682324" y="-18018"/>
                      <a:pt x="738997" y="5699"/>
                      <a:pt x="754428" y="69516"/>
                    </a:cubicBezTo>
                    <a:cubicBezTo>
                      <a:pt x="765382" y="114760"/>
                      <a:pt x="744712" y="145431"/>
                      <a:pt x="708232" y="169148"/>
                    </a:cubicBezTo>
                    <a:cubicBezTo>
                      <a:pt x="649939" y="207057"/>
                      <a:pt x="584883" y="232108"/>
                      <a:pt x="528114" y="274018"/>
                    </a:cubicBezTo>
                    <a:cubicBezTo>
                      <a:pt x="313325" y="432705"/>
                      <a:pt x="214075" y="651875"/>
                      <a:pt x="184357" y="908955"/>
                    </a:cubicBezTo>
                    <a:cubicBezTo>
                      <a:pt x="167307" y="1056783"/>
                      <a:pt x="194548" y="1197848"/>
                      <a:pt x="252937" y="1333960"/>
                    </a:cubicBezTo>
                    <a:cubicBezTo>
                      <a:pt x="265891" y="1364250"/>
                      <a:pt x="280083" y="1395968"/>
                      <a:pt x="258175" y="1428543"/>
                    </a:cubicBezTo>
                    <a:cubicBezTo>
                      <a:pt x="237792" y="1458738"/>
                      <a:pt x="211884" y="1481883"/>
                      <a:pt x="172927" y="1479978"/>
                    </a:cubicBezTo>
                    <a:cubicBezTo>
                      <a:pt x="131969" y="1477883"/>
                      <a:pt x="106633" y="1452165"/>
                      <a:pt x="90726" y="1417018"/>
                    </a:cubicBezTo>
                    <a:cubicBezTo>
                      <a:pt x="28623" y="1279572"/>
                      <a:pt x="-3095" y="1135935"/>
                      <a:pt x="238" y="982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9">
                <a:extLst>
                  <a:ext uri="{FF2B5EF4-FFF2-40B4-BE49-F238E27FC236}">
                    <a16:creationId xmlns:a16="http://schemas.microsoft.com/office/drawing/2014/main" id="{DD6AD15C-7E8D-4E92-AE74-31F7D28E3199}"/>
                  </a:ext>
                </a:extLst>
              </p:cNvPr>
              <p:cNvSpPr/>
              <p:nvPr/>
            </p:nvSpPr>
            <p:spPr>
              <a:xfrm>
                <a:off x="2837521" y="2704988"/>
                <a:ext cx="342631" cy="671145"/>
              </a:xfrm>
              <a:custGeom>
                <a:avLst/>
                <a:gdLst>
                  <a:gd name="connsiteX0" fmla="*/ 755243 w 756081"/>
                  <a:gd name="connsiteY0" fmla="*/ 992137 h 1481009"/>
                  <a:gd name="connsiteX1" fmla="*/ 670470 w 756081"/>
                  <a:gd name="connsiteY1" fmla="*/ 1411999 h 1481009"/>
                  <a:gd name="connsiteX2" fmla="*/ 555122 w 756081"/>
                  <a:gd name="connsiteY2" fmla="*/ 1475245 h 1481009"/>
                  <a:gd name="connsiteX3" fmla="*/ 502925 w 756081"/>
                  <a:gd name="connsiteY3" fmla="*/ 1345324 h 1481009"/>
                  <a:gd name="connsiteX4" fmla="*/ 579221 w 756081"/>
                  <a:gd name="connsiteY4" fmla="*/ 958228 h 1481009"/>
                  <a:gd name="connsiteX5" fmla="*/ 97351 w 756081"/>
                  <a:gd name="connsiteY5" fmla="*/ 196418 h 1481009"/>
                  <a:gd name="connsiteX6" fmla="*/ 44201 w 756081"/>
                  <a:gd name="connsiteY6" fmla="*/ 165176 h 1481009"/>
                  <a:gd name="connsiteX7" fmla="*/ 15341 w 756081"/>
                  <a:gd name="connsiteY7" fmla="*/ 41637 h 1481009"/>
                  <a:gd name="connsiteX8" fmla="*/ 131736 w 756081"/>
                  <a:gd name="connsiteY8" fmla="*/ 9728 h 1481009"/>
                  <a:gd name="connsiteX9" fmla="*/ 588270 w 756081"/>
                  <a:gd name="connsiteY9" fmla="*/ 405016 h 1481009"/>
                  <a:gd name="connsiteX10" fmla="*/ 755243 w 756081"/>
                  <a:gd name="connsiteY10" fmla="*/ 992137 h 1481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081" h="1481009">
                    <a:moveTo>
                      <a:pt x="755243" y="992137"/>
                    </a:moveTo>
                    <a:cubicBezTo>
                      <a:pt x="761529" y="1133297"/>
                      <a:pt x="732383" y="1275982"/>
                      <a:pt x="670470" y="1411999"/>
                    </a:cubicBezTo>
                    <a:cubicBezTo>
                      <a:pt x="643896" y="1470292"/>
                      <a:pt x="601033" y="1492676"/>
                      <a:pt x="555122" y="1475245"/>
                    </a:cubicBezTo>
                    <a:cubicBezTo>
                      <a:pt x="498163" y="1453718"/>
                      <a:pt x="476922" y="1406760"/>
                      <a:pt x="502925" y="1345324"/>
                    </a:cubicBezTo>
                    <a:cubicBezTo>
                      <a:pt x="555504" y="1221213"/>
                      <a:pt x="589793" y="1092054"/>
                      <a:pt x="579221" y="958228"/>
                    </a:cubicBezTo>
                    <a:cubicBezTo>
                      <a:pt x="552551" y="621805"/>
                      <a:pt x="414914" y="351390"/>
                      <a:pt x="97351" y="196418"/>
                    </a:cubicBezTo>
                    <a:cubicBezTo>
                      <a:pt x="78968" y="187465"/>
                      <a:pt x="60966" y="176892"/>
                      <a:pt x="44201" y="165176"/>
                    </a:cubicBezTo>
                    <a:cubicBezTo>
                      <a:pt x="-2566" y="132601"/>
                      <a:pt x="-12282" y="89072"/>
                      <a:pt x="15341" y="41637"/>
                    </a:cubicBezTo>
                    <a:cubicBezTo>
                      <a:pt x="38201" y="2489"/>
                      <a:pt x="85254" y="-11131"/>
                      <a:pt x="131736" y="9728"/>
                    </a:cubicBezTo>
                    <a:cubicBezTo>
                      <a:pt x="323379" y="95930"/>
                      <a:pt x="475303" y="228518"/>
                      <a:pt x="588270" y="405016"/>
                    </a:cubicBezTo>
                    <a:cubicBezTo>
                      <a:pt x="687615" y="560178"/>
                      <a:pt x="763244" y="755060"/>
                      <a:pt x="755243" y="9921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20">
                <a:extLst>
                  <a:ext uri="{FF2B5EF4-FFF2-40B4-BE49-F238E27FC236}">
                    <a16:creationId xmlns:a16="http://schemas.microsoft.com/office/drawing/2014/main" id="{79DFA20D-1BEF-4CE3-B50F-C07B60F33FB9}"/>
                  </a:ext>
                </a:extLst>
              </p:cNvPr>
              <p:cNvSpPr/>
              <p:nvPr/>
            </p:nvSpPr>
            <p:spPr>
              <a:xfrm>
                <a:off x="2323516" y="2816663"/>
                <a:ext cx="264110" cy="491452"/>
              </a:xfrm>
              <a:custGeom>
                <a:avLst/>
                <a:gdLst>
                  <a:gd name="connsiteX0" fmla="*/ 496 w 582809"/>
                  <a:gd name="connsiteY0" fmla="*/ 712941 h 1084484"/>
                  <a:gd name="connsiteX1" fmla="*/ 437503 w 582809"/>
                  <a:gd name="connsiteY1" fmla="*/ 15996 h 1084484"/>
                  <a:gd name="connsiteX2" fmla="*/ 569996 w 582809"/>
                  <a:gd name="connsiteY2" fmla="*/ 44762 h 1084484"/>
                  <a:gd name="connsiteX3" fmla="*/ 518656 w 582809"/>
                  <a:gd name="connsiteY3" fmla="*/ 176397 h 1084484"/>
                  <a:gd name="connsiteX4" fmla="*/ 188043 w 582809"/>
                  <a:gd name="connsiteY4" fmla="*/ 623977 h 1084484"/>
                  <a:gd name="connsiteX5" fmla="*/ 218904 w 582809"/>
                  <a:gd name="connsiteY5" fmla="*/ 917728 h 1084484"/>
                  <a:gd name="connsiteX6" fmla="*/ 232430 w 582809"/>
                  <a:gd name="connsiteY6" fmla="*/ 953161 h 1084484"/>
                  <a:gd name="connsiteX7" fmla="*/ 182709 w 582809"/>
                  <a:gd name="connsiteY7" fmla="*/ 1078796 h 1084484"/>
                  <a:gd name="connsiteX8" fmla="*/ 65171 w 582809"/>
                  <a:gd name="connsiteY8" fmla="*/ 1017931 h 1084484"/>
                  <a:gd name="connsiteX9" fmla="*/ 12307 w 582809"/>
                  <a:gd name="connsiteY9" fmla="*/ 845910 h 1084484"/>
                  <a:gd name="connsiteX10" fmla="*/ 496 w 582809"/>
                  <a:gd name="connsiteY10" fmla="*/ 712941 h 1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809" h="1084484">
                    <a:moveTo>
                      <a:pt x="496" y="712941"/>
                    </a:moveTo>
                    <a:cubicBezTo>
                      <a:pt x="14402" y="398711"/>
                      <a:pt x="151753" y="160872"/>
                      <a:pt x="437503" y="15996"/>
                    </a:cubicBezTo>
                    <a:cubicBezTo>
                      <a:pt x="495605" y="-13436"/>
                      <a:pt x="545135" y="-1339"/>
                      <a:pt x="569996" y="44762"/>
                    </a:cubicBezTo>
                    <a:cubicBezTo>
                      <a:pt x="597809" y="96292"/>
                      <a:pt x="580187" y="144298"/>
                      <a:pt x="518656" y="176397"/>
                    </a:cubicBezTo>
                    <a:cubicBezTo>
                      <a:pt x="335395" y="272124"/>
                      <a:pt x="219095" y="418332"/>
                      <a:pt x="188043" y="623977"/>
                    </a:cubicBezTo>
                    <a:cubicBezTo>
                      <a:pt x="173089" y="722942"/>
                      <a:pt x="177566" y="823050"/>
                      <a:pt x="218904" y="917728"/>
                    </a:cubicBezTo>
                    <a:cubicBezTo>
                      <a:pt x="223952" y="929349"/>
                      <a:pt x="228429" y="941160"/>
                      <a:pt x="232430" y="953161"/>
                    </a:cubicBezTo>
                    <a:cubicBezTo>
                      <a:pt x="252337" y="1012311"/>
                      <a:pt x="233573" y="1059460"/>
                      <a:pt x="182709" y="1078796"/>
                    </a:cubicBezTo>
                    <a:cubicBezTo>
                      <a:pt x="136608" y="1096322"/>
                      <a:pt x="87840" y="1072605"/>
                      <a:pt x="65171" y="1017931"/>
                    </a:cubicBezTo>
                    <a:cubicBezTo>
                      <a:pt x="42120" y="962400"/>
                      <a:pt x="23546" y="905060"/>
                      <a:pt x="12307" y="845910"/>
                    </a:cubicBezTo>
                    <a:cubicBezTo>
                      <a:pt x="4115" y="802476"/>
                      <a:pt x="-1790" y="758470"/>
                      <a:pt x="496" y="71294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1">
                <a:extLst>
                  <a:ext uri="{FF2B5EF4-FFF2-40B4-BE49-F238E27FC236}">
                    <a16:creationId xmlns:a16="http://schemas.microsoft.com/office/drawing/2014/main" id="{7277E837-7970-41F0-80D2-CF1041E8A945}"/>
                  </a:ext>
                </a:extLst>
              </p:cNvPr>
              <p:cNvSpPr/>
              <p:nvPr/>
            </p:nvSpPr>
            <p:spPr>
              <a:xfrm>
                <a:off x="2781227" y="2827861"/>
                <a:ext cx="264021" cy="491244"/>
              </a:xfrm>
              <a:custGeom>
                <a:avLst/>
                <a:gdLst>
                  <a:gd name="connsiteX0" fmla="*/ 582573 w 582614"/>
                  <a:gd name="connsiteY0" fmla="*/ 697468 h 1084025"/>
                  <a:gd name="connsiteX1" fmla="*/ 518946 w 582614"/>
                  <a:gd name="connsiteY1" fmla="*/ 1015793 h 1084025"/>
                  <a:gd name="connsiteX2" fmla="*/ 393406 w 582614"/>
                  <a:gd name="connsiteY2" fmla="*/ 1075991 h 1084025"/>
                  <a:gd name="connsiteX3" fmla="*/ 353496 w 582614"/>
                  <a:gd name="connsiteY3" fmla="*/ 946451 h 1084025"/>
                  <a:gd name="connsiteX4" fmla="*/ 70509 w 582614"/>
                  <a:gd name="connsiteY4" fmla="*/ 180451 h 1084025"/>
                  <a:gd name="connsiteX5" fmla="*/ 18502 w 582614"/>
                  <a:gd name="connsiteY5" fmla="*/ 39004 h 1084025"/>
                  <a:gd name="connsiteX6" fmla="*/ 139946 w 582614"/>
                  <a:gd name="connsiteY6" fmla="*/ 13382 h 1084025"/>
                  <a:gd name="connsiteX7" fmla="*/ 524280 w 582614"/>
                  <a:gd name="connsiteY7" fmla="*/ 416194 h 1084025"/>
                  <a:gd name="connsiteX8" fmla="*/ 582573 w 582614"/>
                  <a:gd name="connsiteY8" fmla="*/ 697468 h 10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614" h="1084025">
                    <a:moveTo>
                      <a:pt x="582573" y="697468"/>
                    </a:moveTo>
                    <a:cubicBezTo>
                      <a:pt x="583811" y="824531"/>
                      <a:pt x="557427" y="921686"/>
                      <a:pt x="518946" y="1015793"/>
                    </a:cubicBezTo>
                    <a:cubicBezTo>
                      <a:pt x="494466" y="1075515"/>
                      <a:pt x="445603" y="1097422"/>
                      <a:pt x="393406" y="1075991"/>
                    </a:cubicBezTo>
                    <a:cubicBezTo>
                      <a:pt x="346734" y="1056751"/>
                      <a:pt x="328255" y="1003601"/>
                      <a:pt x="353496" y="946451"/>
                    </a:cubicBezTo>
                    <a:cubicBezTo>
                      <a:pt x="478750" y="662320"/>
                      <a:pt x="357021" y="321897"/>
                      <a:pt x="70509" y="180451"/>
                    </a:cubicBezTo>
                    <a:cubicBezTo>
                      <a:pt x="-72" y="145589"/>
                      <a:pt x="-18169" y="90249"/>
                      <a:pt x="18502" y="39004"/>
                    </a:cubicBezTo>
                    <a:cubicBezTo>
                      <a:pt x="47649" y="-1667"/>
                      <a:pt x="87939" y="-11097"/>
                      <a:pt x="139946" y="13382"/>
                    </a:cubicBezTo>
                    <a:cubicBezTo>
                      <a:pt x="320159" y="97964"/>
                      <a:pt x="446175" y="234457"/>
                      <a:pt x="524280" y="416194"/>
                    </a:cubicBezTo>
                    <a:cubicBezTo>
                      <a:pt x="566190" y="513730"/>
                      <a:pt x="579620" y="616696"/>
                      <a:pt x="582573" y="6974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2">
                <a:extLst>
                  <a:ext uri="{FF2B5EF4-FFF2-40B4-BE49-F238E27FC236}">
                    <a16:creationId xmlns:a16="http://schemas.microsoft.com/office/drawing/2014/main" id="{3EDFADAC-4930-4D19-B840-03F672657097}"/>
                  </a:ext>
                </a:extLst>
              </p:cNvPr>
              <p:cNvSpPr/>
              <p:nvPr/>
            </p:nvSpPr>
            <p:spPr>
              <a:xfrm>
                <a:off x="3170099" y="3634707"/>
                <a:ext cx="90661" cy="429096"/>
              </a:xfrm>
              <a:custGeom>
                <a:avLst/>
                <a:gdLst>
                  <a:gd name="connsiteX0" fmla="*/ 59159 w 200062"/>
                  <a:gd name="connsiteY0" fmla="*/ 945261 h 946882"/>
                  <a:gd name="connsiteX1" fmla="*/ 9 w 200062"/>
                  <a:gd name="connsiteY1" fmla="*/ 885730 h 946882"/>
                  <a:gd name="connsiteX2" fmla="*/ 866 w 200062"/>
                  <a:gd name="connsiteY2" fmla="*/ 0 h 946882"/>
                  <a:gd name="connsiteX3" fmla="*/ 199939 w 200062"/>
                  <a:gd name="connsiteY3" fmla="*/ 216313 h 946882"/>
                  <a:gd name="connsiteX4" fmla="*/ 199748 w 200062"/>
                  <a:gd name="connsiteY4" fmla="*/ 767810 h 946882"/>
                  <a:gd name="connsiteX5" fmla="*/ 59159 w 200062"/>
                  <a:gd name="connsiteY5" fmla="*/ 945261 h 94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62" h="946882">
                    <a:moveTo>
                      <a:pt x="59159" y="945261"/>
                    </a:moveTo>
                    <a:cubicBezTo>
                      <a:pt x="11534" y="952976"/>
                      <a:pt x="-372" y="933164"/>
                      <a:pt x="9" y="885730"/>
                    </a:cubicBezTo>
                    <a:cubicBezTo>
                      <a:pt x="2295" y="590455"/>
                      <a:pt x="961" y="295275"/>
                      <a:pt x="866" y="0"/>
                    </a:cubicBezTo>
                    <a:cubicBezTo>
                      <a:pt x="142408" y="10763"/>
                      <a:pt x="199939" y="73247"/>
                      <a:pt x="199939" y="216313"/>
                    </a:cubicBezTo>
                    <a:cubicBezTo>
                      <a:pt x="199939" y="400145"/>
                      <a:pt x="200320" y="583978"/>
                      <a:pt x="199748" y="767810"/>
                    </a:cubicBezTo>
                    <a:cubicBezTo>
                      <a:pt x="199462" y="858584"/>
                      <a:pt x="146789" y="923925"/>
                      <a:pt x="59159" y="945261"/>
                    </a:cubicBezTo>
                    <a:close/>
                  </a:path>
                </a:pathLst>
              </a:custGeom>
              <a:solidFill>
                <a:srgbClr val="2B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3">
                <a:extLst>
                  <a:ext uri="{FF2B5EF4-FFF2-40B4-BE49-F238E27FC236}">
                    <a16:creationId xmlns:a16="http://schemas.microsoft.com/office/drawing/2014/main" id="{3A8BE110-F634-48B6-8DB2-14D0364AD0D1}"/>
                  </a:ext>
                </a:extLst>
              </p:cNvPr>
              <p:cNvSpPr/>
              <p:nvPr/>
            </p:nvSpPr>
            <p:spPr>
              <a:xfrm>
                <a:off x="2109810" y="3634949"/>
                <a:ext cx="89793" cy="428717"/>
              </a:xfrm>
              <a:custGeom>
                <a:avLst/>
                <a:gdLst>
                  <a:gd name="connsiteX0" fmla="*/ 196995 w 198147"/>
                  <a:gd name="connsiteY0" fmla="*/ 37 h 946047"/>
                  <a:gd name="connsiteX1" fmla="*/ 198138 w 198147"/>
                  <a:gd name="connsiteY1" fmla="*/ 885005 h 946047"/>
                  <a:gd name="connsiteX2" fmla="*/ 139178 w 198147"/>
                  <a:gd name="connsiteY2" fmla="*/ 944250 h 946047"/>
                  <a:gd name="connsiteX3" fmla="*/ 1447 w 198147"/>
                  <a:gd name="connsiteY3" fmla="*/ 769466 h 946047"/>
                  <a:gd name="connsiteX4" fmla="*/ 1066 w 198147"/>
                  <a:gd name="connsiteY4" fmla="*/ 180631 h 946047"/>
                  <a:gd name="connsiteX5" fmla="*/ 196995 w 198147"/>
                  <a:gd name="connsiteY5" fmla="*/ 37 h 94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47" h="946047">
                    <a:moveTo>
                      <a:pt x="196995" y="37"/>
                    </a:moveTo>
                    <a:cubicBezTo>
                      <a:pt x="196995" y="295026"/>
                      <a:pt x="195852" y="590015"/>
                      <a:pt x="198138" y="885005"/>
                    </a:cubicBezTo>
                    <a:cubicBezTo>
                      <a:pt x="198519" y="932058"/>
                      <a:pt x="187280" y="952537"/>
                      <a:pt x="139178" y="944250"/>
                    </a:cubicBezTo>
                    <a:cubicBezTo>
                      <a:pt x="52882" y="921200"/>
                      <a:pt x="2495" y="861764"/>
                      <a:pt x="1447" y="769466"/>
                    </a:cubicBezTo>
                    <a:cubicBezTo>
                      <a:pt x="-839" y="573251"/>
                      <a:pt x="18" y="376941"/>
                      <a:pt x="1066" y="180631"/>
                    </a:cubicBezTo>
                    <a:cubicBezTo>
                      <a:pt x="1542" y="85476"/>
                      <a:pt x="71837" y="-2059"/>
                      <a:pt x="196995" y="37"/>
                    </a:cubicBezTo>
                    <a:close/>
                  </a:path>
                </a:pathLst>
              </a:custGeom>
              <a:solidFill>
                <a:srgbClr val="2C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4">
                <a:extLst>
                  <a:ext uri="{FF2B5EF4-FFF2-40B4-BE49-F238E27FC236}">
                    <a16:creationId xmlns:a16="http://schemas.microsoft.com/office/drawing/2014/main" id="{C4167847-2BC8-4607-A265-7BB00D244B3A}"/>
                  </a:ext>
                </a:extLst>
              </p:cNvPr>
              <p:cNvSpPr/>
              <p:nvPr/>
            </p:nvSpPr>
            <p:spPr>
              <a:xfrm>
                <a:off x="2458456" y="2939664"/>
                <a:ext cx="185988" cy="312806"/>
              </a:xfrm>
              <a:custGeom>
                <a:avLst/>
                <a:gdLst>
                  <a:gd name="connsiteX0" fmla="*/ 0 w 410419"/>
                  <a:gd name="connsiteY0" fmla="*/ 447515 h 690267"/>
                  <a:gd name="connsiteX1" fmla="*/ 264128 w 410419"/>
                  <a:gd name="connsiteY1" fmla="*/ 16032 h 690267"/>
                  <a:gd name="connsiteX2" fmla="*/ 396335 w 410419"/>
                  <a:gd name="connsiteY2" fmla="*/ 43940 h 690267"/>
                  <a:gd name="connsiteX3" fmla="*/ 350234 w 410419"/>
                  <a:gd name="connsiteY3" fmla="*/ 173480 h 690267"/>
                  <a:gd name="connsiteX4" fmla="*/ 180594 w 410419"/>
                  <a:gd name="connsiteY4" fmla="*/ 449515 h 690267"/>
                  <a:gd name="connsiteX5" fmla="*/ 206312 w 410419"/>
                  <a:gd name="connsiteY5" fmla="*/ 554576 h 690267"/>
                  <a:gd name="connsiteX6" fmla="*/ 162211 w 410419"/>
                  <a:gd name="connsiteY6" fmla="*/ 681258 h 690267"/>
                  <a:gd name="connsiteX7" fmla="*/ 39148 w 410419"/>
                  <a:gd name="connsiteY7" fmla="*/ 626489 h 690267"/>
                  <a:gd name="connsiteX8" fmla="*/ 0 w 410419"/>
                  <a:gd name="connsiteY8" fmla="*/ 447515 h 69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419" h="690267">
                    <a:moveTo>
                      <a:pt x="0" y="447515"/>
                    </a:moveTo>
                    <a:cubicBezTo>
                      <a:pt x="10001" y="255395"/>
                      <a:pt x="91535" y="107567"/>
                      <a:pt x="264128" y="16032"/>
                    </a:cubicBezTo>
                    <a:cubicBezTo>
                      <a:pt x="319754" y="-13495"/>
                      <a:pt x="370618" y="-1113"/>
                      <a:pt x="396335" y="43940"/>
                    </a:cubicBezTo>
                    <a:cubicBezTo>
                      <a:pt x="424625" y="93756"/>
                      <a:pt x="410813" y="140333"/>
                      <a:pt x="350234" y="173480"/>
                    </a:cubicBezTo>
                    <a:cubicBezTo>
                      <a:pt x="240030" y="233774"/>
                      <a:pt x="183547" y="324833"/>
                      <a:pt x="180594" y="449515"/>
                    </a:cubicBezTo>
                    <a:cubicBezTo>
                      <a:pt x="179737" y="486662"/>
                      <a:pt x="192977" y="520476"/>
                      <a:pt x="206312" y="554576"/>
                    </a:cubicBezTo>
                    <a:cubicBezTo>
                      <a:pt x="229934" y="614869"/>
                      <a:pt x="214313" y="657922"/>
                      <a:pt x="162211" y="681258"/>
                    </a:cubicBezTo>
                    <a:cubicBezTo>
                      <a:pt x="112300" y="703642"/>
                      <a:pt x="66485" y="683925"/>
                      <a:pt x="39148" y="626489"/>
                    </a:cubicBezTo>
                    <a:cubicBezTo>
                      <a:pt x="12097" y="569816"/>
                      <a:pt x="4858" y="508570"/>
                      <a:pt x="0" y="447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5">
                <a:extLst>
                  <a:ext uri="{FF2B5EF4-FFF2-40B4-BE49-F238E27FC236}">
                    <a16:creationId xmlns:a16="http://schemas.microsoft.com/office/drawing/2014/main" id="{717EBCB4-7525-45EC-B600-57DD215C126A}"/>
                  </a:ext>
                </a:extLst>
              </p:cNvPr>
              <p:cNvSpPr/>
              <p:nvPr/>
            </p:nvSpPr>
            <p:spPr>
              <a:xfrm>
                <a:off x="2725394" y="2950098"/>
                <a:ext cx="185897" cy="312437"/>
              </a:xfrm>
              <a:custGeom>
                <a:avLst/>
                <a:gdLst>
                  <a:gd name="connsiteX0" fmla="*/ 410217 w 410217"/>
                  <a:gd name="connsiteY0" fmla="*/ 448874 h 689452"/>
                  <a:gd name="connsiteX1" fmla="*/ 367164 w 410217"/>
                  <a:gd name="connsiteY1" fmla="*/ 632135 h 689452"/>
                  <a:gd name="connsiteX2" fmla="*/ 244387 w 410217"/>
                  <a:gd name="connsiteY2" fmla="*/ 680141 h 689452"/>
                  <a:gd name="connsiteX3" fmla="*/ 203239 w 410217"/>
                  <a:gd name="connsiteY3" fmla="*/ 560411 h 689452"/>
                  <a:gd name="connsiteX4" fmla="*/ 57221 w 410217"/>
                  <a:gd name="connsiteY4" fmla="*/ 171601 h 689452"/>
                  <a:gd name="connsiteX5" fmla="*/ 10072 w 410217"/>
                  <a:gd name="connsiteY5" fmla="*/ 49871 h 689452"/>
                  <a:gd name="connsiteX6" fmla="*/ 140374 w 410217"/>
                  <a:gd name="connsiteY6" fmla="*/ 13295 h 689452"/>
                  <a:gd name="connsiteX7" fmla="*/ 410217 w 410217"/>
                  <a:gd name="connsiteY7" fmla="*/ 448874 h 6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217" h="689452">
                    <a:moveTo>
                      <a:pt x="410217" y="448874"/>
                    </a:moveTo>
                    <a:cubicBezTo>
                      <a:pt x="404502" y="512405"/>
                      <a:pt x="398121" y="575175"/>
                      <a:pt x="367164" y="632135"/>
                    </a:cubicBezTo>
                    <a:cubicBezTo>
                      <a:pt x="338685" y="684522"/>
                      <a:pt x="292869" y="702239"/>
                      <a:pt x="244387" y="680141"/>
                    </a:cubicBezTo>
                    <a:cubicBezTo>
                      <a:pt x="199620" y="659662"/>
                      <a:pt x="177807" y="611180"/>
                      <a:pt x="203239" y="560411"/>
                    </a:cubicBezTo>
                    <a:cubicBezTo>
                      <a:pt x="271819" y="423442"/>
                      <a:pt x="197905" y="234180"/>
                      <a:pt x="57221" y="171601"/>
                    </a:cubicBezTo>
                    <a:cubicBezTo>
                      <a:pt x="3405" y="147693"/>
                      <a:pt x="-12788" y="94734"/>
                      <a:pt x="10072" y="49871"/>
                    </a:cubicBezTo>
                    <a:cubicBezTo>
                      <a:pt x="34361" y="2246"/>
                      <a:pt x="86844" y="-14137"/>
                      <a:pt x="140374" y="13295"/>
                    </a:cubicBezTo>
                    <a:cubicBezTo>
                      <a:pt x="317825" y="104069"/>
                      <a:pt x="400311" y="254278"/>
                      <a:pt x="410217" y="4488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6">
                <a:extLst>
                  <a:ext uri="{FF2B5EF4-FFF2-40B4-BE49-F238E27FC236}">
                    <a16:creationId xmlns:a16="http://schemas.microsoft.com/office/drawing/2014/main" id="{62A69CA4-7D94-4022-A176-8CB38F61AADD}"/>
                  </a:ext>
                </a:extLst>
              </p:cNvPr>
              <p:cNvSpPr/>
              <p:nvPr/>
            </p:nvSpPr>
            <p:spPr>
              <a:xfrm>
                <a:off x="2274906" y="3592594"/>
                <a:ext cx="821494" cy="818896"/>
              </a:xfrm>
              <a:custGeom>
                <a:avLst/>
                <a:gdLst>
                  <a:gd name="connsiteX0" fmla="*/ 1658624 w 1812786"/>
                  <a:gd name="connsiteY0" fmla="*/ 158 h 1807050"/>
                  <a:gd name="connsiteX1" fmla="*/ 1812358 w 1812786"/>
                  <a:gd name="connsiteY1" fmla="*/ 152939 h 1807050"/>
                  <a:gd name="connsiteX2" fmla="*/ 1812358 w 1812786"/>
                  <a:gd name="connsiteY2" fmla="*/ 1645602 h 1807050"/>
                  <a:gd name="connsiteX3" fmla="*/ 1647099 w 1812786"/>
                  <a:gd name="connsiteY3" fmla="*/ 1807050 h 1807050"/>
                  <a:gd name="connsiteX4" fmla="*/ 161675 w 1812786"/>
                  <a:gd name="connsiteY4" fmla="*/ 1807050 h 1807050"/>
                  <a:gd name="connsiteX5" fmla="*/ 2131 w 1812786"/>
                  <a:gd name="connsiteY5" fmla="*/ 1666461 h 1807050"/>
                  <a:gd name="connsiteX6" fmla="*/ 2227 w 1812786"/>
                  <a:gd name="connsiteY6" fmla="*/ 131888 h 1807050"/>
                  <a:gd name="connsiteX7" fmla="*/ 154246 w 1812786"/>
                  <a:gd name="connsiteY7" fmla="*/ 63 h 1807050"/>
                  <a:gd name="connsiteX8" fmla="*/ 1658624 w 1812786"/>
                  <a:gd name="connsiteY8" fmla="*/ 158 h 180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2786" h="1807050">
                    <a:moveTo>
                      <a:pt x="1658624" y="158"/>
                    </a:moveTo>
                    <a:cubicBezTo>
                      <a:pt x="1755874" y="253"/>
                      <a:pt x="1812262" y="55022"/>
                      <a:pt x="1812358" y="152939"/>
                    </a:cubicBezTo>
                    <a:cubicBezTo>
                      <a:pt x="1812929" y="650525"/>
                      <a:pt x="1812929" y="1148111"/>
                      <a:pt x="1812358" y="1645602"/>
                    </a:cubicBezTo>
                    <a:cubicBezTo>
                      <a:pt x="1812262" y="1755234"/>
                      <a:pt x="1757684" y="1807050"/>
                      <a:pt x="1647099" y="1807050"/>
                    </a:cubicBezTo>
                    <a:cubicBezTo>
                      <a:pt x="1151989" y="1807050"/>
                      <a:pt x="656785" y="1807050"/>
                      <a:pt x="161675" y="1807050"/>
                    </a:cubicBezTo>
                    <a:cubicBezTo>
                      <a:pt x="60996" y="1807050"/>
                      <a:pt x="13847" y="1765617"/>
                      <a:pt x="2131" y="1666461"/>
                    </a:cubicBezTo>
                    <a:cubicBezTo>
                      <a:pt x="-631" y="1642935"/>
                      <a:pt x="-821" y="155320"/>
                      <a:pt x="2227" y="131888"/>
                    </a:cubicBezTo>
                    <a:cubicBezTo>
                      <a:pt x="14419" y="38258"/>
                      <a:pt x="58138" y="158"/>
                      <a:pt x="154246" y="63"/>
                    </a:cubicBezTo>
                    <a:cubicBezTo>
                      <a:pt x="404944" y="-33"/>
                      <a:pt x="1407926" y="-33"/>
                      <a:pt x="1658624" y="1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7">
                <a:extLst>
                  <a:ext uri="{FF2B5EF4-FFF2-40B4-BE49-F238E27FC236}">
                    <a16:creationId xmlns:a16="http://schemas.microsoft.com/office/drawing/2014/main" id="{6B32BE3A-1F7D-4862-AE24-CE629984A448}"/>
                  </a:ext>
                </a:extLst>
              </p:cNvPr>
              <p:cNvSpPr/>
              <p:nvPr/>
            </p:nvSpPr>
            <p:spPr>
              <a:xfrm>
                <a:off x="2294507" y="3611658"/>
                <a:ext cx="780785" cy="779156"/>
              </a:xfrm>
              <a:custGeom>
                <a:avLst/>
                <a:gdLst>
                  <a:gd name="connsiteX0" fmla="*/ 147185 w 1722953"/>
                  <a:gd name="connsiteY0" fmla="*/ 1719167 h 1719357"/>
                  <a:gd name="connsiteX1" fmla="*/ 214 w 1722953"/>
                  <a:gd name="connsiteY1" fmla="*/ 1573149 h 1719357"/>
                  <a:gd name="connsiteX2" fmla="*/ 214 w 1722953"/>
                  <a:gd name="connsiteY2" fmla="*/ 147352 h 1719357"/>
                  <a:gd name="connsiteX3" fmla="*/ 148328 w 1722953"/>
                  <a:gd name="connsiteY3" fmla="*/ 381 h 1719357"/>
                  <a:gd name="connsiteX4" fmla="*/ 1576316 w 1722953"/>
                  <a:gd name="connsiteY4" fmla="*/ 476 h 1719357"/>
                  <a:gd name="connsiteX5" fmla="*/ 1722811 w 1722953"/>
                  <a:gd name="connsiteY5" fmla="*/ 148590 h 1719357"/>
                  <a:gd name="connsiteX6" fmla="*/ 1722811 w 1722953"/>
                  <a:gd name="connsiteY6" fmla="*/ 1574387 h 1719357"/>
                  <a:gd name="connsiteX7" fmla="*/ 1575173 w 1722953"/>
                  <a:gd name="connsiteY7" fmla="*/ 1719263 h 1719357"/>
                  <a:gd name="connsiteX8" fmla="*/ 147185 w 1722953"/>
                  <a:gd name="connsiteY8" fmla="*/ 1719167 h 171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953" h="1719357">
                    <a:moveTo>
                      <a:pt x="147185" y="1719167"/>
                    </a:moveTo>
                    <a:cubicBezTo>
                      <a:pt x="51268" y="1719072"/>
                      <a:pt x="310" y="1668780"/>
                      <a:pt x="214" y="1573149"/>
                    </a:cubicBezTo>
                    <a:cubicBezTo>
                      <a:pt x="-71" y="1097852"/>
                      <a:pt x="-71" y="622554"/>
                      <a:pt x="214" y="147352"/>
                    </a:cubicBezTo>
                    <a:cubicBezTo>
                      <a:pt x="310" y="53626"/>
                      <a:pt x="53269" y="476"/>
                      <a:pt x="148328" y="381"/>
                    </a:cubicBezTo>
                    <a:cubicBezTo>
                      <a:pt x="624292" y="-95"/>
                      <a:pt x="1100352" y="-191"/>
                      <a:pt x="1576316" y="476"/>
                    </a:cubicBezTo>
                    <a:cubicBezTo>
                      <a:pt x="1671471" y="571"/>
                      <a:pt x="1722811" y="53626"/>
                      <a:pt x="1722811" y="148590"/>
                    </a:cubicBezTo>
                    <a:cubicBezTo>
                      <a:pt x="1723001" y="623888"/>
                      <a:pt x="1723001" y="1099185"/>
                      <a:pt x="1722811" y="1574387"/>
                    </a:cubicBezTo>
                    <a:cubicBezTo>
                      <a:pt x="1722811" y="1670209"/>
                      <a:pt x="1672709" y="1719167"/>
                      <a:pt x="1575173" y="1719263"/>
                    </a:cubicBezTo>
                    <a:cubicBezTo>
                      <a:pt x="1335619" y="1719358"/>
                      <a:pt x="383596" y="1719453"/>
                      <a:pt x="147185" y="171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8">
                <a:extLst>
                  <a:ext uri="{FF2B5EF4-FFF2-40B4-BE49-F238E27FC236}">
                    <a16:creationId xmlns:a16="http://schemas.microsoft.com/office/drawing/2014/main" id="{BA039192-9490-4D0C-B550-A96407DE49D9}"/>
                  </a:ext>
                </a:extLst>
              </p:cNvPr>
              <p:cNvSpPr/>
              <p:nvPr/>
            </p:nvSpPr>
            <p:spPr>
              <a:xfrm>
                <a:off x="2382139" y="4165281"/>
                <a:ext cx="606240" cy="73595"/>
              </a:xfrm>
              <a:custGeom>
                <a:avLst/>
                <a:gdLst>
                  <a:gd name="connsiteX0" fmla="*/ 1247780 w 1337784"/>
                  <a:gd name="connsiteY0" fmla="*/ 1 h 162401"/>
                  <a:gd name="connsiteX1" fmla="*/ 1327123 w 1337784"/>
                  <a:gd name="connsiteY1" fmla="*/ 41815 h 162401"/>
                  <a:gd name="connsiteX2" fmla="*/ 1324742 w 1337784"/>
                  <a:gd name="connsiteY2" fmla="*/ 122968 h 162401"/>
                  <a:gd name="connsiteX3" fmla="*/ 1233873 w 1337784"/>
                  <a:gd name="connsiteY3" fmla="*/ 162402 h 162401"/>
                  <a:gd name="connsiteX4" fmla="*/ 96588 w 1337784"/>
                  <a:gd name="connsiteY4" fmla="*/ 161926 h 162401"/>
                  <a:gd name="connsiteX5" fmla="*/ 5 w 1337784"/>
                  <a:gd name="connsiteY5" fmla="*/ 80868 h 162401"/>
                  <a:gd name="connsiteX6" fmla="*/ 96207 w 1337784"/>
                  <a:gd name="connsiteY6" fmla="*/ 477 h 162401"/>
                  <a:gd name="connsiteX7" fmla="*/ 1247780 w 1337784"/>
                  <a:gd name="connsiteY7" fmla="*/ 1 h 16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7784" h="162401">
                    <a:moveTo>
                      <a:pt x="1247780" y="1"/>
                    </a:moveTo>
                    <a:cubicBezTo>
                      <a:pt x="1282451" y="-95"/>
                      <a:pt x="1310073" y="11050"/>
                      <a:pt x="1327123" y="41815"/>
                    </a:cubicBezTo>
                    <a:cubicBezTo>
                      <a:pt x="1342077" y="68866"/>
                      <a:pt x="1341315" y="96679"/>
                      <a:pt x="1324742" y="122968"/>
                    </a:cubicBezTo>
                    <a:cubicBezTo>
                      <a:pt x="1303596" y="156401"/>
                      <a:pt x="1270926" y="162402"/>
                      <a:pt x="1233873" y="162402"/>
                    </a:cubicBezTo>
                    <a:cubicBezTo>
                      <a:pt x="935646" y="161735"/>
                      <a:pt x="177455" y="162402"/>
                      <a:pt x="96588" y="161926"/>
                    </a:cubicBezTo>
                    <a:cubicBezTo>
                      <a:pt x="37152" y="161640"/>
                      <a:pt x="386" y="130303"/>
                      <a:pt x="5" y="80868"/>
                    </a:cubicBezTo>
                    <a:cubicBezTo>
                      <a:pt x="-472" y="31528"/>
                      <a:pt x="35628" y="667"/>
                      <a:pt x="96207" y="477"/>
                    </a:cubicBezTo>
                    <a:cubicBezTo>
                      <a:pt x="286517" y="96"/>
                      <a:pt x="1054232" y="572"/>
                      <a:pt x="1247780" y="1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">
                <a:extLst>
                  <a:ext uri="{FF2B5EF4-FFF2-40B4-BE49-F238E27FC236}">
                    <a16:creationId xmlns:a16="http://schemas.microsoft.com/office/drawing/2014/main" id="{348EBA00-5F6B-4E39-B6BD-E12EB32485F1}"/>
                  </a:ext>
                </a:extLst>
              </p:cNvPr>
              <p:cNvSpPr/>
              <p:nvPr/>
            </p:nvSpPr>
            <p:spPr>
              <a:xfrm>
                <a:off x="2787747" y="3747937"/>
                <a:ext cx="148255" cy="248444"/>
              </a:xfrm>
              <a:custGeom>
                <a:avLst/>
                <a:gdLst>
                  <a:gd name="connsiteX0" fmla="*/ 18 w 327154"/>
                  <a:gd name="connsiteY0" fmla="*/ 62269 h 548239"/>
                  <a:gd name="connsiteX1" fmla="*/ 62217 w 327154"/>
                  <a:gd name="connsiteY1" fmla="*/ 71 h 548239"/>
                  <a:gd name="connsiteX2" fmla="*/ 271195 w 327154"/>
                  <a:gd name="connsiteY2" fmla="*/ 356 h 548239"/>
                  <a:gd name="connsiteX3" fmla="*/ 327012 w 327154"/>
                  <a:gd name="connsiteY3" fmla="*/ 54458 h 548239"/>
                  <a:gd name="connsiteX4" fmla="*/ 327012 w 327154"/>
                  <a:gd name="connsiteY4" fmla="*/ 495561 h 548239"/>
                  <a:gd name="connsiteX5" fmla="*/ 274243 w 327154"/>
                  <a:gd name="connsiteY5" fmla="*/ 548044 h 548239"/>
                  <a:gd name="connsiteX6" fmla="*/ 55740 w 327154"/>
                  <a:gd name="connsiteY6" fmla="*/ 548235 h 548239"/>
                  <a:gd name="connsiteX7" fmla="*/ 18 w 327154"/>
                  <a:gd name="connsiteY7" fmla="*/ 489179 h 548239"/>
                  <a:gd name="connsiteX8" fmla="*/ 18 w 327154"/>
                  <a:gd name="connsiteY8" fmla="*/ 62269 h 5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54" h="548239">
                    <a:moveTo>
                      <a:pt x="18" y="62269"/>
                    </a:moveTo>
                    <a:cubicBezTo>
                      <a:pt x="-648" y="18835"/>
                      <a:pt x="16687" y="-1358"/>
                      <a:pt x="62217" y="71"/>
                    </a:cubicBezTo>
                    <a:cubicBezTo>
                      <a:pt x="131844" y="2166"/>
                      <a:pt x="201567" y="1309"/>
                      <a:pt x="271195" y="356"/>
                    </a:cubicBezTo>
                    <a:cubicBezTo>
                      <a:pt x="309295" y="-215"/>
                      <a:pt x="327012" y="17978"/>
                      <a:pt x="327012" y="54458"/>
                    </a:cubicBezTo>
                    <a:cubicBezTo>
                      <a:pt x="327202" y="201525"/>
                      <a:pt x="327202" y="348495"/>
                      <a:pt x="327012" y="495561"/>
                    </a:cubicBezTo>
                    <a:cubicBezTo>
                      <a:pt x="327012" y="530328"/>
                      <a:pt x="309390" y="548044"/>
                      <a:pt x="274243" y="548044"/>
                    </a:cubicBezTo>
                    <a:cubicBezTo>
                      <a:pt x="201377" y="547949"/>
                      <a:pt x="128606" y="547568"/>
                      <a:pt x="55740" y="548235"/>
                    </a:cubicBezTo>
                    <a:cubicBezTo>
                      <a:pt x="14782" y="548616"/>
                      <a:pt x="-362" y="527851"/>
                      <a:pt x="18" y="489179"/>
                    </a:cubicBezTo>
                    <a:cubicBezTo>
                      <a:pt x="971" y="418028"/>
                      <a:pt x="1161" y="133421"/>
                      <a:pt x="18" y="62269"/>
                    </a:cubicBezTo>
                    <a:close/>
                  </a:path>
                </a:pathLst>
              </a:custGeom>
              <a:solidFill>
                <a:srgbClr val="E1E1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30">
                <a:extLst>
                  <a:ext uri="{FF2B5EF4-FFF2-40B4-BE49-F238E27FC236}">
                    <a16:creationId xmlns:a16="http://schemas.microsoft.com/office/drawing/2014/main" id="{C4028239-245D-4D26-B8FC-1F53641E5050}"/>
                  </a:ext>
                </a:extLst>
              </p:cNvPr>
              <p:cNvSpPr/>
              <p:nvPr/>
            </p:nvSpPr>
            <p:spPr>
              <a:xfrm>
                <a:off x="2434749" y="3747992"/>
                <a:ext cx="147847" cy="248393"/>
              </a:xfrm>
              <a:custGeom>
                <a:avLst/>
                <a:gdLst>
                  <a:gd name="connsiteX0" fmla="*/ 20 w 326253"/>
                  <a:gd name="connsiteY0" fmla="*/ 60149 h 548127"/>
                  <a:gd name="connsiteX1" fmla="*/ 58694 w 326253"/>
                  <a:gd name="connsiteY1" fmla="*/ 46 h 548127"/>
                  <a:gd name="connsiteX2" fmla="*/ 267578 w 326253"/>
                  <a:gd name="connsiteY2" fmla="*/ 142 h 548127"/>
                  <a:gd name="connsiteX3" fmla="*/ 326252 w 326253"/>
                  <a:gd name="connsiteY3" fmla="*/ 61102 h 548127"/>
                  <a:gd name="connsiteX4" fmla="*/ 326252 w 326253"/>
                  <a:gd name="connsiteY4" fmla="*/ 487822 h 548127"/>
                  <a:gd name="connsiteX5" fmla="*/ 266435 w 326253"/>
                  <a:gd name="connsiteY5" fmla="*/ 548115 h 548127"/>
                  <a:gd name="connsiteX6" fmla="*/ 57551 w 326253"/>
                  <a:gd name="connsiteY6" fmla="*/ 548115 h 548127"/>
                  <a:gd name="connsiteX7" fmla="*/ 20 w 326253"/>
                  <a:gd name="connsiteY7" fmla="*/ 491632 h 548127"/>
                  <a:gd name="connsiteX8" fmla="*/ 20 w 326253"/>
                  <a:gd name="connsiteY8" fmla="*/ 60149 h 5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253" h="548127">
                    <a:moveTo>
                      <a:pt x="20" y="60149"/>
                    </a:moveTo>
                    <a:cubicBezTo>
                      <a:pt x="-646" y="18906"/>
                      <a:pt x="15070" y="-1097"/>
                      <a:pt x="58694" y="46"/>
                    </a:cubicBezTo>
                    <a:cubicBezTo>
                      <a:pt x="128322" y="1856"/>
                      <a:pt x="197950" y="1570"/>
                      <a:pt x="267578" y="142"/>
                    </a:cubicBezTo>
                    <a:cubicBezTo>
                      <a:pt x="311012" y="-716"/>
                      <a:pt x="326442" y="20430"/>
                      <a:pt x="326252" y="61102"/>
                    </a:cubicBezTo>
                    <a:cubicBezTo>
                      <a:pt x="325585" y="203310"/>
                      <a:pt x="325490" y="345613"/>
                      <a:pt x="326252" y="487822"/>
                    </a:cubicBezTo>
                    <a:cubicBezTo>
                      <a:pt x="326442" y="529636"/>
                      <a:pt x="308535" y="548686"/>
                      <a:pt x="266435" y="548115"/>
                    </a:cubicBezTo>
                    <a:cubicBezTo>
                      <a:pt x="196807" y="547162"/>
                      <a:pt x="127179" y="547258"/>
                      <a:pt x="57551" y="548115"/>
                    </a:cubicBezTo>
                    <a:cubicBezTo>
                      <a:pt x="18213" y="548591"/>
                      <a:pt x="-646" y="532303"/>
                      <a:pt x="20" y="491632"/>
                    </a:cubicBezTo>
                    <a:cubicBezTo>
                      <a:pt x="1354" y="418956"/>
                      <a:pt x="1259" y="131301"/>
                      <a:pt x="20" y="6014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BA4E47-080C-429E-A97C-D7942D5DEA76}"/>
              </a:ext>
            </a:extLst>
          </p:cNvPr>
          <p:cNvSpPr txBox="1"/>
          <p:nvPr/>
        </p:nvSpPr>
        <p:spPr>
          <a:xfrm>
            <a:off x="1545948" y="480188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80%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F32EBE-CAFD-48E0-A504-1E3DEF8E5CF7}"/>
              </a:ext>
            </a:extLst>
          </p:cNvPr>
          <p:cNvSpPr txBox="1"/>
          <p:nvPr/>
        </p:nvSpPr>
        <p:spPr>
          <a:xfrm>
            <a:off x="4290477" y="480188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20%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33" name="Group 46">
            <a:extLst>
              <a:ext uri="{FF2B5EF4-FFF2-40B4-BE49-F238E27FC236}">
                <a16:creationId xmlns:a16="http://schemas.microsoft.com/office/drawing/2014/main" id="{34FDC951-988A-47FE-9FFF-DBE8BE734FD0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AB2983-737E-419E-80B7-267B6247BDA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AC5A59-9ACD-4585-9D1A-788A8FD4FE0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F295CB7A-20DE-48DE-85CB-F91D8D11D20A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D66EE3-7E79-40E6-B787-41360373A2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2F71BA-6976-49CD-8993-D4BC63F3264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E182A57-AA2B-48E0-9D2B-E33A728699FE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6C1E66-B98B-4538-BB28-0B90511ED703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575229-8223-4519-A16E-9618E4FE0CBB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2" name="Rectangle 60">
            <a:extLst>
              <a:ext uri="{FF2B5EF4-FFF2-40B4-BE49-F238E27FC236}">
                <a16:creationId xmlns:a16="http://schemas.microsoft.com/office/drawing/2014/main" id="{143B8C66-F59E-480E-9AB2-EADE03BE106A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Artificial Intelligence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77B02E-7F37-495B-A01F-69E9F5194FDF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49" name="자유형: 도형 48">
            <a:extLst>
              <a:ext uri="{FF2B5EF4-FFF2-40B4-BE49-F238E27FC236}">
                <a16:creationId xmlns:a16="http://schemas.microsoft.com/office/drawing/2014/main" id="{25601FFB-6F36-4D70-AD54-140E12615518}"/>
              </a:ext>
            </a:extLst>
          </p:cNvPr>
          <p:cNvSpPr/>
          <p:nvPr/>
        </p:nvSpPr>
        <p:spPr>
          <a:xfrm>
            <a:off x="3730581" y="4739649"/>
            <a:ext cx="587346" cy="586136"/>
          </a:xfrm>
          <a:custGeom>
            <a:avLst/>
            <a:gdLst>
              <a:gd name="connsiteX0" fmla="*/ 239594 w 587346"/>
              <a:gd name="connsiteY0" fmla="*/ 254248 h 586136"/>
              <a:gd name="connsiteX1" fmla="*/ 260365 w 587346"/>
              <a:gd name="connsiteY1" fmla="*/ 321898 h 586136"/>
              <a:gd name="connsiteX2" fmla="*/ 219039 w 587346"/>
              <a:gd name="connsiteY2" fmla="*/ 321898 h 586136"/>
              <a:gd name="connsiteX3" fmla="*/ 364429 w 587346"/>
              <a:gd name="connsiteY3" fmla="*/ 205470 h 586136"/>
              <a:gd name="connsiteX4" fmla="*/ 364429 w 587346"/>
              <a:gd name="connsiteY4" fmla="*/ 393654 h 586136"/>
              <a:gd name="connsiteX5" fmla="*/ 422707 w 587346"/>
              <a:gd name="connsiteY5" fmla="*/ 393654 h 586136"/>
              <a:gd name="connsiteX6" fmla="*/ 422707 w 587346"/>
              <a:gd name="connsiteY6" fmla="*/ 205470 h 586136"/>
              <a:gd name="connsiteX7" fmla="*/ 208593 w 587346"/>
              <a:gd name="connsiteY7" fmla="*/ 205470 h 586136"/>
              <a:gd name="connsiteX8" fmla="*/ 137864 w 587346"/>
              <a:gd name="connsiteY8" fmla="*/ 393654 h 586136"/>
              <a:gd name="connsiteX9" fmla="*/ 197237 w 587346"/>
              <a:gd name="connsiteY9" fmla="*/ 393654 h 586136"/>
              <a:gd name="connsiteX10" fmla="*/ 206410 w 587346"/>
              <a:gd name="connsiteY10" fmla="*/ 362589 h 586136"/>
              <a:gd name="connsiteX11" fmla="*/ 272427 w 587346"/>
              <a:gd name="connsiteY11" fmla="*/ 362589 h 586136"/>
              <a:gd name="connsiteX12" fmla="*/ 281842 w 587346"/>
              <a:gd name="connsiteY12" fmla="*/ 393654 h 586136"/>
              <a:gd name="connsiteX13" fmla="*/ 342735 w 587346"/>
              <a:gd name="connsiteY13" fmla="*/ 393654 h 586136"/>
              <a:gd name="connsiteX14" fmla="*/ 272022 w 587346"/>
              <a:gd name="connsiteY14" fmla="*/ 205470 h 586136"/>
              <a:gd name="connsiteX15" fmla="*/ 181654 w 587346"/>
              <a:gd name="connsiteY15" fmla="*/ 0 h 586136"/>
              <a:gd name="connsiteX16" fmla="*/ 187708 w 587346"/>
              <a:gd name="connsiteY16" fmla="*/ 0 h 586136"/>
              <a:gd name="connsiteX17" fmla="*/ 196186 w 587346"/>
              <a:gd name="connsiteY17" fmla="*/ 8477 h 586136"/>
              <a:gd name="connsiteX18" fmla="*/ 196186 w 587346"/>
              <a:gd name="connsiteY18" fmla="*/ 79928 h 586136"/>
              <a:gd name="connsiteX19" fmla="*/ 227673 w 587346"/>
              <a:gd name="connsiteY19" fmla="*/ 79928 h 586136"/>
              <a:gd name="connsiteX20" fmla="*/ 227673 w 587346"/>
              <a:gd name="connsiteY20" fmla="*/ 8477 h 586136"/>
              <a:gd name="connsiteX21" fmla="*/ 236149 w 587346"/>
              <a:gd name="connsiteY21" fmla="*/ 0 h 586136"/>
              <a:gd name="connsiteX22" fmla="*/ 242205 w 587346"/>
              <a:gd name="connsiteY22" fmla="*/ 0 h 586136"/>
              <a:gd name="connsiteX23" fmla="*/ 250682 w 587346"/>
              <a:gd name="connsiteY23" fmla="*/ 8477 h 586136"/>
              <a:gd name="connsiteX24" fmla="*/ 250682 w 587346"/>
              <a:gd name="connsiteY24" fmla="*/ 79928 h 586136"/>
              <a:gd name="connsiteX25" fmla="*/ 282168 w 587346"/>
              <a:gd name="connsiteY25" fmla="*/ 79928 h 586136"/>
              <a:gd name="connsiteX26" fmla="*/ 282168 w 587346"/>
              <a:gd name="connsiteY26" fmla="*/ 8477 h 586136"/>
              <a:gd name="connsiteX27" fmla="*/ 290646 w 587346"/>
              <a:gd name="connsiteY27" fmla="*/ 0 h 586136"/>
              <a:gd name="connsiteX28" fmla="*/ 296700 w 587346"/>
              <a:gd name="connsiteY28" fmla="*/ 0 h 586136"/>
              <a:gd name="connsiteX29" fmla="*/ 305178 w 587346"/>
              <a:gd name="connsiteY29" fmla="*/ 8477 h 586136"/>
              <a:gd name="connsiteX30" fmla="*/ 305178 w 587346"/>
              <a:gd name="connsiteY30" fmla="*/ 79928 h 586136"/>
              <a:gd name="connsiteX31" fmla="*/ 336665 w 587346"/>
              <a:gd name="connsiteY31" fmla="*/ 79928 h 586136"/>
              <a:gd name="connsiteX32" fmla="*/ 336665 w 587346"/>
              <a:gd name="connsiteY32" fmla="*/ 8477 h 586136"/>
              <a:gd name="connsiteX33" fmla="*/ 345141 w 587346"/>
              <a:gd name="connsiteY33" fmla="*/ 0 h 586136"/>
              <a:gd name="connsiteX34" fmla="*/ 351197 w 587346"/>
              <a:gd name="connsiteY34" fmla="*/ 0 h 586136"/>
              <a:gd name="connsiteX35" fmla="*/ 360885 w 587346"/>
              <a:gd name="connsiteY35" fmla="*/ 8477 h 586136"/>
              <a:gd name="connsiteX36" fmla="*/ 360885 w 587346"/>
              <a:gd name="connsiteY36" fmla="*/ 79928 h 586136"/>
              <a:gd name="connsiteX37" fmla="*/ 392372 w 587346"/>
              <a:gd name="connsiteY37" fmla="*/ 79928 h 586136"/>
              <a:gd name="connsiteX38" fmla="*/ 392372 w 587346"/>
              <a:gd name="connsiteY38" fmla="*/ 8477 h 586136"/>
              <a:gd name="connsiteX39" fmla="*/ 400849 w 587346"/>
              <a:gd name="connsiteY39" fmla="*/ 0 h 586136"/>
              <a:gd name="connsiteX40" fmla="*/ 406904 w 587346"/>
              <a:gd name="connsiteY40" fmla="*/ 0 h 586136"/>
              <a:gd name="connsiteX41" fmla="*/ 415381 w 587346"/>
              <a:gd name="connsiteY41" fmla="*/ 8477 h 586136"/>
              <a:gd name="connsiteX42" fmla="*/ 415381 w 587346"/>
              <a:gd name="connsiteY42" fmla="*/ 79928 h 586136"/>
              <a:gd name="connsiteX43" fmla="*/ 489254 w 587346"/>
              <a:gd name="connsiteY43" fmla="*/ 79928 h 586136"/>
              <a:gd name="connsiteX44" fmla="*/ 519529 w 587346"/>
              <a:gd name="connsiteY44" fmla="*/ 110203 h 586136"/>
              <a:gd name="connsiteX45" fmla="*/ 519529 w 587346"/>
              <a:gd name="connsiteY45" fmla="*/ 171966 h 586136"/>
              <a:gd name="connsiteX46" fmla="*/ 578870 w 587346"/>
              <a:gd name="connsiteY46" fmla="*/ 171966 h 586136"/>
              <a:gd name="connsiteX47" fmla="*/ 587346 w 587346"/>
              <a:gd name="connsiteY47" fmla="*/ 180442 h 586136"/>
              <a:gd name="connsiteX48" fmla="*/ 587346 w 587346"/>
              <a:gd name="connsiteY48" fmla="*/ 186498 h 586136"/>
              <a:gd name="connsiteX49" fmla="*/ 578870 w 587346"/>
              <a:gd name="connsiteY49" fmla="*/ 194974 h 586136"/>
              <a:gd name="connsiteX50" fmla="*/ 578870 w 587346"/>
              <a:gd name="connsiteY50" fmla="*/ 196186 h 586136"/>
              <a:gd name="connsiteX51" fmla="*/ 518318 w 587346"/>
              <a:gd name="connsiteY51" fmla="*/ 196186 h 586136"/>
              <a:gd name="connsiteX52" fmla="*/ 518318 w 587346"/>
              <a:gd name="connsiteY52" fmla="*/ 227673 h 586136"/>
              <a:gd name="connsiteX53" fmla="*/ 577658 w 587346"/>
              <a:gd name="connsiteY53" fmla="*/ 227673 h 586136"/>
              <a:gd name="connsiteX54" fmla="*/ 586136 w 587346"/>
              <a:gd name="connsiteY54" fmla="*/ 236149 h 586136"/>
              <a:gd name="connsiteX55" fmla="*/ 586136 w 587346"/>
              <a:gd name="connsiteY55" fmla="*/ 242205 h 586136"/>
              <a:gd name="connsiteX56" fmla="*/ 577658 w 587346"/>
              <a:gd name="connsiteY56" fmla="*/ 250682 h 586136"/>
              <a:gd name="connsiteX57" fmla="*/ 518318 w 587346"/>
              <a:gd name="connsiteY57" fmla="*/ 250682 h 586136"/>
              <a:gd name="connsiteX58" fmla="*/ 518318 w 587346"/>
              <a:gd name="connsiteY58" fmla="*/ 282168 h 586136"/>
              <a:gd name="connsiteX59" fmla="*/ 577658 w 587346"/>
              <a:gd name="connsiteY59" fmla="*/ 282168 h 586136"/>
              <a:gd name="connsiteX60" fmla="*/ 586136 w 587346"/>
              <a:gd name="connsiteY60" fmla="*/ 290646 h 586136"/>
              <a:gd name="connsiteX61" fmla="*/ 586136 w 587346"/>
              <a:gd name="connsiteY61" fmla="*/ 296700 h 586136"/>
              <a:gd name="connsiteX62" fmla="*/ 577658 w 587346"/>
              <a:gd name="connsiteY62" fmla="*/ 305178 h 586136"/>
              <a:gd name="connsiteX63" fmla="*/ 518318 w 587346"/>
              <a:gd name="connsiteY63" fmla="*/ 305178 h 586136"/>
              <a:gd name="connsiteX64" fmla="*/ 518318 w 587346"/>
              <a:gd name="connsiteY64" fmla="*/ 336665 h 586136"/>
              <a:gd name="connsiteX65" fmla="*/ 577658 w 587346"/>
              <a:gd name="connsiteY65" fmla="*/ 336665 h 586136"/>
              <a:gd name="connsiteX66" fmla="*/ 586136 w 587346"/>
              <a:gd name="connsiteY66" fmla="*/ 345141 h 586136"/>
              <a:gd name="connsiteX67" fmla="*/ 586136 w 587346"/>
              <a:gd name="connsiteY67" fmla="*/ 351197 h 586136"/>
              <a:gd name="connsiteX68" fmla="*/ 577658 w 587346"/>
              <a:gd name="connsiteY68" fmla="*/ 359674 h 586136"/>
              <a:gd name="connsiteX69" fmla="*/ 518318 w 587346"/>
              <a:gd name="connsiteY69" fmla="*/ 359674 h 586136"/>
              <a:gd name="connsiteX70" fmla="*/ 518318 w 587346"/>
              <a:gd name="connsiteY70" fmla="*/ 391160 h 586136"/>
              <a:gd name="connsiteX71" fmla="*/ 577658 w 587346"/>
              <a:gd name="connsiteY71" fmla="*/ 391160 h 586136"/>
              <a:gd name="connsiteX72" fmla="*/ 586136 w 587346"/>
              <a:gd name="connsiteY72" fmla="*/ 399638 h 586136"/>
              <a:gd name="connsiteX73" fmla="*/ 586136 w 587346"/>
              <a:gd name="connsiteY73" fmla="*/ 405693 h 586136"/>
              <a:gd name="connsiteX74" fmla="*/ 577658 w 587346"/>
              <a:gd name="connsiteY74" fmla="*/ 414170 h 586136"/>
              <a:gd name="connsiteX75" fmla="*/ 518318 w 587346"/>
              <a:gd name="connsiteY75" fmla="*/ 414170 h 586136"/>
              <a:gd name="connsiteX76" fmla="*/ 518318 w 587346"/>
              <a:gd name="connsiteY76" fmla="*/ 474722 h 586136"/>
              <a:gd name="connsiteX77" fmla="*/ 488042 w 587346"/>
              <a:gd name="connsiteY77" fmla="*/ 504997 h 586136"/>
              <a:gd name="connsiteX78" fmla="*/ 414170 w 587346"/>
              <a:gd name="connsiteY78" fmla="*/ 504997 h 586136"/>
              <a:gd name="connsiteX79" fmla="*/ 414170 w 587346"/>
              <a:gd name="connsiteY79" fmla="*/ 577658 h 586136"/>
              <a:gd name="connsiteX80" fmla="*/ 405693 w 587346"/>
              <a:gd name="connsiteY80" fmla="*/ 586136 h 586136"/>
              <a:gd name="connsiteX81" fmla="*/ 399638 w 587346"/>
              <a:gd name="connsiteY81" fmla="*/ 586136 h 586136"/>
              <a:gd name="connsiteX82" fmla="*/ 391160 w 587346"/>
              <a:gd name="connsiteY82" fmla="*/ 577658 h 586136"/>
              <a:gd name="connsiteX83" fmla="*/ 391160 w 587346"/>
              <a:gd name="connsiteY83" fmla="*/ 504997 h 586136"/>
              <a:gd name="connsiteX84" fmla="*/ 359674 w 587346"/>
              <a:gd name="connsiteY84" fmla="*/ 504997 h 586136"/>
              <a:gd name="connsiteX85" fmla="*/ 359674 w 587346"/>
              <a:gd name="connsiteY85" fmla="*/ 577658 h 586136"/>
              <a:gd name="connsiteX86" fmla="*/ 351197 w 587346"/>
              <a:gd name="connsiteY86" fmla="*/ 586136 h 586136"/>
              <a:gd name="connsiteX87" fmla="*/ 343931 w 587346"/>
              <a:gd name="connsiteY87" fmla="*/ 586136 h 586136"/>
              <a:gd name="connsiteX88" fmla="*/ 335453 w 587346"/>
              <a:gd name="connsiteY88" fmla="*/ 577658 h 586136"/>
              <a:gd name="connsiteX89" fmla="*/ 335453 w 587346"/>
              <a:gd name="connsiteY89" fmla="*/ 504997 h 586136"/>
              <a:gd name="connsiteX90" fmla="*/ 303967 w 587346"/>
              <a:gd name="connsiteY90" fmla="*/ 504997 h 586136"/>
              <a:gd name="connsiteX91" fmla="*/ 303967 w 587346"/>
              <a:gd name="connsiteY91" fmla="*/ 577658 h 586136"/>
              <a:gd name="connsiteX92" fmla="*/ 295490 w 587346"/>
              <a:gd name="connsiteY92" fmla="*/ 586136 h 586136"/>
              <a:gd name="connsiteX93" fmla="*/ 289434 w 587346"/>
              <a:gd name="connsiteY93" fmla="*/ 586136 h 586136"/>
              <a:gd name="connsiteX94" fmla="*/ 280958 w 587346"/>
              <a:gd name="connsiteY94" fmla="*/ 577658 h 586136"/>
              <a:gd name="connsiteX95" fmla="*/ 280958 w 587346"/>
              <a:gd name="connsiteY95" fmla="*/ 504997 h 586136"/>
              <a:gd name="connsiteX96" fmla="*/ 249471 w 587346"/>
              <a:gd name="connsiteY96" fmla="*/ 504997 h 586136"/>
              <a:gd name="connsiteX97" fmla="*/ 249471 w 587346"/>
              <a:gd name="connsiteY97" fmla="*/ 577658 h 586136"/>
              <a:gd name="connsiteX98" fmla="*/ 240993 w 587346"/>
              <a:gd name="connsiteY98" fmla="*/ 586136 h 586136"/>
              <a:gd name="connsiteX99" fmla="*/ 234939 w 587346"/>
              <a:gd name="connsiteY99" fmla="*/ 586136 h 586136"/>
              <a:gd name="connsiteX100" fmla="*/ 226461 w 587346"/>
              <a:gd name="connsiteY100" fmla="*/ 577658 h 586136"/>
              <a:gd name="connsiteX101" fmla="*/ 226461 w 587346"/>
              <a:gd name="connsiteY101" fmla="*/ 504997 h 586136"/>
              <a:gd name="connsiteX102" fmla="*/ 194974 w 587346"/>
              <a:gd name="connsiteY102" fmla="*/ 504997 h 586136"/>
              <a:gd name="connsiteX103" fmla="*/ 194974 w 587346"/>
              <a:gd name="connsiteY103" fmla="*/ 577658 h 586136"/>
              <a:gd name="connsiteX104" fmla="*/ 186498 w 587346"/>
              <a:gd name="connsiteY104" fmla="*/ 586136 h 586136"/>
              <a:gd name="connsiteX105" fmla="*/ 180442 w 587346"/>
              <a:gd name="connsiteY105" fmla="*/ 586136 h 586136"/>
              <a:gd name="connsiteX106" fmla="*/ 171966 w 587346"/>
              <a:gd name="connsiteY106" fmla="*/ 577658 h 586136"/>
              <a:gd name="connsiteX107" fmla="*/ 171966 w 587346"/>
              <a:gd name="connsiteY107" fmla="*/ 504997 h 586136"/>
              <a:gd name="connsiteX108" fmla="*/ 102937 w 587346"/>
              <a:gd name="connsiteY108" fmla="*/ 504997 h 586136"/>
              <a:gd name="connsiteX109" fmla="*/ 72662 w 587346"/>
              <a:gd name="connsiteY109" fmla="*/ 474722 h 586136"/>
              <a:gd name="connsiteX110" fmla="*/ 72662 w 587346"/>
              <a:gd name="connsiteY110" fmla="*/ 414170 h 586136"/>
              <a:gd name="connsiteX111" fmla="*/ 8477 w 587346"/>
              <a:gd name="connsiteY111" fmla="*/ 414170 h 586136"/>
              <a:gd name="connsiteX112" fmla="*/ 0 w 587346"/>
              <a:gd name="connsiteY112" fmla="*/ 405693 h 586136"/>
              <a:gd name="connsiteX113" fmla="*/ 0 w 587346"/>
              <a:gd name="connsiteY113" fmla="*/ 399638 h 586136"/>
              <a:gd name="connsiteX114" fmla="*/ 8477 w 587346"/>
              <a:gd name="connsiteY114" fmla="*/ 391160 h 586136"/>
              <a:gd name="connsiteX115" fmla="*/ 72662 w 587346"/>
              <a:gd name="connsiteY115" fmla="*/ 391160 h 586136"/>
              <a:gd name="connsiteX116" fmla="*/ 72662 w 587346"/>
              <a:gd name="connsiteY116" fmla="*/ 359674 h 586136"/>
              <a:gd name="connsiteX117" fmla="*/ 8477 w 587346"/>
              <a:gd name="connsiteY117" fmla="*/ 359674 h 586136"/>
              <a:gd name="connsiteX118" fmla="*/ 0 w 587346"/>
              <a:gd name="connsiteY118" fmla="*/ 351197 h 586136"/>
              <a:gd name="connsiteX119" fmla="*/ 0 w 587346"/>
              <a:gd name="connsiteY119" fmla="*/ 345141 h 586136"/>
              <a:gd name="connsiteX120" fmla="*/ 8477 w 587346"/>
              <a:gd name="connsiteY120" fmla="*/ 336665 h 586136"/>
              <a:gd name="connsiteX121" fmla="*/ 72662 w 587346"/>
              <a:gd name="connsiteY121" fmla="*/ 336665 h 586136"/>
              <a:gd name="connsiteX122" fmla="*/ 72662 w 587346"/>
              <a:gd name="connsiteY122" fmla="*/ 305178 h 586136"/>
              <a:gd name="connsiteX123" fmla="*/ 8477 w 587346"/>
              <a:gd name="connsiteY123" fmla="*/ 305178 h 586136"/>
              <a:gd name="connsiteX124" fmla="*/ 0 w 587346"/>
              <a:gd name="connsiteY124" fmla="*/ 296700 h 586136"/>
              <a:gd name="connsiteX125" fmla="*/ 0 w 587346"/>
              <a:gd name="connsiteY125" fmla="*/ 290646 h 586136"/>
              <a:gd name="connsiteX126" fmla="*/ 8477 w 587346"/>
              <a:gd name="connsiteY126" fmla="*/ 280958 h 586136"/>
              <a:gd name="connsiteX127" fmla="*/ 72662 w 587346"/>
              <a:gd name="connsiteY127" fmla="*/ 280958 h 586136"/>
              <a:gd name="connsiteX128" fmla="*/ 72662 w 587346"/>
              <a:gd name="connsiteY128" fmla="*/ 249471 h 586136"/>
              <a:gd name="connsiteX129" fmla="*/ 8477 w 587346"/>
              <a:gd name="connsiteY129" fmla="*/ 249471 h 586136"/>
              <a:gd name="connsiteX130" fmla="*/ 0 w 587346"/>
              <a:gd name="connsiteY130" fmla="*/ 240993 h 586136"/>
              <a:gd name="connsiteX131" fmla="*/ 0 w 587346"/>
              <a:gd name="connsiteY131" fmla="*/ 234939 h 586136"/>
              <a:gd name="connsiteX132" fmla="*/ 8477 w 587346"/>
              <a:gd name="connsiteY132" fmla="*/ 226461 h 586136"/>
              <a:gd name="connsiteX133" fmla="*/ 72662 w 587346"/>
              <a:gd name="connsiteY133" fmla="*/ 226461 h 586136"/>
              <a:gd name="connsiteX134" fmla="*/ 72662 w 587346"/>
              <a:gd name="connsiteY134" fmla="*/ 194974 h 586136"/>
              <a:gd name="connsiteX135" fmla="*/ 8477 w 587346"/>
              <a:gd name="connsiteY135" fmla="*/ 194974 h 586136"/>
              <a:gd name="connsiteX136" fmla="*/ 0 w 587346"/>
              <a:gd name="connsiteY136" fmla="*/ 186498 h 586136"/>
              <a:gd name="connsiteX137" fmla="*/ 0 w 587346"/>
              <a:gd name="connsiteY137" fmla="*/ 180442 h 586136"/>
              <a:gd name="connsiteX138" fmla="*/ 8477 w 587346"/>
              <a:gd name="connsiteY138" fmla="*/ 171966 h 586136"/>
              <a:gd name="connsiteX139" fmla="*/ 72662 w 587346"/>
              <a:gd name="connsiteY139" fmla="*/ 171966 h 586136"/>
              <a:gd name="connsiteX140" fmla="*/ 72662 w 587346"/>
              <a:gd name="connsiteY140" fmla="*/ 110203 h 586136"/>
              <a:gd name="connsiteX141" fmla="*/ 102937 w 587346"/>
              <a:gd name="connsiteY141" fmla="*/ 79928 h 586136"/>
              <a:gd name="connsiteX142" fmla="*/ 173176 w 587346"/>
              <a:gd name="connsiteY142" fmla="*/ 79928 h 586136"/>
              <a:gd name="connsiteX143" fmla="*/ 173176 w 587346"/>
              <a:gd name="connsiteY143" fmla="*/ 8477 h 586136"/>
              <a:gd name="connsiteX144" fmla="*/ 181654 w 587346"/>
              <a:gd name="connsiteY144" fmla="*/ 0 h 5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7346" h="586136">
                <a:moveTo>
                  <a:pt x="239594" y="254248"/>
                </a:moveTo>
                <a:lnTo>
                  <a:pt x="260365" y="321898"/>
                </a:lnTo>
                <a:lnTo>
                  <a:pt x="219039" y="321898"/>
                </a:lnTo>
                <a:close/>
                <a:moveTo>
                  <a:pt x="364429" y="205470"/>
                </a:moveTo>
                <a:lnTo>
                  <a:pt x="364429" y="393654"/>
                </a:lnTo>
                <a:lnTo>
                  <a:pt x="422707" y="393654"/>
                </a:lnTo>
                <a:lnTo>
                  <a:pt x="422707" y="205470"/>
                </a:lnTo>
                <a:close/>
                <a:moveTo>
                  <a:pt x="208593" y="205470"/>
                </a:moveTo>
                <a:lnTo>
                  <a:pt x="137864" y="393654"/>
                </a:lnTo>
                <a:lnTo>
                  <a:pt x="197237" y="393654"/>
                </a:lnTo>
                <a:lnTo>
                  <a:pt x="206410" y="362589"/>
                </a:lnTo>
                <a:lnTo>
                  <a:pt x="272427" y="362589"/>
                </a:lnTo>
                <a:lnTo>
                  <a:pt x="281842" y="393654"/>
                </a:lnTo>
                <a:lnTo>
                  <a:pt x="342735" y="393654"/>
                </a:lnTo>
                <a:lnTo>
                  <a:pt x="272022" y="205470"/>
                </a:lnTo>
                <a:close/>
                <a:moveTo>
                  <a:pt x="181654" y="0"/>
                </a:moveTo>
                <a:lnTo>
                  <a:pt x="187708" y="0"/>
                </a:lnTo>
                <a:cubicBezTo>
                  <a:pt x="192552" y="0"/>
                  <a:pt x="196186" y="3633"/>
                  <a:pt x="196186" y="8477"/>
                </a:cubicBezTo>
                <a:lnTo>
                  <a:pt x="196186" y="79928"/>
                </a:lnTo>
                <a:lnTo>
                  <a:pt x="227673" y="79928"/>
                </a:lnTo>
                <a:lnTo>
                  <a:pt x="227673" y="8477"/>
                </a:lnTo>
                <a:cubicBezTo>
                  <a:pt x="227673" y="3633"/>
                  <a:pt x="231305" y="0"/>
                  <a:pt x="236149" y="0"/>
                </a:cubicBezTo>
                <a:lnTo>
                  <a:pt x="242205" y="0"/>
                </a:lnTo>
                <a:cubicBezTo>
                  <a:pt x="247049" y="0"/>
                  <a:pt x="250682" y="3633"/>
                  <a:pt x="250682" y="8477"/>
                </a:cubicBezTo>
                <a:lnTo>
                  <a:pt x="250682" y="79928"/>
                </a:lnTo>
                <a:lnTo>
                  <a:pt x="282168" y="79928"/>
                </a:lnTo>
                <a:lnTo>
                  <a:pt x="282168" y="8477"/>
                </a:lnTo>
                <a:cubicBezTo>
                  <a:pt x="282168" y="3633"/>
                  <a:pt x="285802" y="0"/>
                  <a:pt x="290646" y="0"/>
                </a:cubicBezTo>
                <a:lnTo>
                  <a:pt x="296700" y="0"/>
                </a:lnTo>
                <a:cubicBezTo>
                  <a:pt x="301545" y="0"/>
                  <a:pt x="305178" y="3633"/>
                  <a:pt x="305178" y="8477"/>
                </a:cubicBezTo>
                <a:lnTo>
                  <a:pt x="305178" y="79928"/>
                </a:lnTo>
                <a:lnTo>
                  <a:pt x="336665" y="79928"/>
                </a:lnTo>
                <a:lnTo>
                  <a:pt x="336665" y="8477"/>
                </a:lnTo>
                <a:cubicBezTo>
                  <a:pt x="336665" y="3633"/>
                  <a:pt x="340297" y="0"/>
                  <a:pt x="345141" y="0"/>
                </a:cubicBezTo>
                <a:lnTo>
                  <a:pt x="351197" y="0"/>
                </a:lnTo>
                <a:cubicBezTo>
                  <a:pt x="356041" y="0"/>
                  <a:pt x="360885" y="3633"/>
                  <a:pt x="360885" y="8477"/>
                </a:cubicBezTo>
                <a:lnTo>
                  <a:pt x="360885" y="79928"/>
                </a:lnTo>
                <a:lnTo>
                  <a:pt x="392372" y="79928"/>
                </a:lnTo>
                <a:lnTo>
                  <a:pt x="392372" y="8477"/>
                </a:lnTo>
                <a:cubicBezTo>
                  <a:pt x="392372" y="3633"/>
                  <a:pt x="396004" y="0"/>
                  <a:pt x="400849" y="0"/>
                </a:cubicBezTo>
                <a:lnTo>
                  <a:pt x="406904" y="0"/>
                </a:lnTo>
                <a:cubicBezTo>
                  <a:pt x="411748" y="0"/>
                  <a:pt x="415381" y="3633"/>
                  <a:pt x="415381" y="8477"/>
                </a:cubicBezTo>
                <a:lnTo>
                  <a:pt x="415381" y="79928"/>
                </a:lnTo>
                <a:lnTo>
                  <a:pt x="489254" y="79928"/>
                </a:lnTo>
                <a:cubicBezTo>
                  <a:pt x="506208" y="79928"/>
                  <a:pt x="519529" y="93248"/>
                  <a:pt x="519529" y="110203"/>
                </a:cubicBezTo>
                <a:lnTo>
                  <a:pt x="519529" y="171966"/>
                </a:lnTo>
                <a:lnTo>
                  <a:pt x="578870" y="171966"/>
                </a:lnTo>
                <a:cubicBezTo>
                  <a:pt x="583714" y="171966"/>
                  <a:pt x="587346" y="175598"/>
                  <a:pt x="587346" y="180442"/>
                </a:cubicBezTo>
                <a:lnTo>
                  <a:pt x="587346" y="186498"/>
                </a:lnTo>
                <a:cubicBezTo>
                  <a:pt x="587346" y="191342"/>
                  <a:pt x="583714" y="194974"/>
                  <a:pt x="578870" y="194974"/>
                </a:cubicBezTo>
                <a:lnTo>
                  <a:pt x="578870" y="196186"/>
                </a:lnTo>
                <a:lnTo>
                  <a:pt x="518318" y="196186"/>
                </a:lnTo>
                <a:lnTo>
                  <a:pt x="518318" y="227673"/>
                </a:lnTo>
                <a:lnTo>
                  <a:pt x="577658" y="227673"/>
                </a:lnTo>
                <a:cubicBezTo>
                  <a:pt x="582502" y="227673"/>
                  <a:pt x="586136" y="231305"/>
                  <a:pt x="586136" y="236149"/>
                </a:cubicBezTo>
                <a:lnTo>
                  <a:pt x="586136" y="242205"/>
                </a:lnTo>
                <a:cubicBezTo>
                  <a:pt x="586136" y="247049"/>
                  <a:pt x="582502" y="250682"/>
                  <a:pt x="577658" y="250682"/>
                </a:cubicBezTo>
                <a:lnTo>
                  <a:pt x="518318" y="250682"/>
                </a:lnTo>
                <a:lnTo>
                  <a:pt x="518318" y="282168"/>
                </a:lnTo>
                <a:lnTo>
                  <a:pt x="577658" y="282168"/>
                </a:lnTo>
                <a:cubicBezTo>
                  <a:pt x="582502" y="282168"/>
                  <a:pt x="586136" y="285802"/>
                  <a:pt x="586136" y="290646"/>
                </a:cubicBezTo>
                <a:lnTo>
                  <a:pt x="586136" y="296700"/>
                </a:lnTo>
                <a:cubicBezTo>
                  <a:pt x="586136" y="301545"/>
                  <a:pt x="582502" y="305178"/>
                  <a:pt x="577658" y="305178"/>
                </a:cubicBezTo>
                <a:lnTo>
                  <a:pt x="518318" y="305178"/>
                </a:lnTo>
                <a:lnTo>
                  <a:pt x="518318" y="336665"/>
                </a:lnTo>
                <a:lnTo>
                  <a:pt x="577658" y="336665"/>
                </a:lnTo>
                <a:cubicBezTo>
                  <a:pt x="582502" y="336665"/>
                  <a:pt x="586136" y="340297"/>
                  <a:pt x="586136" y="345141"/>
                </a:cubicBezTo>
                <a:lnTo>
                  <a:pt x="586136" y="351197"/>
                </a:lnTo>
                <a:cubicBezTo>
                  <a:pt x="586136" y="356041"/>
                  <a:pt x="582502" y="359674"/>
                  <a:pt x="577658" y="359674"/>
                </a:cubicBezTo>
                <a:lnTo>
                  <a:pt x="518318" y="359674"/>
                </a:lnTo>
                <a:lnTo>
                  <a:pt x="518318" y="391160"/>
                </a:lnTo>
                <a:lnTo>
                  <a:pt x="577658" y="391160"/>
                </a:lnTo>
                <a:cubicBezTo>
                  <a:pt x="582502" y="391160"/>
                  <a:pt x="586136" y="394794"/>
                  <a:pt x="586136" y="399638"/>
                </a:cubicBezTo>
                <a:lnTo>
                  <a:pt x="586136" y="405693"/>
                </a:lnTo>
                <a:cubicBezTo>
                  <a:pt x="586136" y="410537"/>
                  <a:pt x="582502" y="414170"/>
                  <a:pt x="577658" y="414170"/>
                </a:cubicBezTo>
                <a:lnTo>
                  <a:pt x="518318" y="414170"/>
                </a:lnTo>
                <a:lnTo>
                  <a:pt x="518318" y="474722"/>
                </a:lnTo>
                <a:cubicBezTo>
                  <a:pt x="518318" y="491676"/>
                  <a:pt x="504997" y="504997"/>
                  <a:pt x="488042" y="504997"/>
                </a:cubicBezTo>
                <a:lnTo>
                  <a:pt x="414170" y="504997"/>
                </a:lnTo>
                <a:lnTo>
                  <a:pt x="414170" y="577658"/>
                </a:lnTo>
                <a:cubicBezTo>
                  <a:pt x="414170" y="582502"/>
                  <a:pt x="410537" y="586136"/>
                  <a:pt x="405693" y="586136"/>
                </a:cubicBezTo>
                <a:lnTo>
                  <a:pt x="399638" y="586136"/>
                </a:lnTo>
                <a:cubicBezTo>
                  <a:pt x="394794" y="586136"/>
                  <a:pt x="391160" y="582502"/>
                  <a:pt x="391160" y="577658"/>
                </a:cubicBezTo>
                <a:lnTo>
                  <a:pt x="391160" y="504997"/>
                </a:lnTo>
                <a:lnTo>
                  <a:pt x="359674" y="504997"/>
                </a:lnTo>
                <a:lnTo>
                  <a:pt x="359674" y="577658"/>
                </a:lnTo>
                <a:cubicBezTo>
                  <a:pt x="359674" y="582502"/>
                  <a:pt x="356041" y="586136"/>
                  <a:pt x="351197" y="586136"/>
                </a:cubicBezTo>
                <a:lnTo>
                  <a:pt x="343931" y="586136"/>
                </a:lnTo>
                <a:cubicBezTo>
                  <a:pt x="339087" y="586136"/>
                  <a:pt x="335453" y="582502"/>
                  <a:pt x="335453" y="577658"/>
                </a:cubicBezTo>
                <a:lnTo>
                  <a:pt x="335453" y="504997"/>
                </a:lnTo>
                <a:lnTo>
                  <a:pt x="303967" y="504997"/>
                </a:lnTo>
                <a:lnTo>
                  <a:pt x="303967" y="577658"/>
                </a:lnTo>
                <a:cubicBezTo>
                  <a:pt x="303967" y="582502"/>
                  <a:pt x="300334" y="586136"/>
                  <a:pt x="295490" y="586136"/>
                </a:cubicBezTo>
                <a:lnTo>
                  <a:pt x="289434" y="586136"/>
                </a:lnTo>
                <a:cubicBezTo>
                  <a:pt x="284590" y="586136"/>
                  <a:pt x="280958" y="582502"/>
                  <a:pt x="280958" y="577658"/>
                </a:cubicBezTo>
                <a:lnTo>
                  <a:pt x="280958" y="504997"/>
                </a:lnTo>
                <a:lnTo>
                  <a:pt x="249471" y="504997"/>
                </a:lnTo>
                <a:lnTo>
                  <a:pt x="249471" y="577658"/>
                </a:lnTo>
                <a:cubicBezTo>
                  <a:pt x="249471" y="582502"/>
                  <a:pt x="245837" y="586136"/>
                  <a:pt x="240993" y="586136"/>
                </a:cubicBezTo>
                <a:lnTo>
                  <a:pt x="234939" y="586136"/>
                </a:lnTo>
                <a:cubicBezTo>
                  <a:pt x="230095" y="586136"/>
                  <a:pt x="226461" y="582502"/>
                  <a:pt x="226461" y="577658"/>
                </a:cubicBezTo>
                <a:lnTo>
                  <a:pt x="226461" y="504997"/>
                </a:lnTo>
                <a:lnTo>
                  <a:pt x="194974" y="504997"/>
                </a:lnTo>
                <a:lnTo>
                  <a:pt x="194974" y="577658"/>
                </a:lnTo>
                <a:cubicBezTo>
                  <a:pt x="194974" y="582502"/>
                  <a:pt x="191342" y="586136"/>
                  <a:pt x="186498" y="586136"/>
                </a:cubicBezTo>
                <a:lnTo>
                  <a:pt x="180442" y="586136"/>
                </a:lnTo>
                <a:cubicBezTo>
                  <a:pt x="175598" y="586136"/>
                  <a:pt x="171966" y="582502"/>
                  <a:pt x="171966" y="577658"/>
                </a:cubicBezTo>
                <a:lnTo>
                  <a:pt x="171966" y="504997"/>
                </a:lnTo>
                <a:lnTo>
                  <a:pt x="102937" y="504997"/>
                </a:lnTo>
                <a:cubicBezTo>
                  <a:pt x="85982" y="504997"/>
                  <a:pt x="72662" y="491676"/>
                  <a:pt x="72662" y="474722"/>
                </a:cubicBezTo>
                <a:lnTo>
                  <a:pt x="72662" y="414170"/>
                </a:lnTo>
                <a:lnTo>
                  <a:pt x="8477" y="414170"/>
                </a:lnTo>
                <a:cubicBezTo>
                  <a:pt x="3633" y="414170"/>
                  <a:pt x="0" y="410537"/>
                  <a:pt x="0" y="405693"/>
                </a:cubicBezTo>
                <a:lnTo>
                  <a:pt x="0" y="399638"/>
                </a:lnTo>
                <a:cubicBezTo>
                  <a:pt x="0" y="394794"/>
                  <a:pt x="3633" y="391160"/>
                  <a:pt x="8477" y="391160"/>
                </a:cubicBezTo>
                <a:lnTo>
                  <a:pt x="72662" y="391160"/>
                </a:lnTo>
                <a:lnTo>
                  <a:pt x="72662" y="359674"/>
                </a:lnTo>
                <a:lnTo>
                  <a:pt x="8477" y="359674"/>
                </a:lnTo>
                <a:cubicBezTo>
                  <a:pt x="3633" y="359674"/>
                  <a:pt x="0" y="356041"/>
                  <a:pt x="0" y="351197"/>
                </a:cubicBezTo>
                <a:lnTo>
                  <a:pt x="0" y="345141"/>
                </a:lnTo>
                <a:cubicBezTo>
                  <a:pt x="0" y="340297"/>
                  <a:pt x="3633" y="336665"/>
                  <a:pt x="8477" y="336665"/>
                </a:cubicBezTo>
                <a:lnTo>
                  <a:pt x="72662" y="336665"/>
                </a:lnTo>
                <a:lnTo>
                  <a:pt x="72662" y="305178"/>
                </a:lnTo>
                <a:lnTo>
                  <a:pt x="8477" y="305178"/>
                </a:lnTo>
                <a:cubicBezTo>
                  <a:pt x="3633" y="305178"/>
                  <a:pt x="0" y="301545"/>
                  <a:pt x="0" y="296700"/>
                </a:cubicBezTo>
                <a:lnTo>
                  <a:pt x="0" y="290646"/>
                </a:lnTo>
                <a:cubicBezTo>
                  <a:pt x="0" y="285802"/>
                  <a:pt x="3633" y="282168"/>
                  <a:pt x="8477" y="280958"/>
                </a:cubicBezTo>
                <a:lnTo>
                  <a:pt x="72662" y="280958"/>
                </a:lnTo>
                <a:lnTo>
                  <a:pt x="72662" y="249471"/>
                </a:lnTo>
                <a:lnTo>
                  <a:pt x="8477" y="249471"/>
                </a:lnTo>
                <a:cubicBezTo>
                  <a:pt x="3633" y="249471"/>
                  <a:pt x="0" y="245837"/>
                  <a:pt x="0" y="240993"/>
                </a:cubicBezTo>
                <a:lnTo>
                  <a:pt x="0" y="234939"/>
                </a:lnTo>
                <a:cubicBezTo>
                  <a:pt x="0" y="230095"/>
                  <a:pt x="3633" y="226461"/>
                  <a:pt x="8477" y="226461"/>
                </a:cubicBezTo>
                <a:lnTo>
                  <a:pt x="72662" y="226461"/>
                </a:lnTo>
                <a:lnTo>
                  <a:pt x="72662" y="194974"/>
                </a:lnTo>
                <a:lnTo>
                  <a:pt x="8477" y="194974"/>
                </a:lnTo>
                <a:cubicBezTo>
                  <a:pt x="3633" y="194974"/>
                  <a:pt x="0" y="191342"/>
                  <a:pt x="0" y="186498"/>
                </a:cubicBezTo>
                <a:lnTo>
                  <a:pt x="0" y="180442"/>
                </a:lnTo>
                <a:cubicBezTo>
                  <a:pt x="0" y="175598"/>
                  <a:pt x="3633" y="171966"/>
                  <a:pt x="8477" y="171966"/>
                </a:cubicBezTo>
                <a:lnTo>
                  <a:pt x="72662" y="171966"/>
                </a:lnTo>
                <a:lnTo>
                  <a:pt x="72662" y="110203"/>
                </a:lnTo>
                <a:cubicBezTo>
                  <a:pt x="72662" y="94460"/>
                  <a:pt x="85982" y="79928"/>
                  <a:pt x="102937" y="79928"/>
                </a:cubicBezTo>
                <a:lnTo>
                  <a:pt x="173176" y="79928"/>
                </a:lnTo>
                <a:lnTo>
                  <a:pt x="173176" y="8477"/>
                </a:lnTo>
                <a:cubicBezTo>
                  <a:pt x="173176" y="3633"/>
                  <a:pt x="176810" y="0"/>
                  <a:pt x="1816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A1D3C433-1301-4DBC-8939-2357F6481A94}"/>
              </a:ext>
            </a:extLst>
          </p:cNvPr>
          <p:cNvGrpSpPr/>
          <p:nvPr/>
        </p:nvGrpSpPr>
        <p:grpSpPr>
          <a:xfrm>
            <a:off x="1017370" y="4712728"/>
            <a:ext cx="556028" cy="557763"/>
            <a:chOff x="7386013" y="4600639"/>
            <a:chExt cx="1241825" cy="1245701"/>
          </a:xfrm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AEED5350-7F7B-4C7C-9ABA-0FE390362F08}"/>
                </a:ext>
              </a:extLst>
            </p:cNvPr>
            <p:cNvSpPr/>
            <p:nvPr/>
          </p:nvSpPr>
          <p:spPr>
            <a:xfrm>
              <a:off x="7596478" y="4739373"/>
              <a:ext cx="898505" cy="1095822"/>
            </a:xfrm>
            <a:custGeom>
              <a:avLst/>
              <a:gdLst>
                <a:gd name="connsiteX0" fmla="*/ 872545 w 898505"/>
                <a:gd name="connsiteY0" fmla="*/ 650419 h 1095822"/>
                <a:gd name="connsiteX1" fmla="*/ 825311 w 898505"/>
                <a:gd name="connsiteY1" fmla="*/ 809297 h 1095822"/>
                <a:gd name="connsiteX2" fmla="*/ 703270 w 898505"/>
                <a:gd name="connsiteY2" fmla="*/ 997002 h 1095822"/>
                <a:gd name="connsiteX3" fmla="*/ 501864 w 898505"/>
                <a:gd name="connsiteY3" fmla="*/ 1092015 h 1095822"/>
                <a:gd name="connsiteX4" fmla="*/ 434170 w 898505"/>
                <a:gd name="connsiteY4" fmla="*/ 1095697 h 1095822"/>
                <a:gd name="connsiteX5" fmla="*/ 212661 w 898505"/>
                <a:gd name="connsiteY5" fmla="*/ 1019134 h 1095822"/>
                <a:gd name="connsiteX6" fmla="*/ 142164 w 898505"/>
                <a:gd name="connsiteY6" fmla="*/ 945165 h 1095822"/>
                <a:gd name="connsiteX7" fmla="*/ 43909 w 898505"/>
                <a:gd name="connsiteY7" fmla="*/ 742043 h 1095822"/>
                <a:gd name="connsiteX8" fmla="*/ 0 w 898505"/>
                <a:gd name="connsiteY8" fmla="*/ 417990 h 1095822"/>
                <a:gd name="connsiteX9" fmla="*/ 17655 w 898505"/>
                <a:gd name="connsiteY9" fmla="*/ 300509 h 1095822"/>
                <a:gd name="connsiteX10" fmla="*/ 86499 w 898505"/>
                <a:gd name="connsiteY10" fmla="*/ 157236 h 1095822"/>
                <a:gd name="connsiteX11" fmla="*/ 185404 w 898505"/>
                <a:gd name="connsiteY11" fmla="*/ 66783 h 1095822"/>
                <a:gd name="connsiteX12" fmla="*/ 340056 w 898505"/>
                <a:gd name="connsiteY12" fmla="*/ 8838 h 1095822"/>
                <a:gd name="connsiteX13" fmla="*/ 413712 w 898505"/>
                <a:gd name="connsiteY13" fmla="*/ 764 h 1095822"/>
                <a:gd name="connsiteX14" fmla="*/ 490839 w 898505"/>
                <a:gd name="connsiteY14" fmla="*/ 1161 h 1095822"/>
                <a:gd name="connsiteX15" fmla="*/ 737117 w 898505"/>
                <a:gd name="connsiteY15" fmla="*/ 83163 h 1095822"/>
                <a:gd name="connsiteX16" fmla="*/ 879177 w 898505"/>
                <a:gd name="connsiteY16" fmla="*/ 295468 h 1095822"/>
                <a:gd name="connsiteX17" fmla="*/ 898506 w 898505"/>
                <a:gd name="connsiteY17" fmla="*/ 407488 h 1095822"/>
                <a:gd name="connsiteX18" fmla="*/ 872545 w 898505"/>
                <a:gd name="connsiteY18" fmla="*/ 650419 h 109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505" h="1095822">
                  <a:moveTo>
                    <a:pt x="872545" y="650419"/>
                  </a:moveTo>
                  <a:cubicBezTo>
                    <a:pt x="861144" y="704661"/>
                    <a:pt x="846418" y="757941"/>
                    <a:pt x="825311" y="809297"/>
                  </a:cubicBezTo>
                  <a:cubicBezTo>
                    <a:pt x="796422" y="879501"/>
                    <a:pt x="758998" y="944224"/>
                    <a:pt x="703270" y="997002"/>
                  </a:cubicBezTo>
                  <a:cubicBezTo>
                    <a:pt x="646559" y="1050721"/>
                    <a:pt x="579472" y="1082455"/>
                    <a:pt x="501864" y="1092015"/>
                  </a:cubicBezTo>
                  <a:cubicBezTo>
                    <a:pt x="479355" y="1094776"/>
                    <a:pt x="456825" y="1096283"/>
                    <a:pt x="434170" y="1095697"/>
                  </a:cubicBezTo>
                  <a:cubicBezTo>
                    <a:pt x="316627" y="1095948"/>
                    <a:pt x="299892" y="1083396"/>
                    <a:pt x="212661" y="1019134"/>
                  </a:cubicBezTo>
                  <a:cubicBezTo>
                    <a:pt x="185090" y="998822"/>
                    <a:pt x="162707" y="972569"/>
                    <a:pt x="142164" y="945165"/>
                  </a:cubicBezTo>
                  <a:cubicBezTo>
                    <a:pt x="96206" y="883894"/>
                    <a:pt x="66104" y="814820"/>
                    <a:pt x="43909" y="742043"/>
                  </a:cubicBezTo>
                  <a:cubicBezTo>
                    <a:pt x="36273" y="717024"/>
                    <a:pt x="753" y="533231"/>
                    <a:pt x="0" y="417990"/>
                  </a:cubicBezTo>
                  <a:cubicBezTo>
                    <a:pt x="523" y="378014"/>
                    <a:pt x="7301" y="338916"/>
                    <a:pt x="17655" y="300509"/>
                  </a:cubicBezTo>
                  <a:cubicBezTo>
                    <a:pt x="31671" y="248568"/>
                    <a:pt x="53761" y="200141"/>
                    <a:pt x="86499" y="157236"/>
                  </a:cubicBezTo>
                  <a:cubicBezTo>
                    <a:pt x="113945" y="121277"/>
                    <a:pt x="146683" y="90882"/>
                    <a:pt x="185404" y="66783"/>
                  </a:cubicBezTo>
                  <a:cubicBezTo>
                    <a:pt x="233203" y="37058"/>
                    <a:pt x="285103" y="18691"/>
                    <a:pt x="340056" y="8838"/>
                  </a:cubicBezTo>
                  <a:cubicBezTo>
                    <a:pt x="364301" y="4487"/>
                    <a:pt x="388902" y="1789"/>
                    <a:pt x="413712" y="764"/>
                  </a:cubicBezTo>
                  <a:cubicBezTo>
                    <a:pt x="439484" y="-303"/>
                    <a:pt x="465172" y="-324"/>
                    <a:pt x="490839" y="1161"/>
                  </a:cubicBezTo>
                  <a:cubicBezTo>
                    <a:pt x="580246" y="6370"/>
                    <a:pt x="664089" y="29192"/>
                    <a:pt x="737117" y="83163"/>
                  </a:cubicBezTo>
                  <a:cubicBezTo>
                    <a:pt x="809684" y="136799"/>
                    <a:pt x="854576" y="209471"/>
                    <a:pt x="879177" y="295468"/>
                  </a:cubicBezTo>
                  <a:cubicBezTo>
                    <a:pt x="889657" y="332118"/>
                    <a:pt x="895744" y="369521"/>
                    <a:pt x="898506" y="407488"/>
                  </a:cubicBezTo>
                  <a:cubicBezTo>
                    <a:pt x="898171" y="495557"/>
                    <a:pt x="883528" y="587599"/>
                    <a:pt x="872545" y="650419"/>
                  </a:cubicBezTo>
                  <a:close/>
                </a:path>
              </a:pathLst>
            </a:custGeom>
            <a:solidFill>
              <a:schemeClr val="accent4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E48DF643-6248-4318-978D-F24FB125D823}"/>
                </a:ext>
              </a:extLst>
            </p:cNvPr>
            <p:cNvSpPr/>
            <p:nvPr/>
          </p:nvSpPr>
          <p:spPr>
            <a:xfrm>
              <a:off x="7386013" y="4600639"/>
              <a:ext cx="1241825" cy="1245701"/>
            </a:xfrm>
            <a:custGeom>
              <a:avLst/>
              <a:gdLst>
                <a:gd name="connsiteX0" fmla="*/ 1241805 w 1241825"/>
                <a:gd name="connsiteY0" fmla="*/ 612535 h 1245701"/>
                <a:gd name="connsiteX1" fmla="*/ 1232956 w 1241825"/>
                <a:gd name="connsiteY1" fmla="*/ 508527 h 1245701"/>
                <a:gd name="connsiteX2" fmla="*/ 1169551 w 1241825"/>
                <a:gd name="connsiteY2" fmla="*/ 329357 h 1245701"/>
                <a:gd name="connsiteX3" fmla="*/ 1169216 w 1241825"/>
                <a:gd name="connsiteY3" fmla="*/ 318918 h 1245701"/>
                <a:gd name="connsiteX4" fmla="*/ 1165974 w 1241825"/>
                <a:gd name="connsiteY4" fmla="*/ 264257 h 1245701"/>
                <a:gd name="connsiteX5" fmla="*/ 1020923 w 1241825"/>
                <a:gd name="connsiteY5" fmla="*/ 115650 h 1245701"/>
                <a:gd name="connsiteX6" fmla="*/ 704149 w 1241825"/>
                <a:gd name="connsiteY6" fmla="*/ 1392 h 1245701"/>
                <a:gd name="connsiteX7" fmla="*/ 421891 w 1241825"/>
                <a:gd name="connsiteY7" fmla="*/ 50509 h 1245701"/>
                <a:gd name="connsiteX8" fmla="*/ 157812 w 1241825"/>
                <a:gd name="connsiteY8" fmla="*/ 271642 h 1245701"/>
                <a:gd name="connsiteX9" fmla="*/ 156159 w 1241825"/>
                <a:gd name="connsiteY9" fmla="*/ 319128 h 1245701"/>
                <a:gd name="connsiteX10" fmla="*/ 156264 w 1241825"/>
                <a:gd name="connsiteY10" fmla="*/ 334336 h 1245701"/>
                <a:gd name="connsiteX11" fmla="*/ 120932 w 1241825"/>
                <a:gd name="connsiteY11" fmla="*/ 413262 h 1245701"/>
                <a:gd name="connsiteX12" fmla="*/ 87629 w 1241825"/>
                <a:gd name="connsiteY12" fmla="*/ 585864 h 1245701"/>
                <a:gd name="connsiteX13" fmla="*/ 85244 w 1241825"/>
                <a:gd name="connsiteY13" fmla="*/ 590152 h 1245701"/>
                <a:gd name="connsiteX14" fmla="*/ 58322 w 1241825"/>
                <a:gd name="connsiteY14" fmla="*/ 588939 h 1245701"/>
                <a:gd name="connsiteX15" fmla="*/ 58217 w 1241825"/>
                <a:gd name="connsiteY15" fmla="*/ 558104 h 1245701"/>
                <a:gd name="connsiteX16" fmla="*/ 28575 w 1241825"/>
                <a:gd name="connsiteY16" fmla="*/ 530512 h 1245701"/>
                <a:gd name="connsiteX17" fmla="*/ 147 w 1241825"/>
                <a:gd name="connsiteY17" fmla="*/ 559234 h 1245701"/>
                <a:gd name="connsiteX18" fmla="*/ 0 w 1241825"/>
                <a:gd name="connsiteY18" fmla="*/ 711920 h 1245701"/>
                <a:gd name="connsiteX19" fmla="*/ 9748 w 1241825"/>
                <a:gd name="connsiteY19" fmla="*/ 732881 h 1245701"/>
                <a:gd name="connsiteX20" fmla="*/ 18304 w 1241825"/>
                <a:gd name="connsiteY20" fmla="*/ 751562 h 1245701"/>
                <a:gd name="connsiteX21" fmla="*/ 52569 w 1241825"/>
                <a:gd name="connsiteY21" fmla="*/ 900420 h 1245701"/>
                <a:gd name="connsiteX22" fmla="*/ 218183 w 1241825"/>
                <a:gd name="connsiteY22" fmla="*/ 1107851 h 1245701"/>
                <a:gd name="connsiteX23" fmla="*/ 397019 w 1241825"/>
                <a:gd name="connsiteY23" fmla="*/ 1185000 h 1245701"/>
                <a:gd name="connsiteX24" fmla="*/ 489333 w 1241825"/>
                <a:gd name="connsiteY24" fmla="*/ 1195020 h 1245701"/>
                <a:gd name="connsiteX25" fmla="*/ 531485 w 1241825"/>
                <a:gd name="connsiteY25" fmla="*/ 1213826 h 1245701"/>
                <a:gd name="connsiteX26" fmla="*/ 581815 w 1241825"/>
                <a:gd name="connsiteY26" fmla="*/ 1244033 h 1245701"/>
                <a:gd name="connsiteX27" fmla="*/ 633380 w 1241825"/>
                <a:gd name="connsiteY27" fmla="*/ 1232904 h 1245701"/>
                <a:gd name="connsiteX28" fmla="*/ 698312 w 1241825"/>
                <a:gd name="connsiteY28" fmla="*/ 1213826 h 1245701"/>
                <a:gd name="connsiteX29" fmla="*/ 723875 w 1241825"/>
                <a:gd name="connsiteY29" fmla="*/ 1182071 h 1245701"/>
                <a:gd name="connsiteX30" fmla="*/ 697601 w 1241825"/>
                <a:gd name="connsiteY30" fmla="*/ 1150839 h 1245701"/>
                <a:gd name="connsiteX31" fmla="*/ 645576 w 1241825"/>
                <a:gd name="connsiteY31" fmla="*/ 1135652 h 1245701"/>
                <a:gd name="connsiteX32" fmla="*/ 576544 w 1241825"/>
                <a:gd name="connsiteY32" fmla="*/ 1119754 h 1245701"/>
                <a:gd name="connsiteX33" fmla="*/ 531861 w 1241825"/>
                <a:gd name="connsiteY33" fmla="*/ 1158161 h 1245701"/>
                <a:gd name="connsiteX34" fmla="*/ 531903 w 1241825"/>
                <a:gd name="connsiteY34" fmla="*/ 1164416 h 1245701"/>
                <a:gd name="connsiteX35" fmla="*/ 525899 w 1241825"/>
                <a:gd name="connsiteY35" fmla="*/ 1170440 h 1245701"/>
                <a:gd name="connsiteX36" fmla="*/ 441513 w 1241825"/>
                <a:gd name="connsiteY36" fmla="*/ 1167281 h 1245701"/>
                <a:gd name="connsiteX37" fmla="*/ 382626 w 1241825"/>
                <a:gd name="connsiteY37" fmla="*/ 1151969 h 1245701"/>
                <a:gd name="connsiteX38" fmla="*/ 242240 w 1241825"/>
                <a:gd name="connsiteY38" fmla="*/ 1089087 h 1245701"/>
                <a:gd name="connsiteX39" fmla="*/ 165343 w 1241825"/>
                <a:gd name="connsiteY39" fmla="*/ 1023423 h 1245701"/>
                <a:gd name="connsiteX40" fmla="*/ 161535 w 1241825"/>
                <a:gd name="connsiteY40" fmla="*/ 1014511 h 1245701"/>
                <a:gd name="connsiteX41" fmla="*/ 170007 w 1241825"/>
                <a:gd name="connsiteY41" fmla="*/ 1011896 h 1245701"/>
                <a:gd name="connsiteX42" fmla="*/ 202390 w 1241825"/>
                <a:gd name="connsiteY42" fmla="*/ 1011666 h 1245701"/>
                <a:gd name="connsiteX43" fmla="*/ 228601 w 1241825"/>
                <a:gd name="connsiteY43" fmla="*/ 1005955 h 1245701"/>
                <a:gd name="connsiteX44" fmla="*/ 250001 w 1241825"/>
                <a:gd name="connsiteY44" fmla="*/ 967841 h 1245701"/>
                <a:gd name="connsiteX45" fmla="*/ 245859 w 1241825"/>
                <a:gd name="connsiteY45" fmla="*/ 798859 h 1245701"/>
                <a:gd name="connsiteX46" fmla="*/ 245692 w 1241825"/>
                <a:gd name="connsiteY46" fmla="*/ 659874 h 1245701"/>
                <a:gd name="connsiteX47" fmla="*/ 245294 w 1241825"/>
                <a:gd name="connsiteY47" fmla="*/ 591993 h 1245701"/>
                <a:gd name="connsiteX48" fmla="*/ 217472 w 1241825"/>
                <a:gd name="connsiteY48" fmla="*/ 554799 h 1245701"/>
                <a:gd name="connsiteX49" fmla="*/ 199461 w 1241825"/>
                <a:gd name="connsiteY49" fmla="*/ 551933 h 1245701"/>
                <a:gd name="connsiteX50" fmla="*/ 141955 w 1241825"/>
                <a:gd name="connsiteY50" fmla="*/ 551850 h 1245701"/>
                <a:gd name="connsiteX51" fmla="*/ 126936 w 1241825"/>
                <a:gd name="connsiteY51" fmla="*/ 534884 h 1245701"/>
                <a:gd name="connsiteX52" fmla="*/ 181680 w 1241825"/>
                <a:gd name="connsiteY52" fmla="*/ 361300 h 1245701"/>
                <a:gd name="connsiteX53" fmla="*/ 200026 w 1241825"/>
                <a:gd name="connsiteY53" fmla="*/ 347933 h 1245701"/>
                <a:gd name="connsiteX54" fmla="*/ 239855 w 1241825"/>
                <a:gd name="connsiteY54" fmla="*/ 323688 h 1245701"/>
                <a:gd name="connsiteX55" fmla="*/ 401370 w 1241825"/>
                <a:gd name="connsiteY55" fmla="*/ 170123 h 1245701"/>
                <a:gd name="connsiteX56" fmla="*/ 566398 w 1241825"/>
                <a:gd name="connsiteY56" fmla="*/ 106697 h 1245701"/>
                <a:gd name="connsiteX57" fmla="*/ 727515 w 1241825"/>
                <a:gd name="connsiteY57" fmla="*/ 101446 h 1245701"/>
                <a:gd name="connsiteX58" fmla="*/ 886184 w 1241825"/>
                <a:gd name="connsiteY58" fmla="*/ 147949 h 1245701"/>
                <a:gd name="connsiteX59" fmla="*/ 1025504 w 1241825"/>
                <a:gd name="connsiteY59" fmla="*/ 246393 h 1245701"/>
                <a:gd name="connsiteX60" fmla="*/ 1088511 w 1241825"/>
                <a:gd name="connsiteY60" fmla="*/ 322956 h 1245701"/>
                <a:gd name="connsiteX61" fmla="*/ 1119785 w 1241825"/>
                <a:gd name="connsiteY61" fmla="*/ 343540 h 1245701"/>
                <a:gd name="connsiteX62" fmla="*/ 1149280 w 1241825"/>
                <a:gd name="connsiteY62" fmla="*/ 365421 h 1245701"/>
                <a:gd name="connsiteX63" fmla="*/ 1202247 w 1241825"/>
                <a:gd name="connsiteY63" fmla="*/ 539549 h 1245701"/>
                <a:gd name="connsiteX64" fmla="*/ 1191348 w 1241825"/>
                <a:gd name="connsiteY64" fmla="*/ 551933 h 1245701"/>
                <a:gd name="connsiteX65" fmla="*/ 1121291 w 1241825"/>
                <a:gd name="connsiteY65" fmla="*/ 551891 h 1245701"/>
                <a:gd name="connsiteX66" fmla="*/ 1100268 w 1241825"/>
                <a:gd name="connsiteY66" fmla="*/ 559004 h 1245701"/>
                <a:gd name="connsiteX67" fmla="*/ 1083114 w 1241825"/>
                <a:gd name="connsiteY67" fmla="*/ 597850 h 1245701"/>
                <a:gd name="connsiteX68" fmla="*/ 1083010 w 1241825"/>
                <a:gd name="connsiteY68" fmla="*/ 789174 h 1245701"/>
                <a:gd name="connsiteX69" fmla="*/ 1083407 w 1241825"/>
                <a:gd name="connsiteY69" fmla="*/ 966921 h 1245701"/>
                <a:gd name="connsiteX70" fmla="*/ 1121249 w 1241825"/>
                <a:gd name="connsiteY70" fmla="*/ 1005746 h 1245701"/>
                <a:gd name="connsiteX71" fmla="*/ 1189215 w 1241825"/>
                <a:gd name="connsiteY71" fmla="*/ 1005830 h 1245701"/>
                <a:gd name="connsiteX72" fmla="*/ 1219170 w 1241825"/>
                <a:gd name="connsiteY72" fmla="*/ 991710 h 1245701"/>
                <a:gd name="connsiteX73" fmla="*/ 1226283 w 1241825"/>
                <a:gd name="connsiteY73" fmla="*/ 967193 h 1245701"/>
                <a:gd name="connsiteX74" fmla="*/ 1226366 w 1241825"/>
                <a:gd name="connsiteY74" fmla="*/ 807185 h 1245701"/>
                <a:gd name="connsiteX75" fmla="*/ 1229839 w 1241825"/>
                <a:gd name="connsiteY75" fmla="*/ 796244 h 1245701"/>
                <a:gd name="connsiteX76" fmla="*/ 1241825 w 1241825"/>
                <a:gd name="connsiteY76" fmla="*/ 774635 h 1245701"/>
                <a:gd name="connsiteX77" fmla="*/ 1241805 w 1241825"/>
                <a:gd name="connsiteY77" fmla="*/ 612535 h 1245701"/>
                <a:gd name="connsiteX78" fmla="*/ 101854 w 1241825"/>
                <a:gd name="connsiteY78" fmla="*/ 939998 h 1245701"/>
                <a:gd name="connsiteX79" fmla="*/ 100118 w 1241825"/>
                <a:gd name="connsiteY79" fmla="*/ 942320 h 1245701"/>
                <a:gd name="connsiteX80" fmla="*/ 77609 w 1241825"/>
                <a:gd name="connsiteY80" fmla="*/ 898014 h 1245701"/>
                <a:gd name="connsiteX81" fmla="*/ 41921 w 1241825"/>
                <a:gd name="connsiteY81" fmla="*/ 750683 h 1245701"/>
                <a:gd name="connsiteX82" fmla="*/ 48908 w 1241825"/>
                <a:gd name="connsiteY82" fmla="*/ 732714 h 1245701"/>
                <a:gd name="connsiteX83" fmla="*/ 58552 w 1241825"/>
                <a:gd name="connsiteY83" fmla="*/ 710540 h 1245701"/>
                <a:gd name="connsiteX84" fmla="*/ 58531 w 1241825"/>
                <a:gd name="connsiteY84" fmla="*/ 681839 h 1245701"/>
                <a:gd name="connsiteX85" fmla="*/ 87294 w 1241825"/>
                <a:gd name="connsiteY85" fmla="*/ 679559 h 1245701"/>
                <a:gd name="connsiteX86" fmla="*/ 87294 w 1241825"/>
                <a:gd name="connsiteY86" fmla="*/ 710707 h 1245701"/>
                <a:gd name="connsiteX87" fmla="*/ 87211 w 1241825"/>
                <a:gd name="connsiteY87" fmla="*/ 777585 h 1245701"/>
                <a:gd name="connsiteX88" fmla="*/ 97733 w 1241825"/>
                <a:gd name="connsiteY88" fmla="*/ 795763 h 1245701"/>
                <a:gd name="connsiteX89" fmla="*/ 102063 w 1241825"/>
                <a:gd name="connsiteY89" fmla="*/ 803106 h 1245701"/>
                <a:gd name="connsiteX90" fmla="*/ 101854 w 1241825"/>
                <a:gd name="connsiteY90" fmla="*/ 939998 h 12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41825" h="1245701">
                  <a:moveTo>
                    <a:pt x="1241805" y="612535"/>
                  </a:moveTo>
                  <a:cubicBezTo>
                    <a:pt x="1241846" y="577601"/>
                    <a:pt x="1239043" y="542854"/>
                    <a:pt x="1232956" y="508527"/>
                  </a:cubicBezTo>
                  <a:cubicBezTo>
                    <a:pt x="1221743" y="445373"/>
                    <a:pt x="1200845" y="385482"/>
                    <a:pt x="1169551" y="329357"/>
                  </a:cubicBezTo>
                  <a:cubicBezTo>
                    <a:pt x="1167480" y="325654"/>
                    <a:pt x="1166873" y="322914"/>
                    <a:pt x="1169216" y="318918"/>
                  </a:cubicBezTo>
                  <a:cubicBezTo>
                    <a:pt x="1180261" y="300091"/>
                    <a:pt x="1178295" y="282038"/>
                    <a:pt x="1165974" y="264257"/>
                  </a:cubicBezTo>
                  <a:cubicBezTo>
                    <a:pt x="1125998" y="206522"/>
                    <a:pt x="1077822" y="156818"/>
                    <a:pt x="1020923" y="115650"/>
                  </a:cubicBezTo>
                  <a:cubicBezTo>
                    <a:pt x="926307" y="47183"/>
                    <a:pt x="820374" y="9090"/>
                    <a:pt x="704149" y="1392"/>
                  </a:cubicBezTo>
                  <a:cubicBezTo>
                    <a:pt x="606395" y="-5072"/>
                    <a:pt x="511947" y="10930"/>
                    <a:pt x="421891" y="50509"/>
                  </a:cubicBezTo>
                  <a:cubicBezTo>
                    <a:pt x="312402" y="98622"/>
                    <a:pt x="224292" y="172236"/>
                    <a:pt x="157812" y="271642"/>
                  </a:cubicBezTo>
                  <a:cubicBezTo>
                    <a:pt x="147562" y="286954"/>
                    <a:pt x="147541" y="303250"/>
                    <a:pt x="156159" y="319128"/>
                  </a:cubicBezTo>
                  <a:cubicBezTo>
                    <a:pt x="159255" y="324817"/>
                    <a:pt x="159339" y="328750"/>
                    <a:pt x="156264" y="334336"/>
                  </a:cubicBezTo>
                  <a:cubicBezTo>
                    <a:pt x="142374" y="359668"/>
                    <a:pt x="130701" y="386026"/>
                    <a:pt x="120932" y="413262"/>
                  </a:cubicBezTo>
                  <a:cubicBezTo>
                    <a:pt x="100913" y="469095"/>
                    <a:pt x="89595" y="526559"/>
                    <a:pt x="87629" y="585864"/>
                  </a:cubicBezTo>
                  <a:cubicBezTo>
                    <a:pt x="87587" y="587432"/>
                    <a:pt x="88006" y="589441"/>
                    <a:pt x="85244" y="590152"/>
                  </a:cubicBezTo>
                  <a:cubicBezTo>
                    <a:pt x="77755" y="580069"/>
                    <a:pt x="68635" y="581805"/>
                    <a:pt x="58322" y="588939"/>
                  </a:cubicBezTo>
                  <a:cubicBezTo>
                    <a:pt x="58322" y="577580"/>
                    <a:pt x="58782" y="567811"/>
                    <a:pt x="58217" y="558104"/>
                  </a:cubicBezTo>
                  <a:cubicBezTo>
                    <a:pt x="57297" y="541808"/>
                    <a:pt x="44453" y="530157"/>
                    <a:pt x="28575" y="530512"/>
                  </a:cubicBezTo>
                  <a:cubicBezTo>
                    <a:pt x="12510" y="530868"/>
                    <a:pt x="230" y="542771"/>
                    <a:pt x="147" y="559234"/>
                  </a:cubicBezTo>
                  <a:cubicBezTo>
                    <a:pt x="-104" y="610129"/>
                    <a:pt x="84" y="661025"/>
                    <a:pt x="0" y="711920"/>
                  </a:cubicBezTo>
                  <a:cubicBezTo>
                    <a:pt x="-21" y="720560"/>
                    <a:pt x="3075" y="728174"/>
                    <a:pt x="9748" y="732881"/>
                  </a:cubicBezTo>
                  <a:cubicBezTo>
                    <a:pt x="16756" y="737839"/>
                    <a:pt x="17823" y="743968"/>
                    <a:pt x="18304" y="751562"/>
                  </a:cubicBezTo>
                  <a:cubicBezTo>
                    <a:pt x="21651" y="803022"/>
                    <a:pt x="32843" y="852725"/>
                    <a:pt x="52569" y="900420"/>
                  </a:cubicBezTo>
                  <a:cubicBezTo>
                    <a:pt x="87755" y="985518"/>
                    <a:pt x="143252" y="1054592"/>
                    <a:pt x="218183" y="1107851"/>
                  </a:cubicBezTo>
                  <a:cubicBezTo>
                    <a:pt x="272196" y="1146237"/>
                    <a:pt x="331940" y="1171737"/>
                    <a:pt x="397019" y="1185000"/>
                  </a:cubicBezTo>
                  <a:cubicBezTo>
                    <a:pt x="427560" y="1191213"/>
                    <a:pt x="458436" y="1192991"/>
                    <a:pt x="489333" y="1195020"/>
                  </a:cubicBezTo>
                  <a:cubicBezTo>
                    <a:pt x="522866" y="1194936"/>
                    <a:pt x="527050" y="1194936"/>
                    <a:pt x="531485" y="1213826"/>
                  </a:cubicBezTo>
                  <a:cubicBezTo>
                    <a:pt x="539999" y="1241501"/>
                    <a:pt x="553282" y="1249639"/>
                    <a:pt x="581815" y="1244033"/>
                  </a:cubicBezTo>
                  <a:cubicBezTo>
                    <a:pt x="599053" y="1240644"/>
                    <a:pt x="616185" y="1236627"/>
                    <a:pt x="633380" y="1232904"/>
                  </a:cubicBezTo>
                  <a:cubicBezTo>
                    <a:pt x="655052" y="1226607"/>
                    <a:pt x="676871" y="1220813"/>
                    <a:pt x="698312" y="1213826"/>
                  </a:cubicBezTo>
                  <a:cubicBezTo>
                    <a:pt x="715173" y="1208324"/>
                    <a:pt x="724022" y="1196338"/>
                    <a:pt x="723875" y="1182071"/>
                  </a:cubicBezTo>
                  <a:cubicBezTo>
                    <a:pt x="723729" y="1167951"/>
                    <a:pt x="714504" y="1156320"/>
                    <a:pt x="697601" y="1150839"/>
                  </a:cubicBezTo>
                  <a:cubicBezTo>
                    <a:pt x="680427" y="1145254"/>
                    <a:pt x="663001" y="1140401"/>
                    <a:pt x="645576" y="1135652"/>
                  </a:cubicBezTo>
                  <a:cubicBezTo>
                    <a:pt x="622775" y="1129460"/>
                    <a:pt x="599973" y="1123080"/>
                    <a:pt x="576544" y="1119754"/>
                  </a:cubicBezTo>
                  <a:cubicBezTo>
                    <a:pt x="548952" y="1115821"/>
                    <a:pt x="532301" y="1130318"/>
                    <a:pt x="531861" y="1158161"/>
                  </a:cubicBezTo>
                  <a:cubicBezTo>
                    <a:pt x="531819" y="1160253"/>
                    <a:pt x="531715" y="1162345"/>
                    <a:pt x="531903" y="1164416"/>
                  </a:cubicBezTo>
                  <a:cubicBezTo>
                    <a:pt x="532342" y="1168955"/>
                    <a:pt x="530376" y="1170503"/>
                    <a:pt x="525899" y="1170440"/>
                  </a:cubicBezTo>
                  <a:cubicBezTo>
                    <a:pt x="497743" y="1170043"/>
                    <a:pt x="472661" y="1169854"/>
                    <a:pt x="441513" y="1167281"/>
                  </a:cubicBezTo>
                  <a:cubicBezTo>
                    <a:pt x="420364" y="1163558"/>
                    <a:pt x="391391" y="1154291"/>
                    <a:pt x="382626" y="1151969"/>
                  </a:cubicBezTo>
                  <a:cubicBezTo>
                    <a:pt x="332379" y="1138706"/>
                    <a:pt x="285291" y="1118436"/>
                    <a:pt x="242240" y="1089087"/>
                  </a:cubicBezTo>
                  <a:cubicBezTo>
                    <a:pt x="214209" y="1069988"/>
                    <a:pt x="188667" y="1048002"/>
                    <a:pt x="165343" y="1023423"/>
                  </a:cubicBezTo>
                  <a:cubicBezTo>
                    <a:pt x="163041" y="1020996"/>
                    <a:pt x="159611" y="1018423"/>
                    <a:pt x="161535" y="1014511"/>
                  </a:cubicBezTo>
                  <a:cubicBezTo>
                    <a:pt x="163167" y="1011227"/>
                    <a:pt x="166953" y="1011938"/>
                    <a:pt x="170007" y="1011896"/>
                  </a:cubicBezTo>
                  <a:cubicBezTo>
                    <a:pt x="180802" y="1011729"/>
                    <a:pt x="191617" y="1012210"/>
                    <a:pt x="202390" y="1011666"/>
                  </a:cubicBezTo>
                  <a:cubicBezTo>
                    <a:pt x="211385" y="1011206"/>
                    <a:pt x="220610" y="1010997"/>
                    <a:pt x="228601" y="1005955"/>
                  </a:cubicBezTo>
                  <a:cubicBezTo>
                    <a:pt x="242575" y="997149"/>
                    <a:pt x="249478" y="984890"/>
                    <a:pt x="250001" y="967841"/>
                  </a:cubicBezTo>
                  <a:cubicBezTo>
                    <a:pt x="251737" y="911423"/>
                    <a:pt x="246675" y="855193"/>
                    <a:pt x="245859" y="798859"/>
                  </a:cubicBezTo>
                  <a:cubicBezTo>
                    <a:pt x="245169" y="752545"/>
                    <a:pt x="245817" y="706210"/>
                    <a:pt x="245692" y="659874"/>
                  </a:cubicBezTo>
                  <a:cubicBezTo>
                    <a:pt x="245629" y="637240"/>
                    <a:pt x="246298" y="614606"/>
                    <a:pt x="245294" y="591993"/>
                  </a:cubicBezTo>
                  <a:cubicBezTo>
                    <a:pt x="243558" y="572204"/>
                    <a:pt x="236299" y="563167"/>
                    <a:pt x="217472" y="554799"/>
                  </a:cubicBezTo>
                  <a:cubicBezTo>
                    <a:pt x="211197" y="552707"/>
                    <a:pt x="204523" y="551996"/>
                    <a:pt x="199461" y="551933"/>
                  </a:cubicBezTo>
                  <a:cubicBezTo>
                    <a:pt x="180299" y="551682"/>
                    <a:pt x="161117" y="551829"/>
                    <a:pt x="141955" y="551850"/>
                  </a:cubicBezTo>
                  <a:cubicBezTo>
                    <a:pt x="126789" y="551870"/>
                    <a:pt x="124885" y="549883"/>
                    <a:pt x="126936" y="534884"/>
                  </a:cubicBezTo>
                  <a:cubicBezTo>
                    <a:pt x="135240" y="473906"/>
                    <a:pt x="153523" y="416065"/>
                    <a:pt x="181680" y="361300"/>
                  </a:cubicBezTo>
                  <a:cubicBezTo>
                    <a:pt x="185697" y="353476"/>
                    <a:pt x="191115" y="349230"/>
                    <a:pt x="200026" y="347933"/>
                  </a:cubicBezTo>
                  <a:cubicBezTo>
                    <a:pt x="216552" y="345569"/>
                    <a:pt x="230295" y="337934"/>
                    <a:pt x="239855" y="323688"/>
                  </a:cubicBezTo>
                  <a:cubicBezTo>
                    <a:pt x="282300" y="260534"/>
                    <a:pt x="336228" y="209450"/>
                    <a:pt x="401370" y="170123"/>
                  </a:cubicBezTo>
                  <a:cubicBezTo>
                    <a:pt x="452642" y="139184"/>
                    <a:pt x="507763" y="117951"/>
                    <a:pt x="566398" y="106697"/>
                  </a:cubicBezTo>
                  <a:cubicBezTo>
                    <a:pt x="619679" y="96468"/>
                    <a:pt x="673356" y="94585"/>
                    <a:pt x="727515" y="101446"/>
                  </a:cubicBezTo>
                  <a:cubicBezTo>
                    <a:pt x="783076" y="108475"/>
                    <a:pt x="835644" y="124290"/>
                    <a:pt x="886184" y="147949"/>
                  </a:cubicBezTo>
                  <a:cubicBezTo>
                    <a:pt x="938544" y="172445"/>
                    <a:pt x="984545" y="206124"/>
                    <a:pt x="1025504" y="246393"/>
                  </a:cubicBezTo>
                  <a:cubicBezTo>
                    <a:pt x="1049079" y="269571"/>
                    <a:pt x="1069998" y="295385"/>
                    <a:pt x="1088511" y="322956"/>
                  </a:cubicBezTo>
                  <a:cubicBezTo>
                    <a:pt x="1096063" y="334210"/>
                    <a:pt x="1106857" y="343038"/>
                    <a:pt x="1119785" y="343540"/>
                  </a:cubicBezTo>
                  <a:cubicBezTo>
                    <a:pt x="1136018" y="344188"/>
                    <a:pt x="1143026" y="352911"/>
                    <a:pt x="1149280" y="365421"/>
                  </a:cubicBezTo>
                  <a:cubicBezTo>
                    <a:pt x="1176789" y="420500"/>
                    <a:pt x="1193984" y="478655"/>
                    <a:pt x="1202247" y="539549"/>
                  </a:cubicBezTo>
                  <a:cubicBezTo>
                    <a:pt x="1203649" y="549862"/>
                    <a:pt x="1201849" y="551996"/>
                    <a:pt x="1191348" y="551933"/>
                  </a:cubicBezTo>
                  <a:cubicBezTo>
                    <a:pt x="1168003" y="551808"/>
                    <a:pt x="1144637" y="551850"/>
                    <a:pt x="1121291" y="551891"/>
                  </a:cubicBezTo>
                  <a:cubicBezTo>
                    <a:pt x="1114262" y="551912"/>
                    <a:pt x="1108635" y="552728"/>
                    <a:pt x="1100268" y="559004"/>
                  </a:cubicBezTo>
                  <a:cubicBezTo>
                    <a:pt x="1085624" y="569463"/>
                    <a:pt x="1083052" y="580801"/>
                    <a:pt x="1083114" y="597850"/>
                  </a:cubicBezTo>
                  <a:cubicBezTo>
                    <a:pt x="1083323" y="661632"/>
                    <a:pt x="1083072" y="725392"/>
                    <a:pt x="1083010" y="789174"/>
                  </a:cubicBezTo>
                  <a:cubicBezTo>
                    <a:pt x="1083135" y="848416"/>
                    <a:pt x="1083219" y="907679"/>
                    <a:pt x="1083407" y="966921"/>
                  </a:cubicBezTo>
                  <a:cubicBezTo>
                    <a:pt x="1083491" y="991312"/>
                    <a:pt x="1096837" y="1005265"/>
                    <a:pt x="1121249" y="1005746"/>
                  </a:cubicBezTo>
                  <a:cubicBezTo>
                    <a:pt x="1143904" y="1006185"/>
                    <a:pt x="1166559" y="1005767"/>
                    <a:pt x="1189215" y="1005830"/>
                  </a:cubicBezTo>
                  <a:cubicBezTo>
                    <a:pt x="1201473" y="1005872"/>
                    <a:pt x="1211493" y="1001458"/>
                    <a:pt x="1219170" y="991710"/>
                  </a:cubicBezTo>
                  <a:cubicBezTo>
                    <a:pt x="1224881" y="984451"/>
                    <a:pt x="1226283" y="976167"/>
                    <a:pt x="1226283" y="967193"/>
                  </a:cubicBezTo>
                  <a:cubicBezTo>
                    <a:pt x="1226178" y="913850"/>
                    <a:pt x="1226241" y="860528"/>
                    <a:pt x="1226366" y="807185"/>
                  </a:cubicBezTo>
                  <a:cubicBezTo>
                    <a:pt x="1226366" y="803294"/>
                    <a:pt x="1224484" y="797918"/>
                    <a:pt x="1229839" y="796244"/>
                  </a:cubicBezTo>
                  <a:cubicBezTo>
                    <a:pt x="1241031" y="792751"/>
                    <a:pt x="1241846" y="784174"/>
                    <a:pt x="1241825" y="774635"/>
                  </a:cubicBezTo>
                  <a:cubicBezTo>
                    <a:pt x="1241763" y="720602"/>
                    <a:pt x="1241742" y="666568"/>
                    <a:pt x="1241805" y="612535"/>
                  </a:cubicBezTo>
                  <a:close/>
                  <a:moveTo>
                    <a:pt x="101854" y="939998"/>
                  </a:moveTo>
                  <a:cubicBezTo>
                    <a:pt x="101854" y="940500"/>
                    <a:pt x="101143" y="940981"/>
                    <a:pt x="100118" y="942320"/>
                  </a:cubicBezTo>
                  <a:cubicBezTo>
                    <a:pt x="90830" y="928179"/>
                    <a:pt x="84198" y="913097"/>
                    <a:pt x="77609" y="898014"/>
                  </a:cubicBezTo>
                  <a:cubicBezTo>
                    <a:pt x="57109" y="850989"/>
                    <a:pt x="45938" y="801704"/>
                    <a:pt x="41921" y="750683"/>
                  </a:cubicBezTo>
                  <a:cubicBezTo>
                    <a:pt x="41357" y="743424"/>
                    <a:pt x="42131" y="737651"/>
                    <a:pt x="48908" y="732714"/>
                  </a:cubicBezTo>
                  <a:cubicBezTo>
                    <a:pt x="55874" y="727609"/>
                    <a:pt x="58656" y="719430"/>
                    <a:pt x="58552" y="710540"/>
                  </a:cubicBezTo>
                  <a:cubicBezTo>
                    <a:pt x="58447" y="701503"/>
                    <a:pt x="58531" y="692466"/>
                    <a:pt x="58531" y="681839"/>
                  </a:cubicBezTo>
                  <a:cubicBezTo>
                    <a:pt x="68488" y="690018"/>
                    <a:pt x="77463" y="689893"/>
                    <a:pt x="87294" y="679559"/>
                  </a:cubicBezTo>
                  <a:cubicBezTo>
                    <a:pt x="87294" y="691524"/>
                    <a:pt x="87294" y="701126"/>
                    <a:pt x="87294" y="710707"/>
                  </a:cubicBezTo>
                  <a:cubicBezTo>
                    <a:pt x="87294" y="733007"/>
                    <a:pt x="87378" y="755285"/>
                    <a:pt x="87211" y="777585"/>
                  </a:cubicBezTo>
                  <a:cubicBezTo>
                    <a:pt x="87148" y="785889"/>
                    <a:pt x="88696" y="792981"/>
                    <a:pt x="97733" y="795763"/>
                  </a:cubicBezTo>
                  <a:cubicBezTo>
                    <a:pt x="101603" y="796955"/>
                    <a:pt x="102063" y="799800"/>
                    <a:pt x="102063" y="803106"/>
                  </a:cubicBezTo>
                  <a:cubicBezTo>
                    <a:pt x="101979" y="848730"/>
                    <a:pt x="101938" y="894374"/>
                    <a:pt x="101854" y="939998"/>
                  </a:cubicBezTo>
                  <a:close/>
                </a:path>
              </a:pathLst>
            </a:custGeom>
            <a:solidFill>
              <a:srgbClr val="2B2B29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CB814AB0-903B-455B-9771-436EC81E2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061389"/>
              </p:ext>
            </p:extLst>
          </p:nvPr>
        </p:nvGraphicFramePr>
        <p:xfrm>
          <a:off x="93559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ular Callout 28">
            <a:extLst>
              <a:ext uri="{FF2B5EF4-FFF2-40B4-BE49-F238E27FC236}">
                <a16:creationId xmlns:a16="http://schemas.microsoft.com/office/drawing/2014/main" id="{7CEC25EC-B0F3-4A76-B312-CD6DB23B28B0}"/>
              </a:ext>
            </a:extLst>
          </p:cNvPr>
          <p:cNvSpPr/>
          <p:nvPr/>
        </p:nvSpPr>
        <p:spPr>
          <a:xfrm flipH="1">
            <a:off x="2051883" y="1821861"/>
            <a:ext cx="1191417" cy="667026"/>
          </a:xfrm>
          <a:prstGeom prst="wedgeRoundRectCallout">
            <a:avLst>
              <a:gd name="adj1" fmla="val 40596"/>
              <a:gd name="adj2" fmla="val 82391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Extract 2">
            <a:extLst>
              <a:ext uri="{FF2B5EF4-FFF2-40B4-BE49-F238E27FC236}">
                <a16:creationId xmlns:a16="http://schemas.microsoft.com/office/drawing/2014/main" id="{6207D703-9EAB-47DC-A9AE-F62CE536A10F}"/>
              </a:ext>
            </a:extLst>
          </p:cNvPr>
          <p:cNvSpPr/>
          <p:nvPr/>
        </p:nvSpPr>
        <p:spPr>
          <a:xfrm rot="10800000">
            <a:off x="1750031" y="4295369"/>
            <a:ext cx="250304" cy="250304"/>
          </a:xfrm>
          <a:prstGeom prst="flowChartExtra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DFBBC-5722-4BED-939E-9AA1BE6DF9D2}"/>
              </a:ext>
            </a:extLst>
          </p:cNvPr>
          <p:cNvSpPr txBox="1"/>
          <p:nvPr/>
        </p:nvSpPr>
        <p:spPr>
          <a:xfrm>
            <a:off x="921183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651F7-A63B-4303-B202-0ED0DEF78C5D}"/>
              </a:ext>
            </a:extLst>
          </p:cNvPr>
          <p:cNvSpPr txBox="1"/>
          <p:nvPr/>
        </p:nvSpPr>
        <p:spPr>
          <a:xfrm>
            <a:off x="921183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7FCF10E1-CFE3-44C0-8500-C1CFABDF7330}"/>
              </a:ext>
            </a:extLst>
          </p:cNvPr>
          <p:cNvSpPr/>
          <p:nvPr/>
        </p:nvSpPr>
        <p:spPr>
          <a:xfrm>
            <a:off x="1722725" y="2992929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A51FF-75E3-44C7-B547-49BC274A2ABB}"/>
              </a:ext>
            </a:extLst>
          </p:cNvPr>
          <p:cNvSpPr txBox="1"/>
          <p:nvPr/>
        </p:nvSpPr>
        <p:spPr>
          <a:xfrm>
            <a:off x="1348946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56%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70588-B62B-4A00-9213-40CBD5CE3EAD}"/>
              </a:ext>
            </a:extLst>
          </p:cNvPr>
          <p:cNvSpPr txBox="1"/>
          <p:nvPr/>
        </p:nvSpPr>
        <p:spPr>
          <a:xfrm>
            <a:off x="2119958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4467E5AF-6F36-43E8-9FEC-1B2DE4AFA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831955"/>
              </p:ext>
            </p:extLst>
          </p:nvPr>
        </p:nvGraphicFramePr>
        <p:xfrm>
          <a:off x="364114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ular Callout 28">
            <a:extLst>
              <a:ext uri="{FF2B5EF4-FFF2-40B4-BE49-F238E27FC236}">
                <a16:creationId xmlns:a16="http://schemas.microsoft.com/office/drawing/2014/main" id="{A8157315-352C-4E69-A120-754116963D98}"/>
              </a:ext>
            </a:extLst>
          </p:cNvPr>
          <p:cNvSpPr/>
          <p:nvPr/>
        </p:nvSpPr>
        <p:spPr>
          <a:xfrm flipH="1">
            <a:off x="4757433" y="1821861"/>
            <a:ext cx="1191417" cy="667026"/>
          </a:xfrm>
          <a:prstGeom prst="wedgeRoundRectCallout">
            <a:avLst>
              <a:gd name="adj1" fmla="val 39076"/>
              <a:gd name="adj2" fmla="val 8239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Extract 2">
            <a:extLst>
              <a:ext uri="{FF2B5EF4-FFF2-40B4-BE49-F238E27FC236}">
                <a16:creationId xmlns:a16="http://schemas.microsoft.com/office/drawing/2014/main" id="{FFD56F8A-5DAE-4FA1-8AA5-5E7E1B99AE5D}"/>
              </a:ext>
            </a:extLst>
          </p:cNvPr>
          <p:cNvSpPr/>
          <p:nvPr/>
        </p:nvSpPr>
        <p:spPr>
          <a:xfrm rot="10800000">
            <a:off x="4455582" y="4295369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3BFDF-1DF7-4BFA-8951-90132EBB154A}"/>
              </a:ext>
            </a:extLst>
          </p:cNvPr>
          <p:cNvSpPr txBox="1"/>
          <p:nvPr/>
        </p:nvSpPr>
        <p:spPr>
          <a:xfrm>
            <a:off x="3626733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2D504A-1A57-4C10-8399-6310BB8B25B3}"/>
              </a:ext>
            </a:extLst>
          </p:cNvPr>
          <p:cNvSpPr txBox="1"/>
          <p:nvPr/>
        </p:nvSpPr>
        <p:spPr>
          <a:xfrm>
            <a:off x="3626733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B0123243-063B-4354-8FCB-1598CAE9C2A7}"/>
              </a:ext>
            </a:extLst>
          </p:cNvPr>
          <p:cNvSpPr/>
          <p:nvPr/>
        </p:nvSpPr>
        <p:spPr>
          <a:xfrm>
            <a:off x="4392116" y="295256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66DCE-6745-46C3-B000-F249968D442F}"/>
              </a:ext>
            </a:extLst>
          </p:cNvPr>
          <p:cNvSpPr txBox="1"/>
          <p:nvPr/>
        </p:nvSpPr>
        <p:spPr>
          <a:xfrm>
            <a:off x="4077372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567440-02C6-40F9-B854-E853A880DC19}"/>
              </a:ext>
            </a:extLst>
          </p:cNvPr>
          <p:cNvSpPr txBox="1"/>
          <p:nvPr/>
        </p:nvSpPr>
        <p:spPr>
          <a:xfrm>
            <a:off x="4826904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1DB782B2-AD94-4304-B0D1-29D02D9BD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932598"/>
              </p:ext>
            </p:extLst>
          </p:nvPr>
        </p:nvGraphicFramePr>
        <p:xfrm>
          <a:off x="634669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ounded Rectangular Callout 29">
            <a:extLst>
              <a:ext uri="{FF2B5EF4-FFF2-40B4-BE49-F238E27FC236}">
                <a16:creationId xmlns:a16="http://schemas.microsoft.com/office/drawing/2014/main" id="{FBC1B3B0-AD36-4E54-B216-CC5CCB17D18E}"/>
              </a:ext>
            </a:extLst>
          </p:cNvPr>
          <p:cNvSpPr/>
          <p:nvPr/>
        </p:nvSpPr>
        <p:spPr>
          <a:xfrm flipH="1">
            <a:off x="7430498" y="1821861"/>
            <a:ext cx="1191417" cy="667026"/>
          </a:xfrm>
          <a:prstGeom prst="wedgeRoundRectCallout">
            <a:avLst>
              <a:gd name="adj1" fmla="val 39076"/>
              <a:gd name="adj2" fmla="val 864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Extract 37">
            <a:extLst>
              <a:ext uri="{FF2B5EF4-FFF2-40B4-BE49-F238E27FC236}">
                <a16:creationId xmlns:a16="http://schemas.microsoft.com/office/drawing/2014/main" id="{05EDAAF0-7A54-427A-A2E0-822EB5C602F4}"/>
              </a:ext>
            </a:extLst>
          </p:cNvPr>
          <p:cNvSpPr/>
          <p:nvPr/>
        </p:nvSpPr>
        <p:spPr>
          <a:xfrm rot="10800000">
            <a:off x="7161132" y="4295369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1E838-D731-4B78-AC81-870D0846FBD8}"/>
              </a:ext>
            </a:extLst>
          </p:cNvPr>
          <p:cNvSpPr txBox="1"/>
          <p:nvPr/>
        </p:nvSpPr>
        <p:spPr>
          <a:xfrm>
            <a:off x="6332283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17B14C-D339-4ADA-950A-627E3F853099}"/>
              </a:ext>
            </a:extLst>
          </p:cNvPr>
          <p:cNvSpPr txBox="1"/>
          <p:nvPr/>
        </p:nvSpPr>
        <p:spPr>
          <a:xfrm>
            <a:off x="6332283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0DBA2E39-6F74-458C-BAD9-C4F15AA6C27B}"/>
              </a:ext>
            </a:extLst>
          </p:cNvPr>
          <p:cNvSpPr/>
          <p:nvPr/>
        </p:nvSpPr>
        <p:spPr>
          <a:xfrm rot="2700000">
            <a:off x="7155226" y="28325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A2D56-1B19-403B-962A-2B902796F69E}"/>
              </a:ext>
            </a:extLst>
          </p:cNvPr>
          <p:cNvSpPr txBox="1"/>
          <p:nvPr/>
        </p:nvSpPr>
        <p:spPr>
          <a:xfrm>
            <a:off x="6782922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32202C-F2A6-4316-B6D5-59AB005D8E5B}"/>
              </a:ext>
            </a:extLst>
          </p:cNvPr>
          <p:cNvSpPr txBox="1"/>
          <p:nvPr/>
        </p:nvSpPr>
        <p:spPr>
          <a:xfrm>
            <a:off x="7499969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Chart 1">
            <a:extLst>
              <a:ext uri="{FF2B5EF4-FFF2-40B4-BE49-F238E27FC236}">
                <a16:creationId xmlns:a16="http://schemas.microsoft.com/office/drawing/2014/main" id="{00210F30-273C-4623-82E8-B69C85359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975348"/>
              </p:ext>
            </p:extLst>
          </p:nvPr>
        </p:nvGraphicFramePr>
        <p:xfrm>
          <a:off x="9019759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ounded Rectangular Callout 30">
            <a:extLst>
              <a:ext uri="{FF2B5EF4-FFF2-40B4-BE49-F238E27FC236}">
                <a16:creationId xmlns:a16="http://schemas.microsoft.com/office/drawing/2014/main" id="{E05B5735-563F-44F3-B5A3-EF0FF9A7C3D7}"/>
              </a:ext>
            </a:extLst>
          </p:cNvPr>
          <p:cNvSpPr/>
          <p:nvPr/>
        </p:nvSpPr>
        <p:spPr>
          <a:xfrm flipH="1">
            <a:off x="10167787" y="1821861"/>
            <a:ext cx="1191417" cy="667026"/>
          </a:xfrm>
          <a:prstGeom prst="wedgeRoundRectCallout">
            <a:avLst>
              <a:gd name="adj1" fmla="val 41356"/>
              <a:gd name="adj2" fmla="val 8374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Extract 38">
            <a:extLst>
              <a:ext uri="{FF2B5EF4-FFF2-40B4-BE49-F238E27FC236}">
                <a16:creationId xmlns:a16="http://schemas.microsoft.com/office/drawing/2014/main" id="{D68A78A5-CE94-4453-8640-C8DDDF8C26CE}"/>
              </a:ext>
            </a:extLst>
          </p:cNvPr>
          <p:cNvSpPr/>
          <p:nvPr/>
        </p:nvSpPr>
        <p:spPr>
          <a:xfrm rot="10800000">
            <a:off x="9834195" y="4295369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A1418E-6491-4322-BFEA-EB8496A1B41E}"/>
              </a:ext>
            </a:extLst>
          </p:cNvPr>
          <p:cNvSpPr txBox="1"/>
          <p:nvPr/>
        </p:nvSpPr>
        <p:spPr>
          <a:xfrm>
            <a:off x="9005347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EDD14-5A82-47DF-BC41-FFFAC185F8F0}"/>
              </a:ext>
            </a:extLst>
          </p:cNvPr>
          <p:cNvSpPr txBox="1"/>
          <p:nvPr/>
        </p:nvSpPr>
        <p:spPr>
          <a:xfrm>
            <a:off x="9005347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1452A8C-ED16-4B77-ADD4-CB4893851810}"/>
              </a:ext>
            </a:extLst>
          </p:cNvPr>
          <p:cNvSpPr/>
          <p:nvPr/>
        </p:nvSpPr>
        <p:spPr>
          <a:xfrm>
            <a:off x="9794616" y="291667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D20517-C874-4619-810D-706540ED15DB}"/>
              </a:ext>
            </a:extLst>
          </p:cNvPr>
          <p:cNvSpPr txBox="1"/>
          <p:nvPr/>
        </p:nvSpPr>
        <p:spPr>
          <a:xfrm>
            <a:off x="9455986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80%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852901-978F-42A2-83E7-4F32DF78CC71}"/>
              </a:ext>
            </a:extLst>
          </p:cNvPr>
          <p:cNvSpPr txBox="1"/>
          <p:nvPr/>
        </p:nvSpPr>
        <p:spPr>
          <a:xfrm>
            <a:off x="10252216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067CD702-0086-4A74-88A6-26F7D9C6F456}"/>
              </a:ext>
            </a:extLst>
          </p:cNvPr>
          <p:cNvGrpSpPr/>
          <p:nvPr/>
        </p:nvGrpSpPr>
        <p:grpSpPr>
          <a:xfrm>
            <a:off x="5857874" y="2841091"/>
            <a:ext cx="6334125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B9C361-0DDF-4849-AD94-10C2331FD99A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430561-061D-4FF2-A687-0E9BA319567C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508ADB9-331F-4473-A6E7-414318651C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ame 3">
            <a:extLst>
              <a:ext uri="{FF2B5EF4-FFF2-40B4-BE49-F238E27FC236}">
                <a16:creationId xmlns:a16="http://schemas.microsoft.com/office/drawing/2014/main" id="{C48C55AB-DD56-42D2-A59F-1D2CD042A18F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7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F5F1A-733D-4131-A507-08CF8921D83C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DFF90-7CDB-46F1-9740-8C23C6E859CE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EE911-40F9-4575-A4BF-B5FFFFC3A76C}"/>
              </a:ext>
            </a:extLst>
          </p:cNvPr>
          <p:cNvSpPr txBox="1"/>
          <p:nvPr/>
        </p:nvSpPr>
        <p:spPr>
          <a:xfrm>
            <a:off x="7632243" y="3523500"/>
            <a:ext cx="24173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DDD91-6416-4C2A-A1C3-173FF5467430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DE3D289F-BFB9-4BE0-BA6D-C135504295E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65AA0D1B-1872-4A90-B59B-8D3698B2434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6BE065-2A6F-4C0F-9243-0C5943AAD75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41F41B5-ABB1-45C9-B7F4-4D5461C227B1}"/>
              </a:ext>
            </a:extLst>
          </p:cNvPr>
          <p:cNvGrpSpPr/>
          <p:nvPr/>
        </p:nvGrpSpPr>
        <p:grpSpPr>
          <a:xfrm>
            <a:off x="917641" y="1864618"/>
            <a:ext cx="3366592" cy="4126607"/>
            <a:chOff x="917641" y="1864618"/>
            <a:chExt cx="3366592" cy="412660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D9424F0-7506-4BFB-A1A6-47FA7F19C856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78817AC2-8BCB-4304-A8F8-E8BFE1B2F404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E2FA297F-540F-452A-9026-EF676E30D126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9A2D833-24E3-4C80-8C0A-A64AECE5C7B9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E4A2180E-9E76-4BF9-ABFA-5F35D4E3037C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9597E36B-A03B-4601-AC8C-E9CE5F686746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432F33-7236-492C-B724-25A2E172A5F3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CCD37F-868A-4B83-9FE7-42D49123B4F6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A0288-9286-4820-BE8F-61C9412D5DEC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1391DF-6AA5-4C0C-9ECC-1A60E708572A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9A575F3-B98F-40AD-B785-8B4E09335A2D}"/>
              </a:ext>
            </a:extLst>
          </p:cNvPr>
          <p:cNvGrpSpPr/>
          <p:nvPr/>
        </p:nvGrpSpPr>
        <p:grpSpPr>
          <a:xfrm>
            <a:off x="7907769" y="1864618"/>
            <a:ext cx="3366592" cy="4126607"/>
            <a:chOff x="917641" y="1864618"/>
            <a:chExt cx="3366592" cy="4126607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1B4AEA6-6555-44F6-A14E-2F1971D69890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A23F9828-100D-4DF3-9623-1BEF2EA775BE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937D55BB-2DDC-4D51-B867-A658F002B3ED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AACDCC8-94C1-4F9F-86A9-F9AB2A483512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81239DB5-3224-4CFB-B0A1-8F33B9929947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670F8F-2BBF-4F86-B9E3-2881C2C457B1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6B6912-7038-4918-B0D7-C54672A86B67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37E811-5C10-4357-93A9-DACD74BDF1BA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906947-4757-4F66-B798-FC41AE6A4075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3EA6EF-45DD-4F70-A9E9-FF0B59FC9A99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211455F-CF37-4EA7-B749-D712B900ACD8}"/>
              </a:ext>
            </a:extLst>
          </p:cNvPr>
          <p:cNvSpPr txBox="1"/>
          <p:nvPr/>
        </p:nvSpPr>
        <p:spPr>
          <a:xfrm>
            <a:off x="4772511" y="2045764"/>
            <a:ext cx="2646978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535B8A54-E12E-4CF2-A62B-E1CCE3B257C5}"/>
              </a:ext>
            </a:extLst>
          </p:cNvPr>
          <p:cNvGrpSpPr/>
          <p:nvPr/>
        </p:nvGrpSpPr>
        <p:grpSpPr>
          <a:xfrm>
            <a:off x="5004260" y="3705363"/>
            <a:ext cx="2301212" cy="2108104"/>
            <a:chOff x="4810219" y="3527605"/>
            <a:chExt cx="2689294" cy="2463620"/>
          </a:xfrm>
        </p:grpSpPr>
        <p:pic>
          <p:nvPicPr>
            <p:cNvPr id="71" name="Graphic 35">
              <a:extLst>
                <a:ext uri="{FF2B5EF4-FFF2-40B4-BE49-F238E27FC236}">
                  <a16:creationId xmlns:a16="http://schemas.microsoft.com/office/drawing/2014/main" id="{31EC2D73-9AF9-4B53-BB44-E8001CB3A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10219" y="3527605"/>
              <a:ext cx="2689294" cy="2463620"/>
            </a:xfrm>
            <a:prstGeom prst="rect">
              <a:avLst/>
            </a:prstGeom>
          </p:spPr>
        </p:pic>
        <p:sp>
          <p:nvSpPr>
            <p:cNvPr id="72" name="Freeform: Shape 31">
              <a:extLst>
                <a:ext uri="{FF2B5EF4-FFF2-40B4-BE49-F238E27FC236}">
                  <a16:creationId xmlns:a16="http://schemas.microsoft.com/office/drawing/2014/main" id="{589FB7EA-8E98-492E-865E-67C15EE9068E}"/>
                </a:ext>
              </a:extLst>
            </p:cNvPr>
            <p:cNvSpPr/>
            <p:nvPr/>
          </p:nvSpPr>
          <p:spPr>
            <a:xfrm>
              <a:off x="5143402" y="4047096"/>
              <a:ext cx="1626508" cy="1074564"/>
            </a:xfrm>
            <a:custGeom>
              <a:avLst/>
              <a:gdLst/>
              <a:ahLst/>
              <a:cxnLst/>
              <a:rect l="l" t="t" r="r" b="b"/>
              <a:pathLst>
                <a:path w="330249" h="218182">
                  <a:moveTo>
                    <a:pt x="117946" y="56554"/>
                  </a:moveTo>
                  <a:lnTo>
                    <a:pt x="94115" y="134987"/>
                  </a:lnTo>
                  <a:lnTo>
                    <a:pt x="142028" y="134987"/>
                  </a:lnTo>
                  <a:close/>
                  <a:moveTo>
                    <a:pt x="262681" y="0"/>
                  </a:moveTo>
                  <a:lnTo>
                    <a:pt x="330249" y="0"/>
                  </a:lnTo>
                  <a:lnTo>
                    <a:pt x="330249" y="218182"/>
                  </a:lnTo>
                  <a:lnTo>
                    <a:pt x="262681" y="218182"/>
                  </a:lnTo>
                  <a:close/>
                  <a:moveTo>
                    <a:pt x="82004" y="0"/>
                  </a:moveTo>
                  <a:lnTo>
                    <a:pt x="155544" y="0"/>
                  </a:lnTo>
                  <a:lnTo>
                    <a:pt x="237529" y="218182"/>
                  </a:lnTo>
                  <a:lnTo>
                    <a:pt x="166929" y="218182"/>
                  </a:lnTo>
                  <a:lnTo>
                    <a:pt x="156013" y="182165"/>
                  </a:lnTo>
                  <a:lnTo>
                    <a:pt x="79472" y="182165"/>
                  </a:lnTo>
                  <a:lnTo>
                    <a:pt x="68837" y="218182"/>
                  </a:lnTo>
                  <a:lnTo>
                    <a:pt x="0" y="218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7F22FD50-51C3-4302-B6FD-507AE8E0B481}"/>
              </a:ext>
            </a:extLst>
          </p:cNvPr>
          <p:cNvGrpSpPr/>
          <p:nvPr/>
        </p:nvGrpSpPr>
        <p:grpSpPr>
          <a:xfrm>
            <a:off x="968358" y="2664380"/>
            <a:ext cx="3736361" cy="722105"/>
            <a:chOff x="2104636" y="2420889"/>
            <a:chExt cx="3736361" cy="722105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85897E5D-D2D3-4D99-BF25-88BD7AD90B4D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55596E12-E770-448B-9971-32EE85D11230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A618AEF3-9CD8-4154-ADAD-C17EC57E99A3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586B27EA-F0D8-4AAB-A389-B39892CA4C52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EC310E98-1DB9-4BA3-9C67-C4FA1E69EADE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B5B1C52-9F46-48EB-A62F-53FB15C8A93E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9EF3EDD6-28FF-4DA7-971C-742768C4EEC1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F675B17F-0F27-4193-BE3B-C38C713AF06A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4650FE60-4012-44AE-B895-ABBF48C4069C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4BF9D8C6-94C3-4FEE-8DE7-B0FC77014E8E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281">
            <a:extLst>
              <a:ext uri="{FF2B5EF4-FFF2-40B4-BE49-F238E27FC236}">
                <a16:creationId xmlns:a16="http://schemas.microsoft.com/office/drawing/2014/main" id="{CCDB9894-0A79-4041-845B-F02CCD2959E5}"/>
              </a:ext>
            </a:extLst>
          </p:cNvPr>
          <p:cNvGrpSpPr/>
          <p:nvPr/>
        </p:nvGrpSpPr>
        <p:grpSpPr>
          <a:xfrm>
            <a:off x="7438969" y="2646250"/>
            <a:ext cx="3809195" cy="740235"/>
            <a:chOff x="6656228" y="2402759"/>
            <a:chExt cx="3809195" cy="740235"/>
          </a:xfrm>
        </p:grpSpPr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11BECA5D-7D2E-45F9-8061-11947C6E4DC9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D16E4C50-82A0-4A81-9F23-21C398E187B4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C40C507B-02C0-484F-90A3-BC11B5F194B6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20">
              <a:extLst>
                <a:ext uri="{FF2B5EF4-FFF2-40B4-BE49-F238E27FC236}">
                  <a16:creationId xmlns:a16="http://schemas.microsoft.com/office/drawing/2014/main" id="{914428DC-E4A7-4A85-88FC-652E973655B6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>
              <a:extLst>
                <a:ext uri="{FF2B5EF4-FFF2-40B4-BE49-F238E27FC236}">
                  <a16:creationId xmlns:a16="http://schemas.microsoft.com/office/drawing/2014/main" id="{BE1A227F-0058-4A0E-B959-1FDD1655CDD4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>
              <a:extLst>
                <a:ext uri="{FF2B5EF4-FFF2-40B4-BE49-F238E27FC236}">
                  <a16:creationId xmlns:a16="http://schemas.microsoft.com/office/drawing/2014/main" id="{00CCF54B-8FB5-4BED-9EF4-9FFC378B1A79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30CA32A3-9E89-4EE9-90A3-7CF9AAF727E7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D01DA2CE-BCE7-44F9-AFC2-46F581F79451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1EA35AD3-6A22-498A-AF93-130138162EC8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6A44569F-6B1B-41AE-8E77-59732BE8E58C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650">
            <a:extLst>
              <a:ext uri="{FF2B5EF4-FFF2-40B4-BE49-F238E27FC236}">
                <a16:creationId xmlns:a16="http://schemas.microsoft.com/office/drawing/2014/main" id="{A266892A-F91B-4883-8D10-B77E7D2F31A7}"/>
              </a:ext>
            </a:extLst>
          </p:cNvPr>
          <p:cNvGrpSpPr/>
          <p:nvPr/>
        </p:nvGrpSpPr>
        <p:grpSpPr>
          <a:xfrm>
            <a:off x="7111566" y="1738931"/>
            <a:ext cx="4464000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F4316F-48D9-4724-8D6C-734ED8EF6F1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08A4EC-483B-4489-9607-4BEF2AF6F8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53">
            <a:extLst>
              <a:ext uri="{FF2B5EF4-FFF2-40B4-BE49-F238E27FC236}">
                <a16:creationId xmlns:a16="http://schemas.microsoft.com/office/drawing/2014/main" id="{BBB715F9-DD50-4089-80A5-70E3441882A5}"/>
              </a:ext>
            </a:extLst>
          </p:cNvPr>
          <p:cNvGrpSpPr/>
          <p:nvPr/>
        </p:nvGrpSpPr>
        <p:grpSpPr>
          <a:xfrm>
            <a:off x="604538" y="1738931"/>
            <a:ext cx="4464000" cy="863358"/>
            <a:chOff x="803640" y="3362835"/>
            <a:chExt cx="2059657" cy="8633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73068C-F821-4BDA-A48F-69BBD2D9F5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AB429C-6E42-45DF-A801-12C9C59056E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0A1FD8-A13D-40BF-87F9-EB0710241A8B}"/>
              </a:ext>
            </a:extLst>
          </p:cNvPr>
          <p:cNvSpPr txBox="1"/>
          <p:nvPr/>
        </p:nvSpPr>
        <p:spPr>
          <a:xfrm>
            <a:off x="5145487" y="1878223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08B773-4C41-4FD9-B503-223880D557A7}"/>
              </a:ext>
            </a:extLst>
          </p:cNvPr>
          <p:cNvSpPr txBox="1"/>
          <p:nvPr/>
        </p:nvSpPr>
        <p:spPr>
          <a:xfrm>
            <a:off x="6135534" y="1878223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그룹 10">
            <a:extLst>
              <a:ext uri="{FF2B5EF4-FFF2-40B4-BE49-F238E27FC236}">
                <a16:creationId xmlns:a16="http://schemas.microsoft.com/office/drawing/2014/main" id="{C2E00BC9-124F-45CA-BB14-5BB6A1316BA6}"/>
              </a:ext>
            </a:extLst>
          </p:cNvPr>
          <p:cNvGrpSpPr/>
          <p:nvPr/>
        </p:nvGrpSpPr>
        <p:grpSpPr>
          <a:xfrm>
            <a:off x="3429261" y="3448576"/>
            <a:ext cx="4980788" cy="293040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974825C3-FB9B-4072-955E-2EFB4D213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60627EE8-A430-4152-8167-64E918F23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18080CF2-9912-4BA4-A38E-21A1BA782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86DD0C3-AFEE-44BF-BCAE-0275F87F7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5154386-CBC4-4C8B-B503-57DD458234B0}"/>
              </a:ext>
            </a:extLst>
          </p:cNvPr>
          <p:cNvSpPr/>
          <p:nvPr/>
        </p:nvSpPr>
        <p:spPr>
          <a:xfrm rot="8100000">
            <a:off x="4090047" y="4441657"/>
            <a:ext cx="360000" cy="360000"/>
          </a:xfrm>
          <a:prstGeom prst="teardrop">
            <a:avLst>
              <a:gd name="adj" fmla="val 129027"/>
            </a:avLst>
          </a:pr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FE3FFA8-38F2-4B2F-B68D-F43F14999501}"/>
              </a:ext>
            </a:extLst>
          </p:cNvPr>
          <p:cNvSpPr/>
          <p:nvPr/>
        </p:nvSpPr>
        <p:spPr>
          <a:xfrm rot="8100000">
            <a:off x="6879981" y="4221791"/>
            <a:ext cx="360000" cy="360000"/>
          </a:xfrm>
          <a:prstGeom prst="teardrop">
            <a:avLst>
              <a:gd name="adj" fmla="val 129027"/>
            </a:avLst>
          </a:pr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4EC83F1-9E3F-49CC-8E19-8BA1B92613F0}"/>
              </a:ext>
            </a:extLst>
          </p:cNvPr>
          <p:cNvSpPr/>
          <p:nvPr/>
        </p:nvSpPr>
        <p:spPr>
          <a:xfrm rot="8100000">
            <a:off x="7389098" y="5326978"/>
            <a:ext cx="360000" cy="360000"/>
          </a:xfrm>
          <a:prstGeom prst="teardrop">
            <a:avLst>
              <a:gd name="adj" fmla="val 132656"/>
            </a:avLst>
          </a:pr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F189CFC-01F9-49B2-B171-07C896ED1282}"/>
              </a:ext>
            </a:extLst>
          </p:cNvPr>
          <p:cNvSpPr/>
          <p:nvPr/>
        </p:nvSpPr>
        <p:spPr>
          <a:xfrm rot="8100000">
            <a:off x="5861188" y="4700821"/>
            <a:ext cx="360000" cy="360000"/>
          </a:xfrm>
          <a:prstGeom prst="teardrop">
            <a:avLst>
              <a:gd name="adj" fmla="val 136284"/>
            </a:avLst>
          </a:pr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234CF84-8792-444F-B322-0008DF8C05C3}"/>
              </a:ext>
            </a:extLst>
          </p:cNvPr>
          <p:cNvGrpSpPr/>
          <p:nvPr/>
        </p:nvGrpSpPr>
        <p:grpSpPr>
          <a:xfrm>
            <a:off x="8465063" y="2887374"/>
            <a:ext cx="2874654" cy="3391190"/>
            <a:chOff x="8384468" y="2880262"/>
            <a:chExt cx="3032273" cy="33911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45B6BE-E0F8-4A89-A27A-058D61952662}"/>
                </a:ext>
              </a:extLst>
            </p:cNvPr>
            <p:cNvSpPr txBox="1"/>
            <p:nvPr/>
          </p:nvSpPr>
          <p:spPr>
            <a:xfrm>
              <a:off x="10633048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72B135-97D9-45B6-82AE-4F49CF7659D7}"/>
                </a:ext>
              </a:extLst>
            </p:cNvPr>
            <p:cNvSpPr txBox="1"/>
            <p:nvPr/>
          </p:nvSpPr>
          <p:spPr>
            <a:xfrm>
              <a:off x="10633048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D94739-F656-462C-B21E-A1D898C8873E}"/>
                </a:ext>
              </a:extLst>
            </p:cNvPr>
            <p:cNvGrpSpPr/>
            <p:nvPr/>
          </p:nvGrpSpPr>
          <p:grpSpPr>
            <a:xfrm>
              <a:off x="8384468" y="3618631"/>
              <a:ext cx="3032273" cy="944903"/>
              <a:chOff x="6372200" y="1671773"/>
              <a:chExt cx="2160240" cy="94490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06C375-DA91-4225-A72F-6F6445CF3C51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0322B9-4AA7-4042-84C6-238060DD9EEF}"/>
                  </a:ext>
                </a:extLst>
              </p:cNvPr>
              <p:cNvSpPr txBox="1"/>
              <p:nvPr/>
            </p:nvSpPr>
            <p:spPr>
              <a:xfrm>
                <a:off x="6372200" y="167177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F87E87-C0BD-4769-9D07-F0139AB6F3AA}"/>
                </a:ext>
              </a:extLst>
            </p:cNvPr>
            <p:cNvGrpSpPr/>
            <p:nvPr/>
          </p:nvGrpSpPr>
          <p:grpSpPr>
            <a:xfrm>
              <a:off x="8384468" y="5326549"/>
              <a:ext cx="3032273" cy="944903"/>
              <a:chOff x="6372200" y="1671773"/>
              <a:chExt cx="2160240" cy="94490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5E6680-7D5F-48F2-9AAC-F360D735279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39D1D5-3167-421B-A154-1954140B155F}"/>
                  </a:ext>
                </a:extLst>
              </p:cNvPr>
              <p:cNvSpPr txBox="1"/>
              <p:nvPr/>
            </p:nvSpPr>
            <p:spPr>
              <a:xfrm>
                <a:off x="6372200" y="167177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E22892-23BD-42EB-8A97-52549BC8A7A3}"/>
              </a:ext>
            </a:extLst>
          </p:cNvPr>
          <p:cNvGrpSpPr/>
          <p:nvPr/>
        </p:nvGrpSpPr>
        <p:grpSpPr>
          <a:xfrm>
            <a:off x="714853" y="2883818"/>
            <a:ext cx="2874654" cy="3391190"/>
            <a:chOff x="8384466" y="2880262"/>
            <a:chExt cx="3032273" cy="33911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098F2-4DE2-4D77-813B-149E6D6FE8C2}"/>
                </a:ext>
              </a:extLst>
            </p:cNvPr>
            <p:cNvSpPr txBox="1"/>
            <p:nvPr/>
          </p:nvSpPr>
          <p:spPr>
            <a:xfrm>
              <a:off x="8529431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0139F0-6C07-4019-A149-7EFBBE65A185}"/>
                </a:ext>
              </a:extLst>
            </p:cNvPr>
            <p:cNvSpPr txBox="1"/>
            <p:nvPr/>
          </p:nvSpPr>
          <p:spPr>
            <a:xfrm>
              <a:off x="8529431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F336517-C884-4B36-AC4A-17A45F3BB9EC}"/>
                </a:ext>
              </a:extLst>
            </p:cNvPr>
            <p:cNvGrpSpPr/>
            <p:nvPr/>
          </p:nvGrpSpPr>
          <p:grpSpPr>
            <a:xfrm>
              <a:off x="8384466" y="3618631"/>
              <a:ext cx="3032273" cy="944903"/>
              <a:chOff x="6372199" y="1671773"/>
              <a:chExt cx="2160240" cy="94490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1DA808-5647-44DB-A42C-2D90DEA9447E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A2EA57-D44E-4464-AA27-C5C360F6327B}"/>
                  </a:ext>
                </a:extLst>
              </p:cNvPr>
              <p:cNvSpPr txBox="1"/>
              <p:nvPr/>
            </p:nvSpPr>
            <p:spPr>
              <a:xfrm>
                <a:off x="6372199" y="167177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7F30D6-3A29-4991-8155-CDAE54A92321}"/>
                </a:ext>
              </a:extLst>
            </p:cNvPr>
            <p:cNvGrpSpPr/>
            <p:nvPr/>
          </p:nvGrpSpPr>
          <p:grpSpPr>
            <a:xfrm>
              <a:off x="8384466" y="5326549"/>
              <a:ext cx="3032273" cy="944903"/>
              <a:chOff x="6372199" y="1671773"/>
              <a:chExt cx="2160240" cy="94490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4C5E7D-E976-4B47-A816-C3B0A2AA8181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241B87-2985-40A0-A760-3E54B96E0B3D}"/>
                  </a:ext>
                </a:extLst>
              </p:cNvPr>
              <p:cNvSpPr txBox="1"/>
              <p:nvPr/>
            </p:nvSpPr>
            <p:spPr>
              <a:xfrm>
                <a:off x="6372199" y="167177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3B62C19-40D7-4A53-B45D-3214517FE96C}"/>
              </a:ext>
            </a:extLst>
          </p:cNvPr>
          <p:cNvSpPr txBox="1"/>
          <p:nvPr/>
        </p:nvSpPr>
        <p:spPr>
          <a:xfrm>
            <a:off x="0" y="16365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00445D37-19B1-4AF0-80A1-2B41056A4E5E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AB37C966-E37F-4C4B-8DE7-8ADCA9EF36EF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7C495E7B-5690-4D1D-A16A-768BC598E983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9CB2FBE7-840B-41C2-98E7-0EB4B1C6A971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970F6B16-94B4-48B1-A90C-803575F64998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B7C3EDF-25DD-4513-A6F0-7145C5A08451}"/>
              </a:ext>
            </a:extLst>
          </p:cNvPr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6B6D54F8-D21A-494F-A221-087DB7B8103B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2A357ECB-CC2A-4F64-BEFD-8A1F6B75524E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F9B2956-D21B-48A6-976B-D73803471EA1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0267A-6AEA-4C22-A4B1-C05700D745EC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51">
            <a:extLst>
              <a:ext uri="{FF2B5EF4-FFF2-40B4-BE49-F238E27FC236}">
                <a16:creationId xmlns:a16="http://schemas.microsoft.com/office/drawing/2014/main" id="{F0281D23-43D4-4C4D-9283-6D1EB88158ED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4A5F36-B4BA-4FD9-AB26-B81A0B46ED2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FE5286-2884-4990-8C8D-2C020A35D43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9">
            <a:extLst>
              <a:ext uri="{FF2B5EF4-FFF2-40B4-BE49-F238E27FC236}">
                <a16:creationId xmlns:a16="http://schemas.microsoft.com/office/drawing/2014/main" id="{6DCEE7B5-7D72-45A5-B38F-564370E05777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9CFC25-FF04-47C7-88B5-6C1C97E3DF8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84597D-AC07-4B01-9A15-C2962F4D8E0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2">
            <a:extLst>
              <a:ext uri="{FF2B5EF4-FFF2-40B4-BE49-F238E27FC236}">
                <a16:creationId xmlns:a16="http://schemas.microsoft.com/office/drawing/2014/main" id="{AADC76D5-9A29-4FCD-A023-18F66518D683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5334E5-4918-4243-A489-12D8DF53816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255A0A-093C-4BD0-8A1E-2207F296FD7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id="{ECD6D1A3-22B0-435E-A331-2655893BE7B4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0EE468-5302-4BE2-BD5C-F04A49A8C56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7CFD1B-59B0-4E1C-A1FD-C20EE3037FC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03CF84EE-85BA-4DBD-BC02-B09FF734810B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DFFE6DC9-317D-4973-ADD3-E6A45EC997C3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1A0965F6-53D7-4998-8F40-1E4CAF302B22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E2820516-A77D-491E-B2AA-C77DA09715A2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2F4F6A5-33CC-4EA2-BED2-E20F693A6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0787F6E8-3149-4C38-BB98-B3D55E04848B}"/>
              </a:ext>
            </a:extLst>
          </p:cNvPr>
          <p:cNvSpPr/>
          <p:nvPr/>
        </p:nvSpPr>
        <p:spPr>
          <a:xfrm>
            <a:off x="3630035" y="1459960"/>
            <a:ext cx="4959488" cy="495948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FBE62FD-2AE7-470E-BAEA-619C42324C7D}"/>
              </a:ext>
            </a:extLst>
          </p:cNvPr>
          <p:cNvSpPr/>
          <p:nvPr/>
        </p:nvSpPr>
        <p:spPr>
          <a:xfrm>
            <a:off x="4319890" y="2149815"/>
            <a:ext cx="3579778" cy="357977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6BE3903-98D0-4567-AAE8-3DCC5B9695DA}"/>
              </a:ext>
            </a:extLst>
          </p:cNvPr>
          <p:cNvSpPr/>
          <p:nvPr/>
        </p:nvSpPr>
        <p:spPr>
          <a:xfrm>
            <a:off x="4807867" y="2637792"/>
            <a:ext cx="2603825" cy="2603825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다리꼴 5">
            <a:extLst>
              <a:ext uri="{FF2B5EF4-FFF2-40B4-BE49-F238E27FC236}">
                <a16:creationId xmlns:a16="http://schemas.microsoft.com/office/drawing/2014/main" id="{F1533928-F871-44F1-AC8B-55834F265D6E}"/>
              </a:ext>
            </a:extLst>
          </p:cNvPr>
          <p:cNvSpPr/>
          <p:nvPr/>
        </p:nvSpPr>
        <p:spPr>
          <a:xfrm>
            <a:off x="4319891" y="5019472"/>
            <a:ext cx="3587886" cy="1906670"/>
          </a:xfrm>
          <a:prstGeom prst="trapezoid">
            <a:avLst>
              <a:gd name="adj" fmla="val 69246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B4F7DB86-A8E3-4669-8840-543585090767}"/>
              </a:ext>
            </a:extLst>
          </p:cNvPr>
          <p:cNvSpPr/>
          <p:nvPr/>
        </p:nvSpPr>
        <p:spPr>
          <a:xfrm flipV="1">
            <a:off x="4464997" y="1157591"/>
            <a:ext cx="3289566" cy="1906670"/>
          </a:xfrm>
          <a:prstGeom prst="trapezoid">
            <a:avLst>
              <a:gd name="adj" fmla="val 5753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02BB8CD1-3269-401D-BDAA-6B0E1C65084A}"/>
              </a:ext>
            </a:extLst>
          </p:cNvPr>
          <p:cNvSpPr/>
          <p:nvPr/>
        </p:nvSpPr>
        <p:spPr>
          <a:xfrm>
            <a:off x="5413832" y="2599305"/>
            <a:ext cx="1391894" cy="2680799"/>
          </a:xfrm>
          <a:custGeom>
            <a:avLst/>
            <a:gdLst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892441 w 1778742"/>
              <a:gd name="connsiteY83" fmla="*/ 798441 h 3425872"/>
              <a:gd name="connsiteX84" fmla="*/ 756566 w 1778742"/>
              <a:gd name="connsiteY84" fmla="*/ 804653 h 3425872"/>
              <a:gd name="connsiteX85" fmla="*/ 605472 w 1778742"/>
              <a:gd name="connsiteY85" fmla="*/ 819338 h 3425872"/>
              <a:gd name="connsiteX86" fmla="*/ 368995 w 1778742"/>
              <a:gd name="connsiteY86" fmla="*/ 885612 h 3425872"/>
              <a:gd name="connsiteX87" fmla="*/ 330208 w 1778742"/>
              <a:gd name="connsiteY87" fmla="*/ 960548 h 3425872"/>
              <a:gd name="connsiteX88" fmla="*/ 447694 w 1778742"/>
              <a:gd name="connsiteY88" fmla="*/ 1261794 h 3425872"/>
              <a:gd name="connsiteX89" fmla="*/ 512087 w 1778742"/>
              <a:gd name="connsiteY89" fmla="*/ 1293802 h 3425872"/>
              <a:gd name="connsiteX90" fmla="*/ 834043 w 1778742"/>
              <a:gd name="connsiteY90" fmla="*/ 1274598 h 3425872"/>
              <a:gd name="connsiteX91" fmla="*/ 885809 w 1778742"/>
              <a:gd name="connsiteY91" fmla="*/ 1274739 h 3425872"/>
              <a:gd name="connsiteX92" fmla="*/ 885809 w 1778742"/>
              <a:gd name="connsiteY92" fmla="*/ 1271797 h 3425872"/>
              <a:gd name="connsiteX93" fmla="*/ 1000251 w 1778742"/>
              <a:gd name="connsiteY93" fmla="*/ 1272108 h 3425872"/>
              <a:gd name="connsiteX94" fmla="*/ 1173092 w 1778742"/>
              <a:gd name="connsiteY94" fmla="*/ 1281052 h 3425872"/>
              <a:gd name="connsiteX95" fmla="*/ 1294720 w 1778742"/>
              <a:gd name="connsiteY95" fmla="*/ 1290466 h 3425872"/>
              <a:gd name="connsiteX96" fmla="*/ 1362877 w 1778742"/>
              <a:gd name="connsiteY96" fmla="*/ 1256575 h 3425872"/>
              <a:gd name="connsiteX97" fmla="*/ 1478103 w 1778742"/>
              <a:gd name="connsiteY97" fmla="*/ 956835 h 3425872"/>
              <a:gd name="connsiteX98" fmla="*/ 1443460 w 1778742"/>
              <a:gd name="connsiteY98" fmla="*/ 883406 h 3425872"/>
              <a:gd name="connsiteX99" fmla="*/ 1343295 w 1778742"/>
              <a:gd name="connsiteY99" fmla="*/ 846126 h 3425872"/>
              <a:gd name="connsiteX100" fmla="*/ 898204 w 1778742"/>
              <a:gd name="connsiteY100" fmla="*/ 794914 h 3425872"/>
              <a:gd name="connsiteX101" fmla="*/ 885809 w 1778742"/>
              <a:gd name="connsiteY101" fmla="*/ 0 h 3425872"/>
              <a:gd name="connsiteX102" fmla="*/ 1151800 w 1778742"/>
              <a:gd name="connsiteY102" fmla="*/ 0 h 3425872"/>
              <a:gd name="connsiteX103" fmla="*/ 1625133 w 1778742"/>
              <a:gd name="connsiteY103" fmla="*/ 473334 h 3425872"/>
              <a:gd name="connsiteX104" fmla="*/ 1625133 w 1778742"/>
              <a:gd name="connsiteY104" fmla="*/ 960223 h 3425872"/>
              <a:gd name="connsiteX105" fmla="*/ 1753163 w 1778742"/>
              <a:gd name="connsiteY105" fmla="*/ 1034029 h 3425872"/>
              <a:gd name="connsiteX106" fmla="*/ 1771991 w 1778742"/>
              <a:gd name="connsiteY106" fmla="*/ 1104445 h 3425872"/>
              <a:gd name="connsiteX107" fmla="*/ 1771237 w 1778742"/>
              <a:gd name="connsiteY107" fmla="*/ 1105574 h 3425872"/>
              <a:gd name="connsiteX108" fmla="*/ 1700821 w 1778742"/>
              <a:gd name="connsiteY108" fmla="*/ 1124403 h 3425872"/>
              <a:gd name="connsiteX109" fmla="*/ 1624757 w 1778742"/>
              <a:gd name="connsiteY109" fmla="*/ 1080722 h 3425872"/>
              <a:gd name="connsiteX110" fmla="*/ 1624757 w 1778742"/>
              <a:gd name="connsiteY110" fmla="*/ 3067441 h 3425872"/>
              <a:gd name="connsiteX111" fmla="*/ 1269286 w 1778742"/>
              <a:gd name="connsiteY111" fmla="*/ 3422912 h 3425872"/>
              <a:gd name="connsiteX112" fmla="*/ 892441 w 1778742"/>
              <a:gd name="connsiteY112" fmla="*/ 3422912 h 3425872"/>
              <a:gd name="connsiteX113" fmla="*/ 892441 w 1778742"/>
              <a:gd name="connsiteY113" fmla="*/ 3425872 h 3425872"/>
              <a:gd name="connsiteX114" fmla="*/ 563095 w 1778742"/>
              <a:gd name="connsiteY114" fmla="*/ 3425872 h 3425872"/>
              <a:gd name="connsiteX115" fmla="*/ 207625 w 1778742"/>
              <a:gd name="connsiteY115" fmla="*/ 3070401 h 3425872"/>
              <a:gd name="connsiteX116" fmla="*/ 207625 w 1778742"/>
              <a:gd name="connsiteY116" fmla="*/ 1052428 h 3425872"/>
              <a:gd name="connsiteX117" fmla="*/ 78089 w 1778742"/>
              <a:gd name="connsiteY117" fmla="*/ 1127363 h 3425872"/>
              <a:gd name="connsiteX118" fmla="*/ 7673 w 1778742"/>
              <a:gd name="connsiteY118" fmla="*/ 1108534 h 3425872"/>
              <a:gd name="connsiteX119" fmla="*/ 6920 w 1778742"/>
              <a:gd name="connsiteY119" fmla="*/ 1107405 h 3425872"/>
              <a:gd name="connsiteX120" fmla="*/ 25748 w 1778742"/>
              <a:gd name="connsiteY120" fmla="*/ 1036989 h 3425872"/>
              <a:gd name="connsiteX121" fmla="*/ 207625 w 1778742"/>
              <a:gd name="connsiteY121" fmla="*/ 932305 h 3425872"/>
              <a:gd name="connsiteX122" fmla="*/ 207625 w 1778742"/>
              <a:gd name="connsiteY122" fmla="*/ 476294 h 3425872"/>
              <a:gd name="connsiteX123" fmla="*/ 680957 w 1778742"/>
              <a:gd name="connsiteY123" fmla="*/ 2960 h 3425872"/>
              <a:gd name="connsiteX124" fmla="*/ 885809 w 1778742"/>
              <a:gd name="connsiteY124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892441 w 1778742"/>
              <a:gd name="connsiteY83" fmla="*/ 798441 h 3425872"/>
              <a:gd name="connsiteX84" fmla="*/ 756566 w 1778742"/>
              <a:gd name="connsiteY84" fmla="*/ 804653 h 3425872"/>
              <a:gd name="connsiteX85" fmla="*/ 605472 w 1778742"/>
              <a:gd name="connsiteY85" fmla="*/ 819338 h 3425872"/>
              <a:gd name="connsiteX86" fmla="*/ 368995 w 1778742"/>
              <a:gd name="connsiteY86" fmla="*/ 885612 h 3425872"/>
              <a:gd name="connsiteX87" fmla="*/ 330208 w 1778742"/>
              <a:gd name="connsiteY87" fmla="*/ 960548 h 3425872"/>
              <a:gd name="connsiteX88" fmla="*/ 447694 w 1778742"/>
              <a:gd name="connsiteY88" fmla="*/ 1261794 h 3425872"/>
              <a:gd name="connsiteX89" fmla="*/ 512087 w 1778742"/>
              <a:gd name="connsiteY89" fmla="*/ 1293802 h 3425872"/>
              <a:gd name="connsiteX90" fmla="*/ 834043 w 1778742"/>
              <a:gd name="connsiteY90" fmla="*/ 1274598 h 3425872"/>
              <a:gd name="connsiteX91" fmla="*/ 885809 w 1778742"/>
              <a:gd name="connsiteY91" fmla="*/ 1274739 h 3425872"/>
              <a:gd name="connsiteX92" fmla="*/ 885809 w 1778742"/>
              <a:gd name="connsiteY92" fmla="*/ 1271797 h 3425872"/>
              <a:gd name="connsiteX93" fmla="*/ 1000251 w 1778742"/>
              <a:gd name="connsiteY93" fmla="*/ 1272108 h 3425872"/>
              <a:gd name="connsiteX94" fmla="*/ 1173092 w 1778742"/>
              <a:gd name="connsiteY94" fmla="*/ 1281052 h 3425872"/>
              <a:gd name="connsiteX95" fmla="*/ 1294720 w 1778742"/>
              <a:gd name="connsiteY95" fmla="*/ 1290466 h 3425872"/>
              <a:gd name="connsiteX96" fmla="*/ 1362877 w 1778742"/>
              <a:gd name="connsiteY96" fmla="*/ 1256575 h 3425872"/>
              <a:gd name="connsiteX97" fmla="*/ 1478103 w 1778742"/>
              <a:gd name="connsiteY97" fmla="*/ 956835 h 3425872"/>
              <a:gd name="connsiteX98" fmla="*/ 1443460 w 1778742"/>
              <a:gd name="connsiteY98" fmla="*/ 883406 h 3425872"/>
              <a:gd name="connsiteX99" fmla="*/ 1343295 w 1778742"/>
              <a:gd name="connsiteY99" fmla="*/ 846126 h 3425872"/>
              <a:gd name="connsiteX100" fmla="*/ 898204 w 1778742"/>
              <a:gd name="connsiteY100" fmla="*/ 794914 h 3425872"/>
              <a:gd name="connsiteX101" fmla="*/ 885809 w 1778742"/>
              <a:gd name="connsiteY101" fmla="*/ 2960 h 3425872"/>
              <a:gd name="connsiteX102" fmla="*/ 1151800 w 1778742"/>
              <a:gd name="connsiteY102" fmla="*/ 0 h 3425872"/>
              <a:gd name="connsiteX103" fmla="*/ 1625133 w 1778742"/>
              <a:gd name="connsiteY103" fmla="*/ 473334 h 3425872"/>
              <a:gd name="connsiteX104" fmla="*/ 1625133 w 1778742"/>
              <a:gd name="connsiteY104" fmla="*/ 960223 h 3425872"/>
              <a:gd name="connsiteX105" fmla="*/ 1753163 w 1778742"/>
              <a:gd name="connsiteY105" fmla="*/ 1034029 h 3425872"/>
              <a:gd name="connsiteX106" fmla="*/ 1771991 w 1778742"/>
              <a:gd name="connsiteY106" fmla="*/ 1104445 h 3425872"/>
              <a:gd name="connsiteX107" fmla="*/ 1771237 w 1778742"/>
              <a:gd name="connsiteY107" fmla="*/ 1105574 h 3425872"/>
              <a:gd name="connsiteX108" fmla="*/ 1700821 w 1778742"/>
              <a:gd name="connsiteY108" fmla="*/ 1124403 h 3425872"/>
              <a:gd name="connsiteX109" fmla="*/ 1624757 w 1778742"/>
              <a:gd name="connsiteY109" fmla="*/ 1080722 h 3425872"/>
              <a:gd name="connsiteX110" fmla="*/ 1624757 w 1778742"/>
              <a:gd name="connsiteY110" fmla="*/ 3067441 h 3425872"/>
              <a:gd name="connsiteX111" fmla="*/ 1269286 w 1778742"/>
              <a:gd name="connsiteY111" fmla="*/ 3422912 h 3425872"/>
              <a:gd name="connsiteX112" fmla="*/ 892441 w 1778742"/>
              <a:gd name="connsiteY112" fmla="*/ 3422912 h 3425872"/>
              <a:gd name="connsiteX113" fmla="*/ 892441 w 1778742"/>
              <a:gd name="connsiteY113" fmla="*/ 3425872 h 3425872"/>
              <a:gd name="connsiteX114" fmla="*/ 563095 w 1778742"/>
              <a:gd name="connsiteY114" fmla="*/ 3425872 h 3425872"/>
              <a:gd name="connsiteX115" fmla="*/ 207625 w 1778742"/>
              <a:gd name="connsiteY115" fmla="*/ 3070401 h 3425872"/>
              <a:gd name="connsiteX116" fmla="*/ 207625 w 1778742"/>
              <a:gd name="connsiteY116" fmla="*/ 1052428 h 3425872"/>
              <a:gd name="connsiteX117" fmla="*/ 78089 w 1778742"/>
              <a:gd name="connsiteY117" fmla="*/ 1127363 h 3425872"/>
              <a:gd name="connsiteX118" fmla="*/ 7673 w 1778742"/>
              <a:gd name="connsiteY118" fmla="*/ 1108534 h 3425872"/>
              <a:gd name="connsiteX119" fmla="*/ 6920 w 1778742"/>
              <a:gd name="connsiteY119" fmla="*/ 1107405 h 3425872"/>
              <a:gd name="connsiteX120" fmla="*/ 25748 w 1778742"/>
              <a:gd name="connsiteY120" fmla="*/ 1036989 h 3425872"/>
              <a:gd name="connsiteX121" fmla="*/ 207625 w 1778742"/>
              <a:gd name="connsiteY121" fmla="*/ 932305 h 3425872"/>
              <a:gd name="connsiteX122" fmla="*/ 207625 w 1778742"/>
              <a:gd name="connsiteY122" fmla="*/ 476294 h 3425872"/>
              <a:gd name="connsiteX123" fmla="*/ 680957 w 1778742"/>
              <a:gd name="connsiteY123" fmla="*/ 2960 h 3425872"/>
              <a:gd name="connsiteX124" fmla="*/ 885809 w 1778742"/>
              <a:gd name="connsiteY124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892441 w 1778742"/>
              <a:gd name="connsiteY83" fmla="*/ 798441 h 3425872"/>
              <a:gd name="connsiteX84" fmla="*/ 756566 w 1778742"/>
              <a:gd name="connsiteY84" fmla="*/ 804653 h 3425872"/>
              <a:gd name="connsiteX85" fmla="*/ 605472 w 1778742"/>
              <a:gd name="connsiteY85" fmla="*/ 819338 h 3425872"/>
              <a:gd name="connsiteX86" fmla="*/ 368995 w 1778742"/>
              <a:gd name="connsiteY86" fmla="*/ 885612 h 3425872"/>
              <a:gd name="connsiteX87" fmla="*/ 330208 w 1778742"/>
              <a:gd name="connsiteY87" fmla="*/ 960548 h 3425872"/>
              <a:gd name="connsiteX88" fmla="*/ 447694 w 1778742"/>
              <a:gd name="connsiteY88" fmla="*/ 1261794 h 3425872"/>
              <a:gd name="connsiteX89" fmla="*/ 512087 w 1778742"/>
              <a:gd name="connsiteY89" fmla="*/ 1293802 h 3425872"/>
              <a:gd name="connsiteX90" fmla="*/ 834043 w 1778742"/>
              <a:gd name="connsiteY90" fmla="*/ 1274598 h 3425872"/>
              <a:gd name="connsiteX91" fmla="*/ 885809 w 1778742"/>
              <a:gd name="connsiteY91" fmla="*/ 1274739 h 3425872"/>
              <a:gd name="connsiteX92" fmla="*/ 885809 w 1778742"/>
              <a:gd name="connsiteY92" fmla="*/ 1271797 h 3425872"/>
              <a:gd name="connsiteX93" fmla="*/ 1000251 w 1778742"/>
              <a:gd name="connsiteY93" fmla="*/ 1272108 h 3425872"/>
              <a:gd name="connsiteX94" fmla="*/ 1173092 w 1778742"/>
              <a:gd name="connsiteY94" fmla="*/ 1281052 h 3425872"/>
              <a:gd name="connsiteX95" fmla="*/ 1294720 w 1778742"/>
              <a:gd name="connsiteY95" fmla="*/ 1290466 h 3425872"/>
              <a:gd name="connsiteX96" fmla="*/ 1362877 w 1778742"/>
              <a:gd name="connsiteY96" fmla="*/ 1256575 h 3425872"/>
              <a:gd name="connsiteX97" fmla="*/ 1478103 w 1778742"/>
              <a:gd name="connsiteY97" fmla="*/ 956835 h 3425872"/>
              <a:gd name="connsiteX98" fmla="*/ 1443460 w 1778742"/>
              <a:gd name="connsiteY98" fmla="*/ 883406 h 3425872"/>
              <a:gd name="connsiteX99" fmla="*/ 1343295 w 1778742"/>
              <a:gd name="connsiteY99" fmla="*/ 846126 h 3425872"/>
              <a:gd name="connsiteX100" fmla="*/ 898204 w 1778742"/>
              <a:gd name="connsiteY100" fmla="*/ 794914 h 3425872"/>
              <a:gd name="connsiteX101" fmla="*/ 680957 w 1778742"/>
              <a:gd name="connsiteY101" fmla="*/ 2960 h 3425872"/>
              <a:gd name="connsiteX102" fmla="*/ 1151800 w 1778742"/>
              <a:gd name="connsiteY102" fmla="*/ 0 h 3425872"/>
              <a:gd name="connsiteX103" fmla="*/ 1625133 w 1778742"/>
              <a:gd name="connsiteY103" fmla="*/ 473334 h 3425872"/>
              <a:gd name="connsiteX104" fmla="*/ 1625133 w 1778742"/>
              <a:gd name="connsiteY104" fmla="*/ 960223 h 3425872"/>
              <a:gd name="connsiteX105" fmla="*/ 1753163 w 1778742"/>
              <a:gd name="connsiteY105" fmla="*/ 1034029 h 3425872"/>
              <a:gd name="connsiteX106" fmla="*/ 1771991 w 1778742"/>
              <a:gd name="connsiteY106" fmla="*/ 1104445 h 3425872"/>
              <a:gd name="connsiteX107" fmla="*/ 1771237 w 1778742"/>
              <a:gd name="connsiteY107" fmla="*/ 1105574 h 3425872"/>
              <a:gd name="connsiteX108" fmla="*/ 1700821 w 1778742"/>
              <a:gd name="connsiteY108" fmla="*/ 1124403 h 3425872"/>
              <a:gd name="connsiteX109" fmla="*/ 1624757 w 1778742"/>
              <a:gd name="connsiteY109" fmla="*/ 1080722 h 3425872"/>
              <a:gd name="connsiteX110" fmla="*/ 1624757 w 1778742"/>
              <a:gd name="connsiteY110" fmla="*/ 3067441 h 3425872"/>
              <a:gd name="connsiteX111" fmla="*/ 1269286 w 1778742"/>
              <a:gd name="connsiteY111" fmla="*/ 3422912 h 3425872"/>
              <a:gd name="connsiteX112" fmla="*/ 892441 w 1778742"/>
              <a:gd name="connsiteY112" fmla="*/ 3422912 h 3425872"/>
              <a:gd name="connsiteX113" fmla="*/ 892441 w 1778742"/>
              <a:gd name="connsiteY113" fmla="*/ 3425872 h 3425872"/>
              <a:gd name="connsiteX114" fmla="*/ 563095 w 1778742"/>
              <a:gd name="connsiteY114" fmla="*/ 3425872 h 3425872"/>
              <a:gd name="connsiteX115" fmla="*/ 207625 w 1778742"/>
              <a:gd name="connsiteY115" fmla="*/ 3070401 h 3425872"/>
              <a:gd name="connsiteX116" fmla="*/ 207625 w 1778742"/>
              <a:gd name="connsiteY116" fmla="*/ 1052428 h 3425872"/>
              <a:gd name="connsiteX117" fmla="*/ 78089 w 1778742"/>
              <a:gd name="connsiteY117" fmla="*/ 1127363 h 3425872"/>
              <a:gd name="connsiteX118" fmla="*/ 7673 w 1778742"/>
              <a:gd name="connsiteY118" fmla="*/ 1108534 h 3425872"/>
              <a:gd name="connsiteX119" fmla="*/ 6920 w 1778742"/>
              <a:gd name="connsiteY119" fmla="*/ 1107405 h 3425872"/>
              <a:gd name="connsiteX120" fmla="*/ 25748 w 1778742"/>
              <a:gd name="connsiteY120" fmla="*/ 1036989 h 3425872"/>
              <a:gd name="connsiteX121" fmla="*/ 207625 w 1778742"/>
              <a:gd name="connsiteY121" fmla="*/ 932305 h 3425872"/>
              <a:gd name="connsiteX122" fmla="*/ 207625 w 1778742"/>
              <a:gd name="connsiteY122" fmla="*/ 476294 h 3425872"/>
              <a:gd name="connsiteX123" fmla="*/ 680957 w 1778742"/>
              <a:gd name="connsiteY123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756566 w 1778742"/>
              <a:gd name="connsiteY83" fmla="*/ 804653 h 3425872"/>
              <a:gd name="connsiteX84" fmla="*/ 605472 w 1778742"/>
              <a:gd name="connsiteY84" fmla="*/ 819338 h 3425872"/>
              <a:gd name="connsiteX85" fmla="*/ 368995 w 1778742"/>
              <a:gd name="connsiteY85" fmla="*/ 885612 h 3425872"/>
              <a:gd name="connsiteX86" fmla="*/ 330208 w 1778742"/>
              <a:gd name="connsiteY86" fmla="*/ 960548 h 3425872"/>
              <a:gd name="connsiteX87" fmla="*/ 447694 w 1778742"/>
              <a:gd name="connsiteY87" fmla="*/ 1261794 h 3425872"/>
              <a:gd name="connsiteX88" fmla="*/ 512087 w 1778742"/>
              <a:gd name="connsiteY88" fmla="*/ 1293802 h 3425872"/>
              <a:gd name="connsiteX89" fmla="*/ 834043 w 1778742"/>
              <a:gd name="connsiteY89" fmla="*/ 1274598 h 3425872"/>
              <a:gd name="connsiteX90" fmla="*/ 885809 w 1778742"/>
              <a:gd name="connsiteY90" fmla="*/ 1274739 h 3425872"/>
              <a:gd name="connsiteX91" fmla="*/ 885809 w 1778742"/>
              <a:gd name="connsiteY91" fmla="*/ 1271797 h 3425872"/>
              <a:gd name="connsiteX92" fmla="*/ 1000251 w 1778742"/>
              <a:gd name="connsiteY92" fmla="*/ 1272108 h 3425872"/>
              <a:gd name="connsiteX93" fmla="*/ 1173092 w 1778742"/>
              <a:gd name="connsiteY93" fmla="*/ 1281052 h 3425872"/>
              <a:gd name="connsiteX94" fmla="*/ 1294720 w 1778742"/>
              <a:gd name="connsiteY94" fmla="*/ 1290466 h 3425872"/>
              <a:gd name="connsiteX95" fmla="*/ 1362877 w 1778742"/>
              <a:gd name="connsiteY95" fmla="*/ 1256575 h 3425872"/>
              <a:gd name="connsiteX96" fmla="*/ 1478103 w 1778742"/>
              <a:gd name="connsiteY96" fmla="*/ 956835 h 3425872"/>
              <a:gd name="connsiteX97" fmla="*/ 1443460 w 1778742"/>
              <a:gd name="connsiteY97" fmla="*/ 883406 h 3425872"/>
              <a:gd name="connsiteX98" fmla="*/ 1343295 w 1778742"/>
              <a:gd name="connsiteY98" fmla="*/ 846126 h 3425872"/>
              <a:gd name="connsiteX99" fmla="*/ 898204 w 1778742"/>
              <a:gd name="connsiteY99" fmla="*/ 794914 h 3425872"/>
              <a:gd name="connsiteX100" fmla="*/ 680957 w 1778742"/>
              <a:gd name="connsiteY100" fmla="*/ 2960 h 3425872"/>
              <a:gd name="connsiteX101" fmla="*/ 1151800 w 1778742"/>
              <a:gd name="connsiteY101" fmla="*/ 0 h 3425872"/>
              <a:gd name="connsiteX102" fmla="*/ 1625133 w 1778742"/>
              <a:gd name="connsiteY102" fmla="*/ 473334 h 3425872"/>
              <a:gd name="connsiteX103" fmla="*/ 1625133 w 1778742"/>
              <a:gd name="connsiteY103" fmla="*/ 960223 h 3425872"/>
              <a:gd name="connsiteX104" fmla="*/ 1753163 w 1778742"/>
              <a:gd name="connsiteY104" fmla="*/ 1034029 h 3425872"/>
              <a:gd name="connsiteX105" fmla="*/ 1771991 w 1778742"/>
              <a:gd name="connsiteY105" fmla="*/ 1104445 h 3425872"/>
              <a:gd name="connsiteX106" fmla="*/ 1771237 w 1778742"/>
              <a:gd name="connsiteY106" fmla="*/ 1105574 h 3425872"/>
              <a:gd name="connsiteX107" fmla="*/ 1700821 w 1778742"/>
              <a:gd name="connsiteY107" fmla="*/ 1124403 h 3425872"/>
              <a:gd name="connsiteX108" fmla="*/ 1624757 w 1778742"/>
              <a:gd name="connsiteY108" fmla="*/ 1080722 h 3425872"/>
              <a:gd name="connsiteX109" fmla="*/ 1624757 w 1778742"/>
              <a:gd name="connsiteY109" fmla="*/ 3067441 h 3425872"/>
              <a:gd name="connsiteX110" fmla="*/ 1269286 w 1778742"/>
              <a:gd name="connsiteY110" fmla="*/ 3422912 h 3425872"/>
              <a:gd name="connsiteX111" fmla="*/ 892441 w 1778742"/>
              <a:gd name="connsiteY111" fmla="*/ 3422912 h 3425872"/>
              <a:gd name="connsiteX112" fmla="*/ 892441 w 1778742"/>
              <a:gd name="connsiteY112" fmla="*/ 3425872 h 3425872"/>
              <a:gd name="connsiteX113" fmla="*/ 563095 w 1778742"/>
              <a:gd name="connsiteY113" fmla="*/ 3425872 h 3425872"/>
              <a:gd name="connsiteX114" fmla="*/ 207625 w 1778742"/>
              <a:gd name="connsiteY114" fmla="*/ 3070401 h 3425872"/>
              <a:gd name="connsiteX115" fmla="*/ 207625 w 1778742"/>
              <a:gd name="connsiteY115" fmla="*/ 1052428 h 3425872"/>
              <a:gd name="connsiteX116" fmla="*/ 78089 w 1778742"/>
              <a:gd name="connsiteY116" fmla="*/ 1127363 h 3425872"/>
              <a:gd name="connsiteX117" fmla="*/ 7673 w 1778742"/>
              <a:gd name="connsiteY117" fmla="*/ 1108534 h 3425872"/>
              <a:gd name="connsiteX118" fmla="*/ 6920 w 1778742"/>
              <a:gd name="connsiteY118" fmla="*/ 1107405 h 3425872"/>
              <a:gd name="connsiteX119" fmla="*/ 25748 w 1778742"/>
              <a:gd name="connsiteY119" fmla="*/ 1036989 h 3425872"/>
              <a:gd name="connsiteX120" fmla="*/ 207625 w 1778742"/>
              <a:gd name="connsiteY120" fmla="*/ 932305 h 3425872"/>
              <a:gd name="connsiteX121" fmla="*/ 207625 w 1778742"/>
              <a:gd name="connsiteY121" fmla="*/ 476294 h 3425872"/>
              <a:gd name="connsiteX122" fmla="*/ 680957 w 1778742"/>
              <a:gd name="connsiteY122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756566 w 1778742"/>
              <a:gd name="connsiteY83" fmla="*/ 804653 h 3425872"/>
              <a:gd name="connsiteX84" fmla="*/ 605472 w 1778742"/>
              <a:gd name="connsiteY84" fmla="*/ 819338 h 3425872"/>
              <a:gd name="connsiteX85" fmla="*/ 368995 w 1778742"/>
              <a:gd name="connsiteY85" fmla="*/ 885612 h 3425872"/>
              <a:gd name="connsiteX86" fmla="*/ 330208 w 1778742"/>
              <a:gd name="connsiteY86" fmla="*/ 960548 h 3425872"/>
              <a:gd name="connsiteX87" fmla="*/ 447694 w 1778742"/>
              <a:gd name="connsiteY87" fmla="*/ 1261794 h 3425872"/>
              <a:gd name="connsiteX88" fmla="*/ 512087 w 1778742"/>
              <a:gd name="connsiteY88" fmla="*/ 1293802 h 3425872"/>
              <a:gd name="connsiteX89" fmla="*/ 834043 w 1778742"/>
              <a:gd name="connsiteY89" fmla="*/ 1274598 h 3425872"/>
              <a:gd name="connsiteX90" fmla="*/ 885809 w 1778742"/>
              <a:gd name="connsiteY90" fmla="*/ 1274739 h 3425872"/>
              <a:gd name="connsiteX91" fmla="*/ 1000251 w 1778742"/>
              <a:gd name="connsiteY91" fmla="*/ 1272108 h 3425872"/>
              <a:gd name="connsiteX92" fmla="*/ 1173092 w 1778742"/>
              <a:gd name="connsiteY92" fmla="*/ 1281052 h 3425872"/>
              <a:gd name="connsiteX93" fmla="*/ 1294720 w 1778742"/>
              <a:gd name="connsiteY93" fmla="*/ 1290466 h 3425872"/>
              <a:gd name="connsiteX94" fmla="*/ 1362877 w 1778742"/>
              <a:gd name="connsiteY94" fmla="*/ 1256575 h 3425872"/>
              <a:gd name="connsiteX95" fmla="*/ 1478103 w 1778742"/>
              <a:gd name="connsiteY95" fmla="*/ 956835 h 3425872"/>
              <a:gd name="connsiteX96" fmla="*/ 1443460 w 1778742"/>
              <a:gd name="connsiteY96" fmla="*/ 883406 h 3425872"/>
              <a:gd name="connsiteX97" fmla="*/ 1343295 w 1778742"/>
              <a:gd name="connsiteY97" fmla="*/ 846126 h 3425872"/>
              <a:gd name="connsiteX98" fmla="*/ 898204 w 1778742"/>
              <a:gd name="connsiteY98" fmla="*/ 794914 h 3425872"/>
              <a:gd name="connsiteX99" fmla="*/ 680957 w 1778742"/>
              <a:gd name="connsiteY99" fmla="*/ 2960 h 3425872"/>
              <a:gd name="connsiteX100" fmla="*/ 1151800 w 1778742"/>
              <a:gd name="connsiteY100" fmla="*/ 0 h 3425872"/>
              <a:gd name="connsiteX101" fmla="*/ 1625133 w 1778742"/>
              <a:gd name="connsiteY101" fmla="*/ 473334 h 3425872"/>
              <a:gd name="connsiteX102" fmla="*/ 1625133 w 1778742"/>
              <a:gd name="connsiteY102" fmla="*/ 960223 h 3425872"/>
              <a:gd name="connsiteX103" fmla="*/ 1753163 w 1778742"/>
              <a:gd name="connsiteY103" fmla="*/ 1034029 h 3425872"/>
              <a:gd name="connsiteX104" fmla="*/ 1771991 w 1778742"/>
              <a:gd name="connsiteY104" fmla="*/ 1104445 h 3425872"/>
              <a:gd name="connsiteX105" fmla="*/ 1771237 w 1778742"/>
              <a:gd name="connsiteY105" fmla="*/ 1105574 h 3425872"/>
              <a:gd name="connsiteX106" fmla="*/ 1700821 w 1778742"/>
              <a:gd name="connsiteY106" fmla="*/ 1124403 h 3425872"/>
              <a:gd name="connsiteX107" fmla="*/ 1624757 w 1778742"/>
              <a:gd name="connsiteY107" fmla="*/ 1080722 h 3425872"/>
              <a:gd name="connsiteX108" fmla="*/ 1624757 w 1778742"/>
              <a:gd name="connsiteY108" fmla="*/ 3067441 h 3425872"/>
              <a:gd name="connsiteX109" fmla="*/ 1269286 w 1778742"/>
              <a:gd name="connsiteY109" fmla="*/ 3422912 h 3425872"/>
              <a:gd name="connsiteX110" fmla="*/ 892441 w 1778742"/>
              <a:gd name="connsiteY110" fmla="*/ 3422912 h 3425872"/>
              <a:gd name="connsiteX111" fmla="*/ 892441 w 1778742"/>
              <a:gd name="connsiteY111" fmla="*/ 3425872 h 3425872"/>
              <a:gd name="connsiteX112" fmla="*/ 563095 w 1778742"/>
              <a:gd name="connsiteY112" fmla="*/ 3425872 h 3425872"/>
              <a:gd name="connsiteX113" fmla="*/ 207625 w 1778742"/>
              <a:gd name="connsiteY113" fmla="*/ 3070401 h 3425872"/>
              <a:gd name="connsiteX114" fmla="*/ 207625 w 1778742"/>
              <a:gd name="connsiteY114" fmla="*/ 1052428 h 3425872"/>
              <a:gd name="connsiteX115" fmla="*/ 78089 w 1778742"/>
              <a:gd name="connsiteY115" fmla="*/ 1127363 h 3425872"/>
              <a:gd name="connsiteX116" fmla="*/ 7673 w 1778742"/>
              <a:gd name="connsiteY116" fmla="*/ 1108534 h 3425872"/>
              <a:gd name="connsiteX117" fmla="*/ 6920 w 1778742"/>
              <a:gd name="connsiteY117" fmla="*/ 1107405 h 3425872"/>
              <a:gd name="connsiteX118" fmla="*/ 25748 w 1778742"/>
              <a:gd name="connsiteY118" fmla="*/ 1036989 h 3425872"/>
              <a:gd name="connsiteX119" fmla="*/ 207625 w 1778742"/>
              <a:gd name="connsiteY119" fmla="*/ 932305 h 3425872"/>
              <a:gd name="connsiteX120" fmla="*/ 207625 w 1778742"/>
              <a:gd name="connsiteY120" fmla="*/ 476294 h 3425872"/>
              <a:gd name="connsiteX121" fmla="*/ 680957 w 1778742"/>
              <a:gd name="connsiteY121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756566 w 1778742"/>
              <a:gd name="connsiteY83" fmla="*/ 804653 h 3425872"/>
              <a:gd name="connsiteX84" fmla="*/ 605472 w 1778742"/>
              <a:gd name="connsiteY84" fmla="*/ 819338 h 3425872"/>
              <a:gd name="connsiteX85" fmla="*/ 368995 w 1778742"/>
              <a:gd name="connsiteY85" fmla="*/ 885612 h 3425872"/>
              <a:gd name="connsiteX86" fmla="*/ 330208 w 1778742"/>
              <a:gd name="connsiteY86" fmla="*/ 960548 h 3425872"/>
              <a:gd name="connsiteX87" fmla="*/ 447694 w 1778742"/>
              <a:gd name="connsiteY87" fmla="*/ 1261794 h 3425872"/>
              <a:gd name="connsiteX88" fmla="*/ 512087 w 1778742"/>
              <a:gd name="connsiteY88" fmla="*/ 1293802 h 3425872"/>
              <a:gd name="connsiteX89" fmla="*/ 834043 w 1778742"/>
              <a:gd name="connsiteY89" fmla="*/ 1274598 h 3425872"/>
              <a:gd name="connsiteX90" fmla="*/ 1000251 w 1778742"/>
              <a:gd name="connsiteY90" fmla="*/ 1272108 h 3425872"/>
              <a:gd name="connsiteX91" fmla="*/ 1173092 w 1778742"/>
              <a:gd name="connsiteY91" fmla="*/ 1281052 h 3425872"/>
              <a:gd name="connsiteX92" fmla="*/ 1294720 w 1778742"/>
              <a:gd name="connsiteY92" fmla="*/ 1290466 h 3425872"/>
              <a:gd name="connsiteX93" fmla="*/ 1362877 w 1778742"/>
              <a:gd name="connsiteY93" fmla="*/ 1256575 h 3425872"/>
              <a:gd name="connsiteX94" fmla="*/ 1478103 w 1778742"/>
              <a:gd name="connsiteY94" fmla="*/ 956835 h 3425872"/>
              <a:gd name="connsiteX95" fmla="*/ 1443460 w 1778742"/>
              <a:gd name="connsiteY95" fmla="*/ 883406 h 3425872"/>
              <a:gd name="connsiteX96" fmla="*/ 1343295 w 1778742"/>
              <a:gd name="connsiteY96" fmla="*/ 846126 h 3425872"/>
              <a:gd name="connsiteX97" fmla="*/ 898204 w 1778742"/>
              <a:gd name="connsiteY97" fmla="*/ 794914 h 3425872"/>
              <a:gd name="connsiteX98" fmla="*/ 680957 w 1778742"/>
              <a:gd name="connsiteY98" fmla="*/ 2960 h 3425872"/>
              <a:gd name="connsiteX99" fmla="*/ 1151800 w 1778742"/>
              <a:gd name="connsiteY99" fmla="*/ 0 h 3425872"/>
              <a:gd name="connsiteX100" fmla="*/ 1625133 w 1778742"/>
              <a:gd name="connsiteY100" fmla="*/ 473334 h 3425872"/>
              <a:gd name="connsiteX101" fmla="*/ 1625133 w 1778742"/>
              <a:gd name="connsiteY101" fmla="*/ 960223 h 3425872"/>
              <a:gd name="connsiteX102" fmla="*/ 1753163 w 1778742"/>
              <a:gd name="connsiteY102" fmla="*/ 1034029 h 3425872"/>
              <a:gd name="connsiteX103" fmla="*/ 1771991 w 1778742"/>
              <a:gd name="connsiteY103" fmla="*/ 1104445 h 3425872"/>
              <a:gd name="connsiteX104" fmla="*/ 1771237 w 1778742"/>
              <a:gd name="connsiteY104" fmla="*/ 1105574 h 3425872"/>
              <a:gd name="connsiteX105" fmla="*/ 1700821 w 1778742"/>
              <a:gd name="connsiteY105" fmla="*/ 1124403 h 3425872"/>
              <a:gd name="connsiteX106" fmla="*/ 1624757 w 1778742"/>
              <a:gd name="connsiteY106" fmla="*/ 1080722 h 3425872"/>
              <a:gd name="connsiteX107" fmla="*/ 1624757 w 1778742"/>
              <a:gd name="connsiteY107" fmla="*/ 3067441 h 3425872"/>
              <a:gd name="connsiteX108" fmla="*/ 1269286 w 1778742"/>
              <a:gd name="connsiteY108" fmla="*/ 3422912 h 3425872"/>
              <a:gd name="connsiteX109" fmla="*/ 892441 w 1778742"/>
              <a:gd name="connsiteY109" fmla="*/ 3422912 h 3425872"/>
              <a:gd name="connsiteX110" fmla="*/ 892441 w 1778742"/>
              <a:gd name="connsiteY110" fmla="*/ 3425872 h 3425872"/>
              <a:gd name="connsiteX111" fmla="*/ 563095 w 1778742"/>
              <a:gd name="connsiteY111" fmla="*/ 3425872 h 3425872"/>
              <a:gd name="connsiteX112" fmla="*/ 207625 w 1778742"/>
              <a:gd name="connsiteY112" fmla="*/ 3070401 h 3425872"/>
              <a:gd name="connsiteX113" fmla="*/ 207625 w 1778742"/>
              <a:gd name="connsiteY113" fmla="*/ 1052428 h 3425872"/>
              <a:gd name="connsiteX114" fmla="*/ 78089 w 1778742"/>
              <a:gd name="connsiteY114" fmla="*/ 1127363 h 3425872"/>
              <a:gd name="connsiteX115" fmla="*/ 7673 w 1778742"/>
              <a:gd name="connsiteY115" fmla="*/ 1108534 h 3425872"/>
              <a:gd name="connsiteX116" fmla="*/ 6920 w 1778742"/>
              <a:gd name="connsiteY116" fmla="*/ 1107405 h 3425872"/>
              <a:gd name="connsiteX117" fmla="*/ 25748 w 1778742"/>
              <a:gd name="connsiteY117" fmla="*/ 1036989 h 3425872"/>
              <a:gd name="connsiteX118" fmla="*/ 207625 w 1778742"/>
              <a:gd name="connsiteY118" fmla="*/ 932305 h 3425872"/>
              <a:gd name="connsiteX119" fmla="*/ 207625 w 1778742"/>
              <a:gd name="connsiteY119" fmla="*/ 476294 h 3425872"/>
              <a:gd name="connsiteX120" fmla="*/ 680957 w 1778742"/>
              <a:gd name="connsiteY120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756566 w 1778742"/>
              <a:gd name="connsiteY82" fmla="*/ 804653 h 3425872"/>
              <a:gd name="connsiteX83" fmla="*/ 605472 w 1778742"/>
              <a:gd name="connsiteY83" fmla="*/ 819338 h 3425872"/>
              <a:gd name="connsiteX84" fmla="*/ 368995 w 1778742"/>
              <a:gd name="connsiteY84" fmla="*/ 885612 h 3425872"/>
              <a:gd name="connsiteX85" fmla="*/ 330208 w 1778742"/>
              <a:gd name="connsiteY85" fmla="*/ 960548 h 3425872"/>
              <a:gd name="connsiteX86" fmla="*/ 447694 w 1778742"/>
              <a:gd name="connsiteY86" fmla="*/ 1261794 h 3425872"/>
              <a:gd name="connsiteX87" fmla="*/ 512087 w 1778742"/>
              <a:gd name="connsiteY87" fmla="*/ 1293802 h 3425872"/>
              <a:gd name="connsiteX88" fmla="*/ 834043 w 1778742"/>
              <a:gd name="connsiteY88" fmla="*/ 1274598 h 3425872"/>
              <a:gd name="connsiteX89" fmla="*/ 1000251 w 1778742"/>
              <a:gd name="connsiteY89" fmla="*/ 1272108 h 3425872"/>
              <a:gd name="connsiteX90" fmla="*/ 1173092 w 1778742"/>
              <a:gd name="connsiteY90" fmla="*/ 1281052 h 3425872"/>
              <a:gd name="connsiteX91" fmla="*/ 1294720 w 1778742"/>
              <a:gd name="connsiteY91" fmla="*/ 1290466 h 3425872"/>
              <a:gd name="connsiteX92" fmla="*/ 1362877 w 1778742"/>
              <a:gd name="connsiteY92" fmla="*/ 1256575 h 3425872"/>
              <a:gd name="connsiteX93" fmla="*/ 1478103 w 1778742"/>
              <a:gd name="connsiteY93" fmla="*/ 956835 h 3425872"/>
              <a:gd name="connsiteX94" fmla="*/ 1443460 w 1778742"/>
              <a:gd name="connsiteY94" fmla="*/ 883406 h 3425872"/>
              <a:gd name="connsiteX95" fmla="*/ 1343295 w 1778742"/>
              <a:gd name="connsiteY95" fmla="*/ 846126 h 3425872"/>
              <a:gd name="connsiteX96" fmla="*/ 898204 w 1778742"/>
              <a:gd name="connsiteY96" fmla="*/ 794914 h 3425872"/>
              <a:gd name="connsiteX97" fmla="*/ 680957 w 1778742"/>
              <a:gd name="connsiteY97" fmla="*/ 2960 h 3425872"/>
              <a:gd name="connsiteX98" fmla="*/ 1151800 w 1778742"/>
              <a:gd name="connsiteY98" fmla="*/ 0 h 3425872"/>
              <a:gd name="connsiteX99" fmla="*/ 1625133 w 1778742"/>
              <a:gd name="connsiteY99" fmla="*/ 473334 h 3425872"/>
              <a:gd name="connsiteX100" fmla="*/ 1625133 w 1778742"/>
              <a:gd name="connsiteY100" fmla="*/ 960223 h 3425872"/>
              <a:gd name="connsiteX101" fmla="*/ 1753163 w 1778742"/>
              <a:gd name="connsiteY101" fmla="*/ 1034029 h 3425872"/>
              <a:gd name="connsiteX102" fmla="*/ 1771991 w 1778742"/>
              <a:gd name="connsiteY102" fmla="*/ 1104445 h 3425872"/>
              <a:gd name="connsiteX103" fmla="*/ 1771237 w 1778742"/>
              <a:gd name="connsiteY103" fmla="*/ 1105574 h 3425872"/>
              <a:gd name="connsiteX104" fmla="*/ 1700821 w 1778742"/>
              <a:gd name="connsiteY104" fmla="*/ 1124403 h 3425872"/>
              <a:gd name="connsiteX105" fmla="*/ 1624757 w 1778742"/>
              <a:gd name="connsiteY105" fmla="*/ 1080722 h 3425872"/>
              <a:gd name="connsiteX106" fmla="*/ 1624757 w 1778742"/>
              <a:gd name="connsiteY106" fmla="*/ 3067441 h 3425872"/>
              <a:gd name="connsiteX107" fmla="*/ 1269286 w 1778742"/>
              <a:gd name="connsiteY107" fmla="*/ 3422912 h 3425872"/>
              <a:gd name="connsiteX108" fmla="*/ 892441 w 1778742"/>
              <a:gd name="connsiteY108" fmla="*/ 3422912 h 3425872"/>
              <a:gd name="connsiteX109" fmla="*/ 892441 w 1778742"/>
              <a:gd name="connsiteY109" fmla="*/ 3425872 h 3425872"/>
              <a:gd name="connsiteX110" fmla="*/ 563095 w 1778742"/>
              <a:gd name="connsiteY110" fmla="*/ 3425872 h 3425872"/>
              <a:gd name="connsiteX111" fmla="*/ 207625 w 1778742"/>
              <a:gd name="connsiteY111" fmla="*/ 3070401 h 3425872"/>
              <a:gd name="connsiteX112" fmla="*/ 207625 w 1778742"/>
              <a:gd name="connsiteY112" fmla="*/ 1052428 h 3425872"/>
              <a:gd name="connsiteX113" fmla="*/ 78089 w 1778742"/>
              <a:gd name="connsiteY113" fmla="*/ 1127363 h 3425872"/>
              <a:gd name="connsiteX114" fmla="*/ 7673 w 1778742"/>
              <a:gd name="connsiteY114" fmla="*/ 1108534 h 3425872"/>
              <a:gd name="connsiteX115" fmla="*/ 6920 w 1778742"/>
              <a:gd name="connsiteY115" fmla="*/ 1107405 h 3425872"/>
              <a:gd name="connsiteX116" fmla="*/ 25748 w 1778742"/>
              <a:gd name="connsiteY116" fmla="*/ 1036989 h 3425872"/>
              <a:gd name="connsiteX117" fmla="*/ 207625 w 1778742"/>
              <a:gd name="connsiteY117" fmla="*/ 932305 h 3425872"/>
              <a:gd name="connsiteX118" fmla="*/ 207625 w 1778742"/>
              <a:gd name="connsiteY118" fmla="*/ 476294 h 3425872"/>
              <a:gd name="connsiteX119" fmla="*/ 680957 w 1778742"/>
              <a:gd name="connsiteY119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05049 w 1778742"/>
              <a:gd name="connsiteY20" fmla="*/ 2510082 h 3425872"/>
              <a:gd name="connsiteX21" fmla="*/ 474431 w 1778742"/>
              <a:gd name="connsiteY21" fmla="*/ 2440797 h 3425872"/>
              <a:gd name="connsiteX22" fmla="*/ 452591 w 1778742"/>
              <a:gd name="connsiteY22" fmla="*/ 2451716 h 3425872"/>
              <a:gd name="connsiteX23" fmla="*/ 432633 w 1778742"/>
              <a:gd name="connsiteY23" fmla="*/ 2527782 h 3425872"/>
              <a:gd name="connsiteX24" fmla="*/ 402132 w 1778742"/>
              <a:gd name="connsiteY24" fmla="*/ 2741290 h 3425872"/>
              <a:gd name="connsiteX25" fmla="*/ 456732 w 1778742"/>
              <a:gd name="connsiteY25" fmla="*/ 2845973 h 3425872"/>
              <a:gd name="connsiteX26" fmla="*/ 800083 w 1778742"/>
              <a:gd name="connsiteY26" fmla="*/ 2942773 h 3425872"/>
              <a:gd name="connsiteX27" fmla="*/ 885809 w 1778742"/>
              <a:gd name="connsiteY27" fmla="*/ 2946991 h 3425872"/>
              <a:gd name="connsiteX28" fmla="*/ 885809 w 1778742"/>
              <a:gd name="connsiteY28" fmla="*/ 2944357 h 3425872"/>
              <a:gd name="connsiteX29" fmla="*/ 923057 w 1778742"/>
              <a:gd name="connsiteY29" fmla="*/ 2946190 h 3425872"/>
              <a:gd name="connsiteX30" fmla="*/ 1086484 w 1778742"/>
              <a:gd name="connsiteY30" fmla="*/ 2929621 h 3425872"/>
              <a:gd name="connsiteX31" fmla="*/ 1360996 w 1778742"/>
              <a:gd name="connsiteY31" fmla="*/ 2839248 h 3425872"/>
              <a:gd name="connsiteX32" fmla="*/ 1405429 w 1778742"/>
              <a:gd name="connsiteY32" fmla="*/ 2761676 h 3425872"/>
              <a:gd name="connsiteX33" fmla="*/ 1400534 w 1778742"/>
              <a:gd name="connsiteY33" fmla="*/ 2685611 h 3425872"/>
              <a:gd name="connsiteX34" fmla="*/ 1356477 w 1778742"/>
              <a:gd name="connsiteY34" fmla="*/ 2449133 h 3425872"/>
              <a:gd name="connsiteX35" fmla="*/ 1347534 w 1778742"/>
              <a:gd name="connsiteY35" fmla="*/ 2435482 h 3425872"/>
              <a:gd name="connsiteX36" fmla="*/ 248873 w 1778742"/>
              <a:gd name="connsiteY36" fmla="*/ 1756591 h 3425872"/>
              <a:gd name="connsiteX37" fmla="*/ 245484 w 1778742"/>
              <a:gd name="connsiteY37" fmla="*/ 1778055 h 3425872"/>
              <a:gd name="connsiteX38" fmla="*/ 256028 w 1778742"/>
              <a:gd name="connsiteY38" fmla="*/ 2057461 h 3425872"/>
              <a:gd name="connsiteX39" fmla="*/ 266948 w 1778742"/>
              <a:gd name="connsiteY39" fmla="*/ 2209214 h 3425872"/>
              <a:gd name="connsiteX40" fmla="*/ 298956 w 1778742"/>
              <a:gd name="connsiteY40" fmla="*/ 2438538 h 3425872"/>
              <a:gd name="connsiteX41" fmla="*/ 326821 w 1778742"/>
              <a:gd name="connsiteY41" fmla="*/ 2594433 h 3425872"/>
              <a:gd name="connsiteX42" fmla="*/ 332846 w 1778742"/>
              <a:gd name="connsiteY42" fmla="*/ 2623427 h 3425872"/>
              <a:gd name="connsiteX43" fmla="*/ 364477 w 1778742"/>
              <a:gd name="connsiteY43" fmla="*/ 2287915 h 3425872"/>
              <a:gd name="connsiteX44" fmla="*/ 373891 w 1778742"/>
              <a:gd name="connsiteY44" fmla="*/ 2067251 h 3425872"/>
              <a:gd name="connsiteX45" fmla="*/ 375775 w 1778742"/>
              <a:gd name="connsiteY45" fmla="*/ 1842822 h 3425872"/>
              <a:gd name="connsiteX46" fmla="*/ 358829 w 1778742"/>
              <a:gd name="connsiteY46" fmla="*/ 1814581 h 3425872"/>
              <a:gd name="connsiteX47" fmla="*/ 268455 w 1778742"/>
              <a:gd name="connsiteY47" fmla="*/ 1764876 h 3425872"/>
              <a:gd name="connsiteX48" fmla="*/ 248873 w 1778742"/>
              <a:gd name="connsiteY48" fmla="*/ 1756591 h 3425872"/>
              <a:gd name="connsiteX49" fmla="*/ 1558123 w 1778742"/>
              <a:gd name="connsiteY49" fmla="*/ 1754903 h 3425872"/>
              <a:gd name="connsiteX50" fmla="*/ 1545131 w 1778742"/>
              <a:gd name="connsiteY50" fmla="*/ 1757774 h 3425872"/>
              <a:gd name="connsiteX51" fmla="*/ 1441577 w 1778742"/>
              <a:gd name="connsiteY51" fmla="*/ 1815386 h 3425872"/>
              <a:gd name="connsiteX52" fmla="*/ 1430281 w 1778742"/>
              <a:gd name="connsiteY52" fmla="*/ 1836474 h 3425872"/>
              <a:gd name="connsiteX53" fmla="*/ 1432164 w 1778742"/>
              <a:gd name="connsiteY53" fmla="*/ 1978437 h 3425872"/>
              <a:gd name="connsiteX54" fmla="*/ 1439318 w 1778742"/>
              <a:gd name="connsiteY54" fmla="*/ 2171611 h 3425872"/>
              <a:gd name="connsiteX55" fmla="*/ 1449861 w 1778742"/>
              <a:gd name="connsiteY55" fmla="*/ 2356878 h 3425872"/>
              <a:gd name="connsiteX56" fmla="*/ 1478481 w 1778742"/>
              <a:gd name="connsiteY56" fmla="*/ 2603899 h 3425872"/>
              <a:gd name="connsiteX57" fmla="*/ 1486011 w 1778742"/>
              <a:gd name="connsiteY57" fmla="*/ 2605782 h 3425872"/>
              <a:gd name="connsiteX58" fmla="*/ 1510112 w 1778742"/>
              <a:gd name="connsiteY58" fmla="*/ 2432189 h 3425872"/>
              <a:gd name="connsiteX59" fmla="*/ 1539483 w 1778742"/>
              <a:gd name="connsiteY59" fmla="*/ 2214914 h 3425872"/>
              <a:gd name="connsiteX60" fmla="*/ 1551533 w 1778742"/>
              <a:gd name="connsiteY60" fmla="*/ 2042451 h 3425872"/>
              <a:gd name="connsiteX61" fmla="*/ 1560947 w 1778742"/>
              <a:gd name="connsiteY61" fmla="*/ 1767564 h 3425872"/>
              <a:gd name="connsiteX62" fmla="*/ 1558123 w 1778742"/>
              <a:gd name="connsiteY62" fmla="*/ 1754903 h 3425872"/>
              <a:gd name="connsiteX63" fmla="*/ 282387 w 1778742"/>
              <a:gd name="connsiteY63" fmla="*/ 1005357 h 3425872"/>
              <a:gd name="connsiteX64" fmla="*/ 251886 w 1778742"/>
              <a:gd name="connsiteY64" fmla="*/ 1259911 h 3425872"/>
              <a:gd name="connsiteX65" fmla="*/ 245108 w 1778742"/>
              <a:gd name="connsiteY65" fmla="*/ 1612746 h 3425872"/>
              <a:gd name="connsiteX66" fmla="*/ 252638 w 1778742"/>
              <a:gd name="connsiteY66" fmla="*/ 1636093 h 3425872"/>
              <a:gd name="connsiteX67" fmla="*/ 376526 w 1778742"/>
              <a:gd name="connsiteY67" fmla="*/ 1719688 h 3425872"/>
              <a:gd name="connsiteX68" fmla="*/ 282387 w 1778742"/>
              <a:gd name="connsiteY68" fmla="*/ 1005357 h 3425872"/>
              <a:gd name="connsiteX69" fmla="*/ 1524798 w 1778742"/>
              <a:gd name="connsiteY69" fmla="*/ 1001645 h 3425872"/>
              <a:gd name="connsiteX70" fmla="*/ 1482999 w 1778742"/>
              <a:gd name="connsiteY70" fmla="*/ 1152268 h 3425872"/>
              <a:gd name="connsiteX71" fmla="*/ 1450615 w 1778742"/>
              <a:gd name="connsiteY71" fmla="*/ 1385734 h 3425872"/>
              <a:gd name="connsiteX72" fmla="*/ 1438566 w 1778742"/>
              <a:gd name="connsiteY72" fmla="*/ 1531085 h 3425872"/>
              <a:gd name="connsiteX73" fmla="*/ 1430657 w 1778742"/>
              <a:gd name="connsiteY73" fmla="*/ 1698653 h 3425872"/>
              <a:gd name="connsiteX74" fmla="*/ 1447979 w 1778742"/>
              <a:gd name="connsiteY74" fmla="*/ 1706938 h 3425872"/>
              <a:gd name="connsiteX75" fmla="*/ 1544002 w 1778742"/>
              <a:gd name="connsiteY75" fmla="*/ 1642546 h 3425872"/>
              <a:gd name="connsiteX76" fmla="*/ 1560947 w 1778742"/>
              <a:gd name="connsiteY76" fmla="*/ 1602631 h 3425872"/>
              <a:gd name="connsiteX77" fmla="*/ 1554922 w 1778742"/>
              <a:gd name="connsiteY77" fmla="*/ 1201220 h 3425872"/>
              <a:gd name="connsiteX78" fmla="*/ 1536471 w 1778742"/>
              <a:gd name="connsiteY78" fmla="*/ 1054363 h 3425872"/>
              <a:gd name="connsiteX79" fmla="*/ 1524798 w 1778742"/>
              <a:gd name="connsiteY79" fmla="*/ 1001645 h 3425872"/>
              <a:gd name="connsiteX80" fmla="*/ 898204 w 1778742"/>
              <a:gd name="connsiteY80" fmla="*/ 794914 h 3425872"/>
              <a:gd name="connsiteX81" fmla="*/ 756566 w 1778742"/>
              <a:gd name="connsiteY81" fmla="*/ 804653 h 3425872"/>
              <a:gd name="connsiteX82" fmla="*/ 605472 w 1778742"/>
              <a:gd name="connsiteY82" fmla="*/ 819338 h 3425872"/>
              <a:gd name="connsiteX83" fmla="*/ 368995 w 1778742"/>
              <a:gd name="connsiteY83" fmla="*/ 885612 h 3425872"/>
              <a:gd name="connsiteX84" fmla="*/ 330208 w 1778742"/>
              <a:gd name="connsiteY84" fmla="*/ 960548 h 3425872"/>
              <a:gd name="connsiteX85" fmla="*/ 447694 w 1778742"/>
              <a:gd name="connsiteY85" fmla="*/ 1261794 h 3425872"/>
              <a:gd name="connsiteX86" fmla="*/ 512087 w 1778742"/>
              <a:gd name="connsiteY86" fmla="*/ 1293802 h 3425872"/>
              <a:gd name="connsiteX87" fmla="*/ 834043 w 1778742"/>
              <a:gd name="connsiteY87" fmla="*/ 1274598 h 3425872"/>
              <a:gd name="connsiteX88" fmla="*/ 1000251 w 1778742"/>
              <a:gd name="connsiteY88" fmla="*/ 1272108 h 3425872"/>
              <a:gd name="connsiteX89" fmla="*/ 1173092 w 1778742"/>
              <a:gd name="connsiteY89" fmla="*/ 1281052 h 3425872"/>
              <a:gd name="connsiteX90" fmla="*/ 1294720 w 1778742"/>
              <a:gd name="connsiteY90" fmla="*/ 1290466 h 3425872"/>
              <a:gd name="connsiteX91" fmla="*/ 1362877 w 1778742"/>
              <a:gd name="connsiteY91" fmla="*/ 1256575 h 3425872"/>
              <a:gd name="connsiteX92" fmla="*/ 1478103 w 1778742"/>
              <a:gd name="connsiteY92" fmla="*/ 956835 h 3425872"/>
              <a:gd name="connsiteX93" fmla="*/ 1443460 w 1778742"/>
              <a:gd name="connsiteY93" fmla="*/ 883406 h 3425872"/>
              <a:gd name="connsiteX94" fmla="*/ 1343295 w 1778742"/>
              <a:gd name="connsiteY94" fmla="*/ 846126 h 3425872"/>
              <a:gd name="connsiteX95" fmla="*/ 898204 w 1778742"/>
              <a:gd name="connsiteY95" fmla="*/ 794914 h 3425872"/>
              <a:gd name="connsiteX96" fmla="*/ 680957 w 1778742"/>
              <a:gd name="connsiteY96" fmla="*/ 2960 h 3425872"/>
              <a:gd name="connsiteX97" fmla="*/ 1151800 w 1778742"/>
              <a:gd name="connsiteY97" fmla="*/ 0 h 3425872"/>
              <a:gd name="connsiteX98" fmla="*/ 1625133 w 1778742"/>
              <a:gd name="connsiteY98" fmla="*/ 473334 h 3425872"/>
              <a:gd name="connsiteX99" fmla="*/ 1625133 w 1778742"/>
              <a:gd name="connsiteY99" fmla="*/ 960223 h 3425872"/>
              <a:gd name="connsiteX100" fmla="*/ 1753163 w 1778742"/>
              <a:gd name="connsiteY100" fmla="*/ 1034029 h 3425872"/>
              <a:gd name="connsiteX101" fmla="*/ 1771991 w 1778742"/>
              <a:gd name="connsiteY101" fmla="*/ 1104445 h 3425872"/>
              <a:gd name="connsiteX102" fmla="*/ 1771237 w 1778742"/>
              <a:gd name="connsiteY102" fmla="*/ 1105574 h 3425872"/>
              <a:gd name="connsiteX103" fmla="*/ 1700821 w 1778742"/>
              <a:gd name="connsiteY103" fmla="*/ 1124403 h 3425872"/>
              <a:gd name="connsiteX104" fmla="*/ 1624757 w 1778742"/>
              <a:gd name="connsiteY104" fmla="*/ 1080722 h 3425872"/>
              <a:gd name="connsiteX105" fmla="*/ 1624757 w 1778742"/>
              <a:gd name="connsiteY105" fmla="*/ 3067441 h 3425872"/>
              <a:gd name="connsiteX106" fmla="*/ 1269286 w 1778742"/>
              <a:gd name="connsiteY106" fmla="*/ 3422912 h 3425872"/>
              <a:gd name="connsiteX107" fmla="*/ 892441 w 1778742"/>
              <a:gd name="connsiteY107" fmla="*/ 3422912 h 3425872"/>
              <a:gd name="connsiteX108" fmla="*/ 892441 w 1778742"/>
              <a:gd name="connsiteY108" fmla="*/ 3425872 h 3425872"/>
              <a:gd name="connsiteX109" fmla="*/ 563095 w 1778742"/>
              <a:gd name="connsiteY109" fmla="*/ 3425872 h 3425872"/>
              <a:gd name="connsiteX110" fmla="*/ 207625 w 1778742"/>
              <a:gd name="connsiteY110" fmla="*/ 3070401 h 3425872"/>
              <a:gd name="connsiteX111" fmla="*/ 207625 w 1778742"/>
              <a:gd name="connsiteY111" fmla="*/ 1052428 h 3425872"/>
              <a:gd name="connsiteX112" fmla="*/ 78089 w 1778742"/>
              <a:gd name="connsiteY112" fmla="*/ 1127363 h 3425872"/>
              <a:gd name="connsiteX113" fmla="*/ 7673 w 1778742"/>
              <a:gd name="connsiteY113" fmla="*/ 1108534 h 3425872"/>
              <a:gd name="connsiteX114" fmla="*/ 6920 w 1778742"/>
              <a:gd name="connsiteY114" fmla="*/ 1107405 h 3425872"/>
              <a:gd name="connsiteX115" fmla="*/ 25748 w 1778742"/>
              <a:gd name="connsiteY115" fmla="*/ 1036989 h 3425872"/>
              <a:gd name="connsiteX116" fmla="*/ 207625 w 1778742"/>
              <a:gd name="connsiteY116" fmla="*/ 932305 h 3425872"/>
              <a:gd name="connsiteX117" fmla="*/ 207625 w 1778742"/>
              <a:gd name="connsiteY117" fmla="*/ 476294 h 3425872"/>
              <a:gd name="connsiteX118" fmla="*/ 680957 w 1778742"/>
              <a:gd name="connsiteY118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885809 w 1778742"/>
              <a:gd name="connsiteY26" fmla="*/ 2946991 h 3425872"/>
              <a:gd name="connsiteX27" fmla="*/ 885809 w 1778742"/>
              <a:gd name="connsiteY27" fmla="*/ 2944357 h 3425872"/>
              <a:gd name="connsiteX28" fmla="*/ 923057 w 1778742"/>
              <a:gd name="connsiteY28" fmla="*/ 2946190 h 3425872"/>
              <a:gd name="connsiteX29" fmla="*/ 1086484 w 1778742"/>
              <a:gd name="connsiteY29" fmla="*/ 2929621 h 3425872"/>
              <a:gd name="connsiteX30" fmla="*/ 1360996 w 1778742"/>
              <a:gd name="connsiteY30" fmla="*/ 2839248 h 3425872"/>
              <a:gd name="connsiteX31" fmla="*/ 1405429 w 1778742"/>
              <a:gd name="connsiteY31" fmla="*/ 2761676 h 3425872"/>
              <a:gd name="connsiteX32" fmla="*/ 1400534 w 1778742"/>
              <a:gd name="connsiteY32" fmla="*/ 2685611 h 3425872"/>
              <a:gd name="connsiteX33" fmla="*/ 1356477 w 1778742"/>
              <a:gd name="connsiteY33" fmla="*/ 2449133 h 3425872"/>
              <a:gd name="connsiteX34" fmla="*/ 1347534 w 1778742"/>
              <a:gd name="connsiteY34" fmla="*/ 2435482 h 3425872"/>
              <a:gd name="connsiteX35" fmla="*/ 248873 w 1778742"/>
              <a:gd name="connsiteY35" fmla="*/ 1756591 h 3425872"/>
              <a:gd name="connsiteX36" fmla="*/ 245484 w 1778742"/>
              <a:gd name="connsiteY36" fmla="*/ 1778055 h 3425872"/>
              <a:gd name="connsiteX37" fmla="*/ 256028 w 1778742"/>
              <a:gd name="connsiteY37" fmla="*/ 2057461 h 3425872"/>
              <a:gd name="connsiteX38" fmla="*/ 266948 w 1778742"/>
              <a:gd name="connsiteY38" fmla="*/ 2209214 h 3425872"/>
              <a:gd name="connsiteX39" fmla="*/ 298956 w 1778742"/>
              <a:gd name="connsiteY39" fmla="*/ 2438538 h 3425872"/>
              <a:gd name="connsiteX40" fmla="*/ 326821 w 1778742"/>
              <a:gd name="connsiteY40" fmla="*/ 2594433 h 3425872"/>
              <a:gd name="connsiteX41" fmla="*/ 332846 w 1778742"/>
              <a:gd name="connsiteY41" fmla="*/ 2623427 h 3425872"/>
              <a:gd name="connsiteX42" fmla="*/ 364477 w 1778742"/>
              <a:gd name="connsiteY42" fmla="*/ 2287915 h 3425872"/>
              <a:gd name="connsiteX43" fmla="*/ 373891 w 1778742"/>
              <a:gd name="connsiteY43" fmla="*/ 2067251 h 3425872"/>
              <a:gd name="connsiteX44" fmla="*/ 375775 w 1778742"/>
              <a:gd name="connsiteY44" fmla="*/ 1842822 h 3425872"/>
              <a:gd name="connsiteX45" fmla="*/ 358829 w 1778742"/>
              <a:gd name="connsiteY45" fmla="*/ 1814581 h 3425872"/>
              <a:gd name="connsiteX46" fmla="*/ 268455 w 1778742"/>
              <a:gd name="connsiteY46" fmla="*/ 1764876 h 3425872"/>
              <a:gd name="connsiteX47" fmla="*/ 248873 w 1778742"/>
              <a:gd name="connsiteY47" fmla="*/ 1756591 h 3425872"/>
              <a:gd name="connsiteX48" fmla="*/ 1558123 w 1778742"/>
              <a:gd name="connsiteY48" fmla="*/ 1754903 h 3425872"/>
              <a:gd name="connsiteX49" fmla="*/ 1545131 w 1778742"/>
              <a:gd name="connsiteY49" fmla="*/ 1757774 h 3425872"/>
              <a:gd name="connsiteX50" fmla="*/ 1441577 w 1778742"/>
              <a:gd name="connsiteY50" fmla="*/ 1815386 h 3425872"/>
              <a:gd name="connsiteX51" fmla="*/ 1430281 w 1778742"/>
              <a:gd name="connsiteY51" fmla="*/ 1836474 h 3425872"/>
              <a:gd name="connsiteX52" fmla="*/ 1432164 w 1778742"/>
              <a:gd name="connsiteY52" fmla="*/ 1978437 h 3425872"/>
              <a:gd name="connsiteX53" fmla="*/ 1439318 w 1778742"/>
              <a:gd name="connsiteY53" fmla="*/ 2171611 h 3425872"/>
              <a:gd name="connsiteX54" fmla="*/ 1449861 w 1778742"/>
              <a:gd name="connsiteY54" fmla="*/ 2356878 h 3425872"/>
              <a:gd name="connsiteX55" fmla="*/ 1478481 w 1778742"/>
              <a:gd name="connsiteY55" fmla="*/ 2603899 h 3425872"/>
              <a:gd name="connsiteX56" fmla="*/ 1486011 w 1778742"/>
              <a:gd name="connsiteY56" fmla="*/ 2605782 h 3425872"/>
              <a:gd name="connsiteX57" fmla="*/ 1510112 w 1778742"/>
              <a:gd name="connsiteY57" fmla="*/ 2432189 h 3425872"/>
              <a:gd name="connsiteX58" fmla="*/ 1539483 w 1778742"/>
              <a:gd name="connsiteY58" fmla="*/ 2214914 h 3425872"/>
              <a:gd name="connsiteX59" fmla="*/ 1551533 w 1778742"/>
              <a:gd name="connsiteY59" fmla="*/ 2042451 h 3425872"/>
              <a:gd name="connsiteX60" fmla="*/ 1560947 w 1778742"/>
              <a:gd name="connsiteY60" fmla="*/ 1767564 h 3425872"/>
              <a:gd name="connsiteX61" fmla="*/ 1558123 w 1778742"/>
              <a:gd name="connsiteY61" fmla="*/ 1754903 h 3425872"/>
              <a:gd name="connsiteX62" fmla="*/ 282387 w 1778742"/>
              <a:gd name="connsiteY62" fmla="*/ 1005357 h 3425872"/>
              <a:gd name="connsiteX63" fmla="*/ 251886 w 1778742"/>
              <a:gd name="connsiteY63" fmla="*/ 1259911 h 3425872"/>
              <a:gd name="connsiteX64" fmla="*/ 245108 w 1778742"/>
              <a:gd name="connsiteY64" fmla="*/ 1612746 h 3425872"/>
              <a:gd name="connsiteX65" fmla="*/ 252638 w 1778742"/>
              <a:gd name="connsiteY65" fmla="*/ 1636093 h 3425872"/>
              <a:gd name="connsiteX66" fmla="*/ 376526 w 1778742"/>
              <a:gd name="connsiteY66" fmla="*/ 1719688 h 3425872"/>
              <a:gd name="connsiteX67" fmla="*/ 282387 w 1778742"/>
              <a:gd name="connsiteY67" fmla="*/ 1005357 h 3425872"/>
              <a:gd name="connsiteX68" fmla="*/ 1524798 w 1778742"/>
              <a:gd name="connsiteY68" fmla="*/ 1001645 h 3425872"/>
              <a:gd name="connsiteX69" fmla="*/ 1482999 w 1778742"/>
              <a:gd name="connsiteY69" fmla="*/ 1152268 h 3425872"/>
              <a:gd name="connsiteX70" fmla="*/ 1450615 w 1778742"/>
              <a:gd name="connsiteY70" fmla="*/ 1385734 h 3425872"/>
              <a:gd name="connsiteX71" fmla="*/ 1438566 w 1778742"/>
              <a:gd name="connsiteY71" fmla="*/ 1531085 h 3425872"/>
              <a:gd name="connsiteX72" fmla="*/ 1430657 w 1778742"/>
              <a:gd name="connsiteY72" fmla="*/ 1698653 h 3425872"/>
              <a:gd name="connsiteX73" fmla="*/ 1447979 w 1778742"/>
              <a:gd name="connsiteY73" fmla="*/ 1706938 h 3425872"/>
              <a:gd name="connsiteX74" fmla="*/ 1544002 w 1778742"/>
              <a:gd name="connsiteY74" fmla="*/ 1642546 h 3425872"/>
              <a:gd name="connsiteX75" fmla="*/ 1560947 w 1778742"/>
              <a:gd name="connsiteY75" fmla="*/ 1602631 h 3425872"/>
              <a:gd name="connsiteX76" fmla="*/ 1554922 w 1778742"/>
              <a:gd name="connsiteY76" fmla="*/ 1201220 h 3425872"/>
              <a:gd name="connsiteX77" fmla="*/ 1536471 w 1778742"/>
              <a:gd name="connsiteY77" fmla="*/ 1054363 h 3425872"/>
              <a:gd name="connsiteX78" fmla="*/ 1524798 w 1778742"/>
              <a:gd name="connsiteY78" fmla="*/ 1001645 h 3425872"/>
              <a:gd name="connsiteX79" fmla="*/ 898204 w 1778742"/>
              <a:gd name="connsiteY79" fmla="*/ 794914 h 3425872"/>
              <a:gd name="connsiteX80" fmla="*/ 756566 w 1778742"/>
              <a:gd name="connsiteY80" fmla="*/ 804653 h 3425872"/>
              <a:gd name="connsiteX81" fmla="*/ 605472 w 1778742"/>
              <a:gd name="connsiteY81" fmla="*/ 819338 h 3425872"/>
              <a:gd name="connsiteX82" fmla="*/ 368995 w 1778742"/>
              <a:gd name="connsiteY82" fmla="*/ 885612 h 3425872"/>
              <a:gd name="connsiteX83" fmla="*/ 330208 w 1778742"/>
              <a:gd name="connsiteY83" fmla="*/ 960548 h 3425872"/>
              <a:gd name="connsiteX84" fmla="*/ 447694 w 1778742"/>
              <a:gd name="connsiteY84" fmla="*/ 1261794 h 3425872"/>
              <a:gd name="connsiteX85" fmla="*/ 512087 w 1778742"/>
              <a:gd name="connsiteY85" fmla="*/ 1293802 h 3425872"/>
              <a:gd name="connsiteX86" fmla="*/ 834043 w 1778742"/>
              <a:gd name="connsiteY86" fmla="*/ 1274598 h 3425872"/>
              <a:gd name="connsiteX87" fmla="*/ 1000251 w 1778742"/>
              <a:gd name="connsiteY87" fmla="*/ 1272108 h 3425872"/>
              <a:gd name="connsiteX88" fmla="*/ 1173092 w 1778742"/>
              <a:gd name="connsiteY88" fmla="*/ 1281052 h 3425872"/>
              <a:gd name="connsiteX89" fmla="*/ 1294720 w 1778742"/>
              <a:gd name="connsiteY89" fmla="*/ 1290466 h 3425872"/>
              <a:gd name="connsiteX90" fmla="*/ 1362877 w 1778742"/>
              <a:gd name="connsiteY90" fmla="*/ 1256575 h 3425872"/>
              <a:gd name="connsiteX91" fmla="*/ 1478103 w 1778742"/>
              <a:gd name="connsiteY91" fmla="*/ 956835 h 3425872"/>
              <a:gd name="connsiteX92" fmla="*/ 1443460 w 1778742"/>
              <a:gd name="connsiteY92" fmla="*/ 883406 h 3425872"/>
              <a:gd name="connsiteX93" fmla="*/ 1343295 w 1778742"/>
              <a:gd name="connsiteY93" fmla="*/ 846126 h 3425872"/>
              <a:gd name="connsiteX94" fmla="*/ 898204 w 1778742"/>
              <a:gd name="connsiteY94" fmla="*/ 794914 h 3425872"/>
              <a:gd name="connsiteX95" fmla="*/ 680957 w 1778742"/>
              <a:gd name="connsiteY95" fmla="*/ 2960 h 3425872"/>
              <a:gd name="connsiteX96" fmla="*/ 1151800 w 1778742"/>
              <a:gd name="connsiteY96" fmla="*/ 0 h 3425872"/>
              <a:gd name="connsiteX97" fmla="*/ 1625133 w 1778742"/>
              <a:gd name="connsiteY97" fmla="*/ 473334 h 3425872"/>
              <a:gd name="connsiteX98" fmla="*/ 1625133 w 1778742"/>
              <a:gd name="connsiteY98" fmla="*/ 960223 h 3425872"/>
              <a:gd name="connsiteX99" fmla="*/ 1753163 w 1778742"/>
              <a:gd name="connsiteY99" fmla="*/ 1034029 h 3425872"/>
              <a:gd name="connsiteX100" fmla="*/ 1771991 w 1778742"/>
              <a:gd name="connsiteY100" fmla="*/ 1104445 h 3425872"/>
              <a:gd name="connsiteX101" fmla="*/ 1771237 w 1778742"/>
              <a:gd name="connsiteY101" fmla="*/ 1105574 h 3425872"/>
              <a:gd name="connsiteX102" fmla="*/ 1700821 w 1778742"/>
              <a:gd name="connsiteY102" fmla="*/ 1124403 h 3425872"/>
              <a:gd name="connsiteX103" fmla="*/ 1624757 w 1778742"/>
              <a:gd name="connsiteY103" fmla="*/ 1080722 h 3425872"/>
              <a:gd name="connsiteX104" fmla="*/ 1624757 w 1778742"/>
              <a:gd name="connsiteY104" fmla="*/ 3067441 h 3425872"/>
              <a:gd name="connsiteX105" fmla="*/ 1269286 w 1778742"/>
              <a:gd name="connsiteY105" fmla="*/ 3422912 h 3425872"/>
              <a:gd name="connsiteX106" fmla="*/ 892441 w 1778742"/>
              <a:gd name="connsiteY106" fmla="*/ 3422912 h 3425872"/>
              <a:gd name="connsiteX107" fmla="*/ 892441 w 1778742"/>
              <a:gd name="connsiteY107" fmla="*/ 3425872 h 3425872"/>
              <a:gd name="connsiteX108" fmla="*/ 563095 w 1778742"/>
              <a:gd name="connsiteY108" fmla="*/ 3425872 h 3425872"/>
              <a:gd name="connsiteX109" fmla="*/ 207625 w 1778742"/>
              <a:gd name="connsiteY109" fmla="*/ 3070401 h 3425872"/>
              <a:gd name="connsiteX110" fmla="*/ 207625 w 1778742"/>
              <a:gd name="connsiteY110" fmla="*/ 1052428 h 3425872"/>
              <a:gd name="connsiteX111" fmla="*/ 78089 w 1778742"/>
              <a:gd name="connsiteY111" fmla="*/ 1127363 h 3425872"/>
              <a:gd name="connsiteX112" fmla="*/ 7673 w 1778742"/>
              <a:gd name="connsiteY112" fmla="*/ 1108534 h 3425872"/>
              <a:gd name="connsiteX113" fmla="*/ 6920 w 1778742"/>
              <a:gd name="connsiteY113" fmla="*/ 1107405 h 3425872"/>
              <a:gd name="connsiteX114" fmla="*/ 25748 w 1778742"/>
              <a:gd name="connsiteY114" fmla="*/ 1036989 h 3425872"/>
              <a:gd name="connsiteX115" fmla="*/ 207625 w 1778742"/>
              <a:gd name="connsiteY115" fmla="*/ 932305 h 3425872"/>
              <a:gd name="connsiteX116" fmla="*/ 207625 w 1778742"/>
              <a:gd name="connsiteY116" fmla="*/ 476294 h 3425872"/>
              <a:gd name="connsiteX117" fmla="*/ 680957 w 1778742"/>
              <a:gd name="connsiteY117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885809 w 1778742"/>
              <a:gd name="connsiteY26" fmla="*/ 2946991 h 3425872"/>
              <a:gd name="connsiteX27" fmla="*/ 923057 w 1778742"/>
              <a:gd name="connsiteY27" fmla="*/ 2946190 h 3425872"/>
              <a:gd name="connsiteX28" fmla="*/ 1086484 w 1778742"/>
              <a:gd name="connsiteY28" fmla="*/ 2929621 h 3425872"/>
              <a:gd name="connsiteX29" fmla="*/ 1360996 w 1778742"/>
              <a:gd name="connsiteY29" fmla="*/ 2839248 h 3425872"/>
              <a:gd name="connsiteX30" fmla="*/ 1405429 w 1778742"/>
              <a:gd name="connsiteY30" fmla="*/ 2761676 h 3425872"/>
              <a:gd name="connsiteX31" fmla="*/ 1400534 w 1778742"/>
              <a:gd name="connsiteY31" fmla="*/ 2685611 h 3425872"/>
              <a:gd name="connsiteX32" fmla="*/ 1356477 w 1778742"/>
              <a:gd name="connsiteY32" fmla="*/ 2449133 h 3425872"/>
              <a:gd name="connsiteX33" fmla="*/ 1347534 w 1778742"/>
              <a:gd name="connsiteY33" fmla="*/ 2435482 h 3425872"/>
              <a:gd name="connsiteX34" fmla="*/ 248873 w 1778742"/>
              <a:gd name="connsiteY34" fmla="*/ 1756591 h 3425872"/>
              <a:gd name="connsiteX35" fmla="*/ 245484 w 1778742"/>
              <a:gd name="connsiteY35" fmla="*/ 1778055 h 3425872"/>
              <a:gd name="connsiteX36" fmla="*/ 256028 w 1778742"/>
              <a:gd name="connsiteY36" fmla="*/ 2057461 h 3425872"/>
              <a:gd name="connsiteX37" fmla="*/ 266948 w 1778742"/>
              <a:gd name="connsiteY37" fmla="*/ 2209214 h 3425872"/>
              <a:gd name="connsiteX38" fmla="*/ 298956 w 1778742"/>
              <a:gd name="connsiteY38" fmla="*/ 2438538 h 3425872"/>
              <a:gd name="connsiteX39" fmla="*/ 326821 w 1778742"/>
              <a:gd name="connsiteY39" fmla="*/ 2594433 h 3425872"/>
              <a:gd name="connsiteX40" fmla="*/ 332846 w 1778742"/>
              <a:gd name="connsiteY40" fmla="*/ 2623427 h 3425872"/>
              <a:gd name="connsiteX41" fmla="*/ 364477 w 1778742"/>
              <a:gd name="connsiteY41" fmla="*/ 2287915 h 3425872"/>
              <a:gd name="connsiteX42" fmla="*/ 373891 w 1778742"/>
              <a:gd name="connsiteY42" fmla="*/ 2067251 h 3425872"/>
              <a:gd name="connsiteX43" fmla="*/ 375775 w 1778742"/>
              <a:gd name="connsiteY43" fmla="*/ 1842822 h 3425872"/>
              <a:gd name="connsiteX44" fmla="*/ 358829 w 1778742"/>
              <a:gd name="connsiteY44" fmla="*/ 1814581 h 3425872"/>
              <a:gd name="connsiteX45" fmla="*/ 268455 w 1778742"/>
              <a:gd name="connsiteY45" fmla="*/ 1764876 h 3425872"/>
              <a:gd name="connsiteX46" fmla="*/ 248873 w 1778742"/>
              <a:gd name="connsiteY46" fmla="*/ 1756591 h 3425872"/>
              <a:gd name="connsiteX47" fmla="*/ 1558123 w 1778742"/>
              <a:gd name="connsiteY47" fmla="*/ 1754903 h 3425872"/>
              <a:gd name="connsiteX48" fmla="*/ 1545131 w 1778742"/>
              <a:gd name="connsiteY48" fmla="*/ 1757774 h 3425872"/>
              <a:gd name="connsiteX49" fmla="*/ 1441577 w 1778742"/>
              <a:gd name="connsiteY49" fmla="*/ 1815386 h 3425872"/>
              <a:gd name="connsiteX50" fmla="*/ 1430281 w 1778742"/>
              <a:gd name="connsiteY50" fmla="*/ 1836474 h 3425872"/>
              <a:gd name="connsiteX51" fmla="*/ 1432164 w 1778742"/>
              <a:gd name="connsiteY51" fmla="*/ 1978437 h 3425872"/>
              <a:gd name="connsiteX52" fmla="*/ 1439318 w 1778742"/>
              <a:gd name="connsiteY52" fmla="*/ 2171611 h 3425872"/>
              <a:gd name="connsiteX53" fmla="*/ 1449861 w 1778742"/>
              <a:gd name="connsiteY53" fmla="*/ 2356878 h 3425872"/>
              <a:gd name="connsiteX54" fmla="*/ 1478481 w 1778742"/>
              <a:gd name="connsiteY54" fmla="*/ 2603899 h 3425872"/>
              <a:gd name="connsiteX55" fmla="*/ 1486011 w 1778742"/>
              <a:gd name="connsiteY55" fmla="*/ 2605782 h 3425872"/>
              <a:gd name="connsiteX56" fmla="*/ 1510112 w 1778742"/>
              <a:gd name="connsiteY56" fmla="*/ 2432189 h 3425872"/>
              <a:gd name="connsiteX57" fmla="*/ 1539483 w 1778742"/>
              <a:gd name="connsiteY57" fmla="*/ 2214914 h 3425872"/>
              <a:gd name="connsiteX58" fmla="*/ 1551533 w 1778742"/>
              <a:gd name="connsiteY58" fmla="*/ 2042451 h 3425872"/>
              <a:gd name="connsiteX59" fmla="*/ 1560947 w 1778742"/>
              <a:gd name="connsiteY59" fmla="*/ 1767564 h 3425872"/>
              <a:gd name="connsiteX60" fmla="*/ 1558123 w 1778742"/>
              <a:gd name="connsiteY60" fmla="*/ 1754903 h 3425872"/>
              <a:gd name="connsiteX61" fmla="*/ 282387 w 1778742"/>
              <a:gd name="connsiteY61" fmla="*/ 1005357 h 3425872"/>
              <a:gd name="connsiteX62" fmla="*/ 251886 w 1778742"/>
              <a:gd name="connsiteY62" fmla="*/ 1259911 h 3425872"/>
              <a:gd name="connsiteX63" fmla="*/ 245108 w 1778742"/>
              <a:gd name="connsiteY63" fmla="*/ 1612746 h 3425872"/>
              <a:gd name="connsiteX64" fmla="*/ 252638 w 1778742"/>
              <a:gd name="connsiteY64" fmla="*/ 1636093 h 3425872"/>
              <a:gd name="connsiteX65" fmla="*/ 376526 w 1778742"/>
              <a:gd name="connsiteY65" fmla="*/ 1719688 h 3425872"/>
              <a:gd name="connsiteX66" fmla="*/ 282387 w 1778742"/>
              <a:gd name="connsiteY66" fmla="*/ 1005357 h 3425872"/>
              <a:gd name="connsiteX67" fmla="*/ 1524798 w 1778742"/>
              <a:gd name="connsiteY67" fmla="*/ 1001645 h 3425872"/>
              <a:gd name="connsiteX68" fmla="*/ 1482999 w 1778742"/>
              <a:gd name="connsiteY68" fmla="*/ 1152268 h 3425872"/>
              <a:gd name="connsiteX69" fmla="*/ 1450615 w 1778742"/>
              <a:gd name="connsiteY69" fmla="*/ 1385734 h 3425872"/>
              <a:gd name="connsiteX70" fmla="*/ 1438566 w 1778742"/>
              <a:gd name="connsiteY70" fmla="*/ 1531085 h 3425872"/>
              <a:gd name="connsiteX71" fmla="*/ 1430657 w 1778742"/>
              <a:gd name="connsiteY71" fmla="*/ 1698653 h 3425872"/>
              <a:gd name="connsiteX72" fmla="*/ 1447979 w 1778742"/>
              <a:gd name="connsiteY72" fmla="*/ 1706938 h 3425872"/>
              <a:gd name="connsiteX73" fmla="*/ 1544002 w 1778742"/>
              <a:gd name="connsiteY73" fmla="*/ 1642546 h 3425872"/>
              <a:gd name="connsiteX74" fmla="*/ 1560947 w 1778742"/>
              <a:gd name="connsiteY74" fmla="*/ 1602631 h 3425872"/>
              <a:gd name="connsiteX75" fmla="*/ 1554922 w 1778742"/>
              <a:gd name="connsiteY75" fmla="*/ 1201220 h 3425872"/>
              <a:gd name="connsiteX76" fmla="*/ 1536471 w 1778742"/>
              <a:gd name="connsiteY76" fmla="*/ 1054363 h 3425872"/>
              <a:gd name="connsiteX77" fmla="*/ 1524798 w 1778742"/>
              <a:gd name="connsiteY77" fmla="*/ 1001645 h 3425872"/>
              <a:gd name="connsiteX78" fmla="*/ 898204 w 1778742"/>
              <a:gd name="connsiteY78" fmla="*/ 794914 h 3425872"/>
              <a:gd name="connsiteX79" fmla="*/ 756566 w 1778742"/>
              <a:gd name="connsiteY79" fmla="*/ 804653 h 3425872"/>
              <a:gd name="connsiteX80" fmla="*/ 605472 w 1778742"/>
              <a:gd name="connsiteY80" fmla="*/ 819338 h 3425872"/>
              <a:gd name="connsiteX81" fmla="*/ 368995 w 1778742"/>
              <a:gd name="connsiteY81" fmla="*/ 885612 h 3425872"/>
              <a:gd name="connsiteX82" fmla="*/ 330208 w 1778742"/>
              <a:gd name="connsiteY82" fmla="*/ 960548 h 3425872"/>
              <a:gd name="connsiteX83" fmla="*/ 447694 w 1778742"/>
              <a:gd name="connsiteY83" fmla="*/ 1261794 h 3425872"/>
              <a:gd name="connsiteX84" fmla="*/ 512087 w 1778742"/>
              <a:gd name="connsiteY84" fmla="*/ 1293802 h 3425872"/>
              <a:gd name="connsiteX85" fmla="*/ 834043 w 1778742"/>
              <a:gd name="connsiteY85" fmla="*/ 1274598 h 3425872"/>
              <a:gd name="connsiteX86" fmla="*/ 1000251 w 1778742"/>
              <a:gd name="connsiteY86" fmla="*/ 1272108 h 3425872"/>
              <a:gd name="connsiteX87" fmla="*/ 1173092 w 1778742"/>
              <a:gd name="connsiteY87" fmla="*/ 1281052 h 3425872"/>
              <a:gd name="connsiteX88" fmla="*/ 1294720 w 1778742"/>
              <a:gd name="connsiteY88" fmla="*/ 1290466 h 3425872"/>
              <a:gd name="connsiteX89" fmla="*/ 1362877 w 1778742"/>
              <a:gd name="connsiteY89" fmla="*/ 1256575 h 3425872"/>
              <a:gd name="connsiteX90" fmla="*/ 1478103 w 1778742"/>
              <a:gd name="connsiteY90" fmla="*/ 956835 h 3425872"/>
              <a:gd name="connsiteX91" fmla="*/ 1443460 w 1778742"/>
              <a:gd name="connsiteY91" fmla="*/ 883406 h 3425872"/>
              <a:gd name="connsiteX92" fmla="*/ 1343295 w 1778742"/>
              <a:gd name="connsiteY92" fmla="*/ 846126 h 3425872"/>
              <a:gd name="connsiteX93" fmla="*/ 898204 w 1778742"/>
              <a:gd name="connsiteY93" fmla="*/ 794914 h 3425872"/>
              <a:gd name="connsiteX94" fmla="*/ 680957 w 1778742"/>
              <a:gd name="connsiteY94" fmla="*/ 2960 h 3425872"/>
              <a:gd name="connsiteX95" fmla="*/ 1151800 w 1778742"/>
              <a:gd name="connsiteY95" fmla="*/ 0 h 3425872"/>
              <a:gd name="connsiteX96" fmla="*/ 1625133 w 1778742"/>
              <a:gd name="connsiteY96" fmla="*/ 473334 h 3425872"/>
              <a:gd name="connsiteX97" fmla="*/ 1625133 w 1778742"/>
              <a:gd name="connsiteY97" fmla="*/ 960223 h 3425872"/>
              <a:gd name="connsiteX98" fmla="*/ 1753163 w 1778742"/>
              <a:gd name="connsiteY98" fmla="*/ 1034029 h 3425872"/>
              <a:gd name="connsiteX99" fmla="*/ 1771991 w 1778742"/>
              <a:gd name="connsiteY99" fmla="*/ 1104445 h 3425872"/>
              <a:gd name="connsiteX100" fmla="*/ 1771237 w 1778742"/>
              <a:gd name="connsiteY100" fmla="*/ 1105574 h 3425872"/>
              <a:gd name="connsiteX101" fmla="*/ 1700821 w 1778742"/>
              <a:gd name="connsiteY101" fmla="*/ 1124403 h 3425872"/>
              <a:gd name="connsiteX102" fmla="*/ 1624757 w 1778742"/>
              <a:gd name="connsiteY102" fmla="*/ 1080722 h 3425872"/>
              <a:gd name="connsiteX103" fmla="*/ 1624757 w 1778742"/>
              <a:gd name="connsiteY103" fmla="*/ 3067441 h 3425872"/>
              <a:gd name="connsiteX104" fmla="*/ 1269286 w 1778742"/>
              <a:gd name="connsiteY104" fmla="*/ 3422912 h 3425872"/>
              <a:gd name="connsiteX105" fmla="*/ 892441 w 1778742"/>
              <a:gd name="connsiteY105" fmla="*/ 3422912 h 3425872"/>
              <a:gd name="connsiteX106" fmla="*/ 892441 w 1778742"/>
              <a:gd name="connsiteY106" fmla="*/ 3425872 h 3425872"/>
              <a:gd name="connsiteX107" fmla="*/ 563095 w 1778742"/>
              <a:gd name="connsiteY107" fmla="*/ 3425872 h 3425872"/>
              <a:gd name="connsiteX108" fmla="*/ 207625 w 1778742"/>
              <a:gd name="connsiteY108" fmla="*/ 3070401 h 3425872"/>
              <a:gd name="connsiteX109" fmla="*/ 207625 w 1778742"/>
              <a:gd name="connsiteY109" fmla="*/ 1052428 h 3425872"/>
              <a:gd name="connsiteX110" fmla="*/ 78089 w 1778742"/>
              <a:gd name="connsiteY110" fmla="*/ 1127363 h 3425872"/>
              <a:gd name="connsiteX111" fmla="*/ 7673 w 1778742"/>
              <a:gd name="connsiteY111" fmla="*/ 1108534 h 3425872"/>
              <a:gd name="connsiteX112" fmla="*/ 6920 w 1778742"/>
              <a:gd name="connsiteY112" fmla="*/ 1107405 h 3425872"/>
              <a:gd name="connsiteX113" fmla="*/ 25748 w 1778742"/>
              <a:gd name="connsiteY113" fmla="*/ 1036989 h 3425872"/>
              <a:gd name="connsiteX114" fmla="*/ 207625 w 1778742"/>
              <a:gd name="connsiteY114" fmla="*/ 932305 h 3425872"/>
              <a:gd name="connsiteX115" fmla="*/ 207625 w 1778742"/>
              <a:gd name="connsiteY115" fmla="*/ 476294 h 3425872"/>
              <a:gd name="connsiteX116" fmla="*/ 680957 w 1778742"/>
              <a:gd name="connsiteY116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923057 w 1778742"/>
              <a:gd name="connsiteY26" fmla="*/ 2946190 h 3425872"/>
              <a:gd name="connsiteX27" fmla="*/ 1086484 w 1778742"/>
              <a:gd name="connsiteY27" fmla="*/ 2929621 h 3425872"/>
              <a:gd name="connsiteX28" fmla="*/ 1360996 w 1778742"/>
              <a:gd name="connsiteY28" fmla="*/ 2839248 h 3425872"/>
              <a:gd name="connsiteX29" fmla="*/ 1405429 w 1778742"/>
              <a:gd name="connsiteY29" fmla="*/ 2761676 h 3425872"/>
              <a:gd name="connsiteX30" fmla="*/ 1400534 w 1778742"/>
              <a:gd name="connsiteY30" fmla="*/ 2685611 h 3425872"/>
              <a:gd name="connsiteX31" fmla="*/ 1356477 w 1778742"/>
              <a:gd name="connsiteY31" fmla="*/ 2449133 h 3425872"/>
              <a:gd name="connsiteX32" fmla="*/ 1347534 w 1778742"/>
              <a:gd name="connsiteY32" fmla="*/ 2435482 h 3425872"/>
              <a:gd name="connsiteX33" fmla="*/ 248873 w 1778742"/>
              <a:gd name="connsiteY33" fmla="*/ 1756591 h 3425872"/>
              <a:gd name="connsiteX34" fmla="*/ 245484 w 1778742"/>
              <a:gd name="connsiteY34" fmla="*/ 1778055 h 3425872"/>
              <a:gd name="connsiteX35" fmla="*/ 256028 w 1778742"/>
              <a:gd name="connsiteY35" fmla="*/ 2057461 h 3425872"/>
              <a:gd name="connsiteX36" fmla="*/ 266948 w 1778742"/>
              <a:gd name="connsiteY36" fmla="*/ 2209214 h 3425872"/>
              <a:gd name="connsiteX37" fmla="*/ 298956 w 1778742"/>
              <a:gd name="connsiteY37" fmla="*/ 2438538 h 3425872"/>
              <a:gd name="connsiteX38" fmla="*/ 326821 w 1778742"/>
              <a:gd name="connsiteY38" fmla="*/ 2594433 h 3425872"/>
              <a:gd name="connsiteX39" fmla="*/ 332846 w 1778742"/>
              <a:gd name="connsiteY39" fmla="*/ 2623427 h 3425872"/>
              <a:gd name="connsiteX40" fmla="*/ 364477 w 1778742"/>
              <a:gd name="connsiteY40" fmla="*/ 2287915 h 3425872"/>
              <a:gd name="connsiteX41" fmla="*/ 373891 w 1778742"/>
              <a:gd name="connsiteY41" fmla="*/ 2067251 h 3425872"/>
              <a:gd name="connsiteX42" fmla="*/ 375775 w 1778742"/>
              <a:gd name="connsiteY42" fmla="*/ 1842822 h 3425872"/>
              <a:gd name="connsiteX43" fmla="*/ 358829 w 1778742"/>
              <a:gd name="connsiteY43" fmla="*/ 1814581 h 3425872"/>
              <a:gd name="connsiteX44" fmla="*/ 268455 w 1778742"/>
              <a:gd name="connsiteY44" fmla="*/ 1764876 h 3425872"/>
              <a:gd name="connsiteX45" fmla="*/ 248873 w 1778742"/>
              <a:gd name="connsiteY45" fmla="*/ 1756591 h 3425872"/>
              <a:gd name="connsiteX46" fmla="*/ 1558123 w 1778742"/>
              <a:gd name="connsiteY46" fmla="*/ 1754903 h 3425872"/>
              <a:gd name="connsiteX47" fmla="*/ 1545131 w 1778742"/>
              <a:gd name="connsiteY47" fmla="*/ 1757774 h 3425872"/>
              <a:gd name="connsiteX48" fmla="*/ 1441577 w 1778742"/>
              <a:gd name="connsiteY48" fmla="*/ 1815386 h 3425872"/>
              <a:gd name="connsiteX49" fmla="*/ 1430281 w 1778742"/>
              <a:gd name="connsiteY49" fmla="*/ 1836474 h 3425872"/>
              <a:gd name="connsiteX50" fmla="*/ 1432164 w 1778742"/>
              <a:gd name="connsiteY50" fmla="*/ 1978437 h 3425872"/>
              <a:gd name="connsiteX51" fmla="*/ 1439318 w 1778742"/>
              <a:gd name="connsiteY51" fmla="*/ 2171611 h 3425872"/>
              <a:gd name="connsiteX52" fmla="*/ 1449861 w 1778742"/>
              <a:gd name="connsiteY52" fmla="*/ 2356878 h 3425872"/>
              <a:gd name="connsiteX53" fmla="*/ 1478481 w 1778742"/>
              <a:gd name="connsiteY53" fmla="*/ 2603899 h 3425872"/>
              <a:gd name="connsiteX54" fmla="*/ 1486011 w 1778742"/>
              <a:gd name="connsiteY54" fmla="*/ 2605782 h 3425872"/>
              <a:gd name="connsiteX55" fmla="*/ 1510112 w 1778742"/>
              <a:gd name="connsiteY55" fmla="*/ 2432189 h 3425872"/>
              <a:gd name="connsiteX56" fmla="*/ 1539483 w 1778742"/>
              <a:gd name="connsiteY56" fmla="*/ 2214914 h 3425872"/>
              <a:gd name="connsiteX57" fmla="*/ 1551533 w 1778742"/>
              <a:gd name="connsiteY57" fmla="*/ 2042451 h 3425872"/>
              <a:gd name="connsiteX58" fmla="*/ 1560947 w 1778742"/>
              <a:gd name="connsiteY58" fmla="*/ 1767564 h 3425872"/>
              <a:gd name="connsiteX59" fmla="*/ 1558123 w 1778742"/>
              <a:gd name="connsiteY59" fmla="*/ 1754903 h 3425872"/>
              <a:gd name="connsiteX60" fmla="*/ 282387 w 1778742"/>
              <a:gd name="connsiteY60" fmla="*/ 1005357 h 3425872"/>
              <a:gd name="connsiteX61" fmla="*/ 251886 w 1778742"/>
              <a:gd name="connsiteY61" fmla="*/ 1259911 h 3425872"/>
              <a:gd name="connsiteX62" fmla="*/ 245108 w 1778742"/>
              <a:gd name="connsiteY62" fmla="*/ 1612746 h 3425872"/>
              <a:gd name="connsiteX63" fmla="*/ 252638 w 1778742"/>
              <a:gd name="connsiteY63" fmla="*/ 1636093 h 3425872"/>
              <a:gd name="connsiteX64" fmla="*/ 376526 w 1778742"/>
              <a:gd name="connsiteY64" fmla="*/ 1719688 h 3425872"/>
              <a:gd name="connsiteX65" fmla="*/ 282387 w 1778742"/>
              <a:gd name="connsiteY65" fmla="*/ 1005357 h 3425872"/>
              <a:gd name="connsiteX66" fmla="*/ 1524798 w 1778742"/>
              <a:gd name="connsiteY66" fmla="*/ 1001645 h 3425872"/>
              <a:gd name="connsiteX67" fmla="*/ 1482999 w 1778742"/>
              <a:gd name="connsiteY67" fmla="*/ 1152268 h 3425872"/>
              <a:gd name="connsiteX68" fmla="*/ 1450615 w 1778742"/>
              <a:gd name="connsiteY68" fmla="*/ 1385734 h 3425872"/>
              <a:gd name="connsiteX69" fmla="*/ 1438566 w 1778742"/>
              <a:gd name="connsiteY69" fmla="*/ 1531085 h 3425872"/>
              <a:gd name="connsiteX70" fmla="*/ 1430657 w 1778742"/>
              <a:gd name="connsiteY70" fmla="*/ 1698653 h 3425872"/>
              <a:gd name="connsiteX71" fmla="*/ 1447979 w 1778742"/>
              <a:gd name="connsiteY71" fmla="*/ 1706938 h 3425872"/>
              <a:gd name="connsiteX72" fmla="*/ 1544002 w 1778742"/>
              <a:gd name="connsiteY72" fmla="*/ 1642546 h 3425872"/>
              <a:gd name="connsiteX73" fmla="*/ 1560947 w 1778742"/>
              <a:gd name="connsiteY73" fmla="*/ 1602631 h 3425872"/>
              <a:gd name="connsiteX74" fmla="*/ 1554922 w 1778742"/>
              <a:gd name="connsiteY74" fmla="*/ 1201220 h 3425872"/>
              <a:gd name="connsiteX75" fmla="*/ 1536471 w 1778742"/>
              <a:gd name="connsiteY75" fmla="*/ 1054363 h 3425872"/>
              <a:gd name="connsiteX76" fmla="*/ 1524798 w 1778742"/>
              <a:gd name="connsiteY76" fmla="*/ 1001645 h 3425872"/>
              <a:gd name="connsiteX77" fmla="*/ 898204 w 1778742"/>
              <a:gd name="connsiteY77" fmla="*/ 794914 h 3425872"/>
              <a:gd name="connsiteX78" fmla="*/ 756566 w 1778742"/>
              <a:gd name="connsiteY78" fmla="*/ 804653 h 3425872"/>
              <a:gd name="connsiteX79" fmla="*/ 605472 w 1778742"/>
              <a:gd name="connsiteY79" fmla="*/ 819338 h 3425872"/>
              <a:gd name="connsiteX80" fmla="*/ 368995 w 1778742"/>
              <a:gd name="connsiteY80" fmla="*/ 885612 h 3425872"/>
              <a:gd name="connsiteX81" fmla="*/ 330208 w 1778742"/>
              <a:gd name="connsiteY81" fmla="*/ 960548 h 3425872"/>
              <a:gd name="connsiteX82" fmla="*/ 447694 w 1778742"/>
              <a:gd name="connsiteY82" fmla="*/ 1261794 h 3425872"/>
              <a:gd name="connsiteX83" fmla="*/ 512087 w 1778742"/>
              <a:gd name="connsiteY83" fmla="*/ 1293802 h 3425872"/>
              <a:gd name="connsiteX84" fmla="*/ 834043 w 1778742"/>
              <a:gd name="connsiteY84" fmla="*/ 1274598 h 3425872"/>
              <a:gd name="connsiteX85" fmla="*/ 1000251 w 1778742"/>
              <a:gd name="connsiteY85" fmla="*/ 1272108 h 3425872"/>
              <a:gd name="connsiteX86" fmla="*/ 1173092 w 1778742"/>
              <a:gd name="connsiteY86" fmla="*/ 1281052 h 3425872"/>
              <a:gd name="connsiteX87" fmla="*/ 1294720 w 1778742"/>
              <a:gd name="connsiteY87" fmla="*/ 1290466 h 3425872"/>
              <a:gd name="connsiteX88" fmla="*/ 1362877 w 1778742"/>
              <a:gd name="connsiteY88" fmla="*/ 1256575 h 3425872"/>
              <a:gd name="connsiteX89" fmla="*/ 1478103 w 1778742"/>
              <a:gd name="connsiteY89" fmla="*/ 956835 h 3425872"/>
              <a:gd name="connsiteX90" fmla="*/ 1443460 w 1778742"/>
              <a:gd name="connsiteY90" fmla="*/ 883406 h 3425872"/>
              <a:gd name="connsiteX91" fmla="*/ 1343295 w 1778742"/>
              <a:gd name="connsiteY91" fmla="*/ 846126 h 3425872"/>
              <a:gd name="connsiteX92" fmla="*/ 898204 w 1778742"/>
              <a:gd name="connsiteY92" fmla="*/ 794914 h 3425872"/>
              <a:gd name="connsiteX93" fmla="*/ 680957 w 1778742"/>
              <a:gd name="connsiteY93" fmla="*/ 2960 h 3425872"/>
              <a:gd name="connsiteX94" fmla="*/ 1151800 w 1778742"/>
              <a:gd name="connsiteY94" fmla="*/ 0 h 3425872"/>
              <a:gd name="connsiteX95" fmla="*/ 1625133 w 1778742"/>
              <a:gd name="connsiteY95" fmla="*/ 473334 h 3425872"/>
              <a:gd name="connsiteX96" fmla="*/ 1625133 w 1778742"/>
              <a:gd name="connsiteY96" fmla="*/ 960223 h 3425872"/>
              <a:gd name="connsiteX97" fmla="*/ 1753163 w 1778742"/>
              <a:gd name="connsiteY97" fmla="*/ 1034029 h 3425872"/>
              <a:gd name="connsiteX98" fmla="*/ 1771991 w 1778742"/>
              <a:gd name="connsiteY98" fmla="*/ 1104445 h 3425872"/>
              <a:gd name="connsiteX99" fmla="*/ 1771237 w 1778742"/>
              <a:gd name="connsiteY99" fmla="*/ 1105574 h 3425872"/>
              <a:gd name="connsiteX100" fmla="*/ 1700821 w 1778742"/>
              <a:gd name="connsiteY100" fmla="*/ 1124403 h 3425872"/>
              <a:gd name="connsiteX101" fmla="*/ 1624757 w 1778742"/>
              <a:gd name="connsiteY101" fmla="*/ 1080722 h 3425872"/>
              <a:gd name="connsiteX102" fmla="*/ 1624757 w 1778742"/>
              <a:gd name="connsiteY102" fmla="*/ 3067441 h 3425872"/>
              <a:gd name="connsiteX103" fmla="*/ 1269286 w 1778742"/>
              <a:gd name="connsiteY103" fmla="*/ 3422912 h 3425872"/>
              <a:gd name="connsiteX104" fmla="*/ 892441 w 1778742"/>
              <a:gd name="connsiteY104" fmla="*/ 3422912 h 3425872"/>
              <a:gd name="connsiteX105" fmla="*/ 892441 w 1778742"/>
              <a:gd name="connsiteY105" fmla="*/ 3425872 h 3425872"/>
              <a:gd name="connsiteX106" fmla="*/ 563095 w 1778742"/>
              <a:gd name="connsiteY106" fmla="*/ 3425872 h 3425872"/>
              <a:gd name="connsiteX107" fmla="*/ 207625 w 1778742"/>
              <a:gd name="connsiteY107" fmla="*/ 3070401 h 3425872"/>
              <a:gd name="connsiteX108" fmla="*/ 207625 w 1778742"/>
              <a:gd name="connsiteY108" fmla="*/ 1052428 h 3425872"/>
              <a:gd name="connsiteX109" fmla="*/ 78089 w 1778742"/>
              <a:gd name="connsiteY109" fmla="*/ 1127363 h 3425872"/>
              <a:gd name="connsiteX110" fmla="*/ 7673 w 1778742"/>
              <a:gd name="connsiteY110" fmla="*/ 1108534 h 3425872"/>
              <a:gd name="connsiteX111" fmla="*/ 6920 w 1778742"/>
              <a:gd name="connsiteY111" fmla="*/ 1107405 h 3425872"/>
              <a:gd name="connsiteX112" fmla="*/ 25748 w 1778742"/>
              <a:gd name="connsiteY112" fmla="*/ 1036989 h 3425872"/>
              <a:gd name="connsiteX113" fmla="*/ 207625 w 1778742"/>
              <a:gd name="connsiteY113" fmla="*/ 932305 h 3425872"/>
              <a:gd name="connsiteX114" fmla="*/ 207625 w 1778742"/>
              <a:gd name="connsiteY114" fmla="*/ 476294 h 3425872"/>
              <a:gd name="connsiteX115" fmla="*/ 680957 w 1778742"/>
              <a:gd name="connsiteY115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923057 w 1778742"/>
              <a:gd name="connsiteY26" fmla="*/ 2946190 h 3425872"/>
              <a:gd name="connsiteX27" fmla="*/ 1086484 w 1778742"/>
              <a:gd name="connsiteY27" fmla="*/ 2929621 h 3425872"/>
              <a:gd name="connsiteX28" fmla="*/ 1360996 w 1778742"/>
              <a:gd name="connsiteY28" fmla="*/ 2839248 h 3425872"/>
              <a:gd name="connsiteX29" fmla="*/ 1405429 w 1778742"/>
              <a:gd name="connsiteY29" fmla="*/ 2761676 h 3425872"/>
              <a:gd name="connsiteX30" fmla="*/ 1400534 w 1778742"/>
              <a:gd name="connsiteY30" fmla="*/ 2685611 h 3425872"/>
              <a:gd name="connsiteX31" fmla="*/ 1356477 w 1778742"/>
              <a:gd name="connsiteY31" fmla="*/ 2449133 h 3425872"/>
              <a:gd name="connsiteX32" fmla="*/ 1347534 w 1778742"/>
              <a:gd name="connsiteY32" fmla="*/ 2435482 h 3425872"/>
              <a:gd name="connsiteX33" fmla="*/ 248873 w 1778742"/>
              <a:gd name="connsiteY33" fmla="*/ 1756591 h 3425872"/>
              <a:gd name="connsiteX34" fmla="*/ 245484 w 1778742"/>
              <a:gd name="connsiteY34" fmla="*/ 1778055 h 3425872"/>
              <a:gd name="connsiteX35" fmla="*/ 256028 w 1778742"/>
              <a:gd name="connsiteY35" fmla="*/ 2057461 h 3425872"/>
              <a:gd name="connsiteX36" fmla="*/ 266948 w 1778742"/>
              <a:gd name="connsiteY36" fmla="*/ 2209214 h 3425872"/>
              <a:gd name="connsiteX37" fmla="*/ 298956 w 1778742"/>
              <a:gd name="connsiteY37" fmla="*/ 2438538 h 3425872"/>
              <a:gd name="connsiteX38" fmla="*/ 326821 w 1778742"/>
              <a:gd name="connsiteY38" fmla="*/ 2594433 h 3425872"/>
              <a:gd name="connsiteX39" fmla="*/ 332846 w 1778742"/>
              <a:gd name="connsiteY39" fmla="*/ 2623427 h 3425872"/>
              <a:gd name="connsiteX40" fmla="*/ 364477 w 1778742"/>
              <a:gd name="connsiteY40" fmla="*/ 2287915 h 3425872"/>
              <a:gd name="connsiteX41" fmla="*/ 373891 w 1778742"/>
              <a:gd name="connsiteY41" fmla="*/ 2067251 h 3425872"/>
              <a:gd name="connsiteX42" fmla="*/ 375775 w 1778742"/>
              <a:gd name="connsiteY42" fmla="*/ 1842822 h 3425872"/>
              <a:gd name="connsiteX43" fmla="*/ 358829 w 1778742"/>
              <a:gd name="connsiteY43" fmla="*/ 1814581 h 3425872"/>
              <a:gd name="connsiteX44" fmla="*/ 268455 w 1778742"/>
              <a:gd name="connsiteY44" fmla="*/ 1764876 h 3425872"/>
              <a:gd name="connsiteX45" fmla="*/ 248873 w 1778742"/>
              <a:gd name="connsiteY45" fmla="*/ 1756591 h 3425872"/>
              <a:gd name="connsiteX46" fmla="*/ 1558123 w 1778742"/>
              <a:gd name="connsiteY46" fmla="*/ 1754903 h 3425872"/>
              <a:gd name="connsiteX47" fmla="*/ 1545131 w 1778742"/>
              <a:gd name="connsiteY47" fmla="*/ 1757774 h 3425872"/>
              <a:gd name="connsiteX48" fmla="*/ 1441577 w 1778742"/>
              <a:gd name="connsiteY48" fmla="*/ 1815386 h 3425872"/>
              <a:gd name="connsiteX49" fmla="*/ 1430281 w 1778742"/>
              <a:gd name="connsiteY49" fmla="*/ 1836474 h 3425872"/>
              <a:gd name="connsiteX50" fmla="*/ 1432164 w 1778742"/>
              <a:gd name="connsiteY50" fmla="*/ 1978437 h 3425872"/>
              <a:gd name="connsiteX51" fmla="*/ 1439318 w 1778742"/>
              <a:gd name="connsiteY51" fmla="*/ 2171611 h 3425872"/>
              <a:gd name="connsiteX52" fmla="*/ 1449861 w 1778742"/>
              <a:gd name="connsiteY52" fmla="*/ 2356878 h 3425872"/>
              <a:gd name="connsiteX53" fmla="*/ 1478481 w 1778742"/>
              <a:gd name="connsiteY53" fmla="*/ 2603899 h 3425872"/>
              <a:gd name="connsiteX54" fmla="*/ 1486011 w 1778742"/>
              <a:gd name="connsiteY54" fmla="*/ 2605782 h 3425872"/>
              <a:gd name="connsiteX55" fmla="*/ 1510112 w 1778742"/>
              <a:gd name="connsiteY55" fmla="*/ 2432189 h 3425872"/>
              <a:gd name="connsiteX56" fmla="*/ 1539483 w 1778742"/>
              <a:gd name="connsiteY56" fmla="*/ 2214914 h 3425872"/>
              <a:gd name="connsiteX57" fmla="*/ 1551533 w 1778742"/>
              <a:gd name="connsiteY57" fmla="*/ 2042451 h 3425872"/>
              <a:gd name="connsiteX58" fmla="*/ 1560947 w 1778742"/>
              <a:gd name="connsiteY58" fmla="*/ 1767564 h 3425872"/>
              <a:gd name="connsiteX59" fmla="*/ 1558123 w 1778742"/>
              <a:gd name="connsiteY59" fmla="*/ 1754903 h 3425872"/>
              <a:gd name="connsiteX60" fmla="*/ 282387 w 1778742"/>
              <a:gd name="connsiteY60" fmla="*/ 1005357 h 3425872"/>
              <a:gd name="connsiteX61" fmla="*/ 251886 w 1778742"/>
              <a:gd name="connsiteY61" fmla="*/ 1259911 h 3425872"/>
              <a:gd name="connsiteX62" fmla="*/ 245108 w 1778742"/>
              <a:gd name="connsiteY62" fmla="*/ 1612746 h 3425872"/>
              <a:gd name="connsiteX63" fmla="*/ 252638 w 1778742"/>
              <a:gd name="connsiteY63" fmla="*/ 1636093 h 3425872"/>
              <a:gd name="connsiteX64" fmla="*/ 376526 w 1778742"/>
              <a:gd name="connsiteY64" fmla="*/ 1719688 h 3425872"/>
              <a:gd name="connsiteX65" fmla="*/ 282387 w 1778742"/>
              <a:gd name="connsiteY65" fmla="*/ 1005357 h 3425872"/>
              <a:gd name="connsiteX66" fmla="*/ 1524798 w 1778742"/>
              <a:gd name="connsiteY66" fmla="*/ 1001645 h 3425872"/>
              <a:gd name="connsiteX67" fmla="*/ 1482999 w 1778742"/>
              <a:gd name="connsiteY67" fmla="*/ 1152268 h 3425872"/>
              <a:gd name="connsiteX68" fmla="*/ 1450615 w 1778742"/>
              <a:gd name="connsiteY68" fmla="*/ 1385734 h 3425872"/>
              <a:gd name="connsiteX69" fmla="*/ 1438566 w 1778742"/>
              <a:gd name="connsiteY69" fmla="*/ 1531085 h 3425872"/>
              <a:gd name="connsiteX70" fmla="*/ 1430657 w 1778742"/>
              <a:gd name="connsiteY70" fmla="*/ 1698653 h 3425872"/>
              <a:gd name="connsiteX71" fmla="*/ 1447979 w 1778742"/>
              <a:gd name="connsiteY71" fmla="*/ 1706938 h 3425872"/>
              <a:gd name="connsiteX72" fmla="*/ 1544002 w 1778742"/>
              <a:gd name="connsiteY72" fmla="*/ 1642546 h 3425872"/>
              <a:gd name="connsiteX73" fmla="*/ 1560947 w 1778742"/>
              <a:gd name="connsiteY73" fmla="*/ 1602631 h 3425872"/>
              <a:gd name="connsiteX74" fmla="*/ 1554922 w 1778742"/>
              <a:gd name="connsiteY74" fmla="*/ 1201220 h 3425872"/>
              <a:gd name="connsiteX75" fmla="*/ 1536471 w 1778742"/>
              <a:gd name="connsiteY75" fmla="*/ 1054363 h 3425872"/>
              <a:gd name="connsiteX76" fmla="*/ 1524798 w 1778742"/>
              <a:gd name="connsiteY76" fmla="*/ 1001645 h 3425872"/>
              <a:gd name="connsiteX77" fmla="*/ 898204 w 1778742"/>
              <a:gd name="connsiteY77" fmla="*/ 794914 h 3425872"/>
              <a:gd name="connsiteX78" fmla="*/ 756566 w 1778742"/>
              <a:gd name="connsiteY78" fmla="*/ 804653 h 3425872"/>
              <a:gd name="connsiteX79" fmla="*/ 605472 w 1778742"/>
              <a:gd name="connsiteY79" fmla="*/ 819338 h 3425872"/>
              <a:gd name="connsiteX80" fmla="*/ 368995 w 1778742"/>
              <a:gd name="connsiteY80" fmla="*/ 885612 h 3425872"/>
              <a:gd name="connsiteX81" fmla="*/ 330208 w 1778742"/>
              <a:gd name="connsiteY81" fmla="*/ 960548 h 3425872"/>
              <a:gd name="connsiteX82" fmla="*/ 447694 w 1778742"/>
              <a:gd name="connsiteY82" fmla="*/ 1261794 h 3425872"/>
              <a:gd name="connsiteX83" fmla="*/ 512087 w 1778742"/>
              <a:gd name="connsiteY83" fmla="*/ 1293802 h 3425872"/>
              <a:gd name="connsiteX84" fmla="*/ 834043 w 1778742"/>
              <a:gd name="connsiteY84" fmla="*/ 1274598 h 3425872"/>
              <a:gd name="connsiteX85" fmla="*/ 1000251 w 1778742"/>
              <a:gd name="connsiteY85" fmla="*/ 1272108 h 3425872"/>
              <a:gd name="connsiteX86" fmla="*/ 1173092 w 1778742"/>
              <a:gd name="connsiteY86" fmla="*/ 1281052 h 3425872"/>
              <a:gd name="connsiteX87" fmla="*/ 1294720 w 1778742"/>
              <a:gd name="connsiteY87" fmla="*/ 1290466 h 3425872"/>
              <a:gd name="connsiteX88" fmla="*/ 1362877 w 1778742"/>
              <a:gd name="connsiteY88" fmla="*/ 1256575 h 3425872"/>
              <a:gd name="connsiteX89" fmla="*/ 1478103 w 1778742"/>
              <a:gd name="connsiteY89" fmla="*/ 956835 h 3425872"/>
              <a:gd name="connsiteX90" fmla="*/ 1443460 w 1778742"/>
              <a:gd name="connsiteY90" fmla="*/ 883406 h 3425872"/>
              <a:gd name="connsiteX91" fmla="*/ 1343295 w 1778742"/>
              <a:gd name="connsiteY91" fmla="*/ 846126 h 3425872"/>
              <a:gd name="connsiteX92" fmla="*/ 898204 w 1778742"/>
              <a:gd name="connsiteY92" fmla="*/ 794914 h 3425872"/>
              <a:gd name="connsiteX93" fmla="*/ 680957 w 1778742"/>
              <a:gd name="connsiteY93" fmla="*/ 2960 h 3425872"/>
              <a:gd name="connsiteX94" fmla="*/ 1151800 w 1778742"/>
              <a:gd name="connsiteY94" fmla="*/ 0 h 3425872"/>
              <a:gd name="connsiteX95" fmla="*/ 1625133 w 1778742"/>
              <a:gd name="connsiteY95" fmla="*/ 473334 h 3425872"/>
              <a:gd name="connsiteX96" fmla="*/ 1625133 w 1778742"/>
              <a:gd name="connsiteY96" fmla="*/ 960223 h 3425872"/>
              <a:gd name="connsiteX97" fmla="*/ 1753163 w 1778742"/>
              <a:gd name="connsiteY97" fmla="*/ 1034029 h 3425872"/>
              <a:gd name="connsiteX98" fmla="*/ 1771991 w 1778742"/>
              <a:gd name="connsiteY98" fmla="*/ 1104445 h 3425872"/>
              <a:gd name="connsiteX99" fmla="*/ 1771237 w 1778742"/>
              <a:gd name="connsiteY99" fmla="*/ 1105574 h 3425872"/>
              <a:gd name="connsiteX100" fmla="*/ 1700821 w 1778742"/>
              <a:gd name="connsiteY100" fmla="*/ 1124403 h 3425872"/>
              <a:gd name="connsiteX101" fmla="*/ 1624757 w 1778742"/>
              <a:gd name="connsiteY101" fmla="*/ 1080722 h 3425872"/>
              <a:gd name="connsiteX102" fmla="*/ 1624757 w 1778742"/>
              <a:gd name="connsiteY102" fmla="*/ 3067441 h 3425872"/>
              <a:gd name="connsiteX103" fmla="*/ 1269286 w 1778742"/>
              <a:gd name="connsiteY103" fmla="*/ 3422912 h 3425872"/>
              <a:gd name="connsiteX104" fmla="*/ 892441 w 1778742"/>
              <a:gd name="connsiteY104" fmla="*/ 3422912 h 3425872"/>
              <a:gd name="connsiteX105" fmla="*/ 563095 w 1778742"/>
              <a:gd name="connsiteY105" fmla="*/ 3425872 h 3425872"/>
              <a:gd name="connsiteX106" fmla="*/ 207625 w 1778742"/>
              <a:gd name="connsiteY106" fmla="*/ 3070401 h 3425872"/>
              <a:gd name="connsiteX107" fmla="*/ 207625 w 1778742"/>
              <a:gd name="connsiteY107" fmla="*/ 1052428 h 3425872"/>
              <a:gd name="connsiteX108" fmla="*/ 78089 w 1778742"/>
              <a:gd name="connsiteY108" fmla="*/ 1127363 h 3425872"/>
              <a:gd name="connsiteX109" fmla="*/ 7673 w 1778742"/>
              <a:gd name="connsiteY109" fmla="*/ 1108534 h 3425872"/>
              <a:gd name="connsiteX110" fmla="*/ 6920 w 1778742"/>
              <a:gd name="connsiteY110" fmla="*/ 1107405 h 3425872"/>
              <a:gd name="connsiteX111" fmla="*/ 25748 w 1778742"/>
              <a:gd name="connsiteY111" fmla="*/ 1036989 h 3425872"/>
              <a:gd name="connsiteX112" fmla="*/ 207625 w 1778742"/>
              <a:gd name="connsiteY112" fmla="*/ 932305 h 3425872"/>
              <a:gd name="connsiteX113" fmla="*/ 207625 w 1778742"/>
              <a:gd name="connsiteY113" fmla="*/ 476294 h 3425872"/>
              <a:gd name="connsiteX114" fmla="*/ 680957 w 1778742"/>
              <a:gd name="connsiteY114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923057 w 1778742"/>
              <a:gd name="connsiteY26" fmla="*/ 2946190 h 3425872"/>
              <a:gd name="connsiteX27" fmla="*/ 1086484 w 1778742"/>
              <a:gd name="connsiteY27" fmla="*/ 2929621 h 3425872"/>
              <a:gd name="connsiteX28" fmla="*/ 1360996 w 1778742"/>
              <a:gd name="connsiteY28" fmla="*/ 2839248 h 3425872"/>
              <a:gd name="connsiteX29" fmla="*/ 1405429 w 1778742"/>
              <a:gd name="connsiteY29" fmla="*/ 2761676 h 3425872"/>
              <a:gd name="connsiteX30" fmla="*/ 1400534 w 1778742"/>
              <a:gd name="connsiteY30" fmla="*/ 2685611 h 3425872"/>
              <a:gd name="connsiteX31" fmla="*/ 1356477 w 1778742"/>
              <a:gd name="connsiteY31" fmla="*/ 2449133 h 3425872"/>
              <a:gd name="connsiteX32" fmla="*/ 1347534 w 1778742"/>
              <a:gd name="connsiteY32" fmla="*/ 2435482 h 3425872"/>
              <a:gd name="connsiteX33" fmla="*/ 248873 w 1778742"/>
              <a:gd name="connsiteY33" fmla="*/ 1756591 h 3425872"/>
              <a:gd name="connsiteX34" fmla="*/ 245484 w 1778742"/>
              <a:gd name="connsiteY34" fmla="*/ 1778055 h 3425872"/>
              <a:gd name="connsiteX35" fmla="*/ 256028 w 1778742"/>
              <a:gd name="connsiteY35" fmla="*/ 2057461 h 3425872"/>
              <a:gd name="connsiteX36" fmla="*/ 266948 w 1778742"/>
              <a:gd name="connsiteY36" fmla="*/ 2209214 h 3425872"/>
              <a:gd name="connsiteX37" fmla="*/ 298956 w 1778742"/>
              <a:gd name="connsiteY37" fmla="*/ 2438538 h 3425872"/>
              <a:gd name="connsiteX38" fmla="*/ 326821 w 1778742"/>
              <a:gd name="connsiteY38" fmla="*/ 2594433 h 3425872"/>
              <a:gd name="connsiteX39" fmla="*/ 332846 w 1778742"/>
              <a:gd name="connsiteY39" fmla="*/ 2623427 h 3425872"/>
              <a:gd name="connsiteX40" fmla="*/ 364477 w 1778742"/>
              <a:gd name="connsiteY40" fmla="*/ 2287915 h 3425872"/>
              <a:gd name="connsiteX41" fmla="*/ 373891 w 1778742"/>
              <a:gd name="connsiteY41" fmla="*/ 2067251 h 3425872"/>
              <a:gd name="connsiteX42" fmla="*/ 375775 w 1778742"/>
              <a:gd name="connsiteY42" fmla="*/ 1842822 h 3425872"/>
              <a:gd name="connsiteX43" fmla="*/ 358829 w 1778742"/>
              <a:gd name="connsiteY43" fmla="*/ 1814581 h 3425872"/>
              <a:gd name="connsiteX44" fmla="*/ 268455 w 1778742"/>
              <a:gd name="connsiteY44" fmla="*/ 1764876 h 3425872"/>
              <a:gd name="connsiteX45" fmla="*/ 248873 w 1778742"/>
              <a:gd name="connsiteY45" fmla="*/ 1756591 h 3425872"/>
              <a:gd name="connsiteX46" fmla="*/ 1558123 w 1778742"/>
              <a:gd name="connsiteY46" fmla="*/ 1754903 h 3425872"/>
              <a:gd name="connsiteX47" fmla="*/ 1545131 w 1778742"/>
              <a:gd name="connsiteY47" fmla="*/ 1757774 h 3425872"/>
              <a:gd name="connsiteX48" fmla="*/ 1441577 w 1778742"/>
              <a:gd name="connsiteY48" fmla="*/ 1815386 h 3425872"/>
              <a:gd name="connsiteX49" fmla="*/ 1430281 w 1778742"/>
              <a:gd name="connsiteY49" fmla="*/ 1836474 h 3425872"/>
              <a:gd name="connsiteX50" fmla="*/ 1432164 w 1778742"/>
              <a:gd name="connsiteY50" fmla="*/ 1978437 h 3425872"/>
              <a:gd name="connsiteX51" fmla="*/ 1439318 w 1778742"/>
              <a:gd name="connsiteY51" fmla="*/ 2171611 h 3425872"/>
              <a:gd name="connsiteX52" fmla="*/ 1449861 w 1778742"/>
              <a:gd name="connsiteY52" fmla="*/ 2356878 h 3425872"/>
              <a:gd name="connsiteX53" fmla="*/ 1478481 w 1778742"/>
              <a:gd name="connsiteY53" fmla="*/ 2603899 h 3425872"/>
              <a:gd name="connsiteX54" fmla="*/ 1486011 w 1778742"/>
              <a:gd name="connsiteY54" fmla="*/ 2605782 h 3425872"/>
              <a:gd name="connsiteX55" fmla="*/ 1510112 w 1778742"/>
              <a:gd name="connsiteY55" fmla="*/ 2432189 h 3425872"/>
              <a:gd name="connsiteX56" fmla="*/ 1539483 w 1778742"/>
              <a:gd name="connsiteY56" fmla="*/ 2214914 h 3425872"/>
              <a:gd name="connsiteX57" fmla="*/ 1551533 w 1778742"/>
              <a:gd name="connsiteY57" fmla="*/ 2042451 h 3425872"/>
              <a:gd name="connsiteX58" fmla="*/ 1560947 w 1778742"/>
              <a:gd name="connsiteY58" fmla="*/ 1767564 h 3425872"/>
              <a:gd name="connsiteX59" fmla="*/ 1558123 w 1778742"/>
              <a:gd name="connsiteY59" fmla="*/ 1754903 h 3425872"/>
              <a:gd name="connsiteX60" fmla="*/ 282387 w 1778742"/>
              <a:gd name="connsiteY60" fmla="*/ 1005357 h 3425872"/>
              <a:gd name="connsiteX61" fmla="*/ 251886 w 1778742"/>
              <a:gd name="connsiteY61" fmla="*/ 1259911 h 3425872"/>
              <a:gd name="connsiteX62" fmla="*/ 245108 w 1778742"/>
              <a:gd name="connsiteY62" fmla="*/ 1612746 h 3425872"/>
              <a:gd name="connsiteX63" fmla="*/ 252638 w 1778742"/>
              <a:gd name="connsiteY63" fmla="*/ 1636093 h 3425872"/>
              <a:gd name="connsiteX64" fmla="*/ 376526 w 1778742"/>
              <a:gd name="connsiteY64" fmla="*/ 1719688 h 3425872"/>
              <a:gd name="connsiteX65" fmla="*/ 282387 w 1778742"/>
              <a:gd name="connsiteY65" fmla="*/ 1005357 h 3425872"/>
              <a:gd name="connsiteX66" fmla="*/ 1524798 w 1778742"/>
              <a:gd name="connsiteY66" fmla="*/ 1001645 h 3425872"/>
              <a:gd name="connsiteX67" fmla="*/ 1482999 w 1778742"/>
              <a:gd name="connsiteY67" fmla="*/ 1152268 h 3425872"/>
              <a:gd name="connsiteX68" fmla="*/ 1450615 w 1778742"/>
              <a:gd name="connsiteY68" fmla="*/ 1385734 h 3425872"/>
              <a:gd name="connsiteX69" fmla="*/ 1438566 w 1778742"/>
              <a:gd name="connsiteY69" fmla="*/ 1531085 h 3425872"/>
              <a:gd name="connsiteX70" fmla="*/ 1430657 w 1778742"/>
              <a:gd name="connsiteY70" fmla="*/ 1698653 h 3425872"/>
              <a:gd name="connsiteX71" fmla="*/ 1447979 w 1778742"/>
              <a:gd name="connsiteY71" fmla="*/ 1706938 h 3425872"/>
              <a:gd name="connsiteX72" fmla="*/ 1544002 w 1778742"/>
              <a:gd name="connsiteY72" fmla="*/ 1642546 h 3425872"/>
              <a:gd name="connsiteX73" fmla="*/ 1560947 w 1778742"/>
              <a:gd name="connsiteY73" fmla="*/ 1602631 h 3425872"/>
              <a:gd name="connsiteX74" fmla="*/ 1554922 w 1778742"/>
              <a:gd name="connsiteY74" fmla="*/ 1201220 h 3425872"/>
              <a:gd name="connsiteX75" fmla="*/ 1536471 w 1778742"/>
              <a:gd name="connsiteY75" fmla="*/ 1054363 h 3425872"/>
              <a:gd name="connsiteX76" fmla="*/ 1524798 w 1778742"/>
              <a:gd name="connsiteY76" fmla="*/ 1001645 h 3425872"/>
              <a:gd name="connsiteX77" fmla="*/ 898204 w 1778742"/>
              <a:gd name="connsiteY77" fmla="*/ 794914 h 3425872"/>
              <a:gd name="connsiteX78" fmla="*/ 756566 w 1778742"/>
              <a:gd name="connsiteY78" fmla="*/ 804653 h 3425872"/>
              <a:gd name="connsiteX79" fmla="*/ 605472 w 1778742"/>
              <a:gd name="connsiteY79" fmla="*/ 819338 h 3425872"/>
              <a:gd name="connsiteX80" fmla="*/ 368995 w 1778742"/>
              <a:gd name="connsiteY80" fmla="*/ 885612 h 3425872"/>
              <a:gd name="connsiteX81" fmla="*/ 330208 w 1778742"/>
              <a:gd name="connsiteY81" fmla="*/ 960548 h 3425872"/>
              <a:gd name="connsiteX82" fmla="*/ 447694 w 1778742"/>
              <a:gd name="connsiteY82" fmla="*/ 1261794 h 3425872"/>
              <a:gd name="connsiteX83" fmla="*/ 512087 w 1778742"/>
              <a:gd name="connsiteY83" fmla="*/ 1293802 h 3425872"/>
              <a:gd name="connsiteX84" fmla="*/ 834043 w 1778742"/>
              <a:gd name="connsiteY84" fmla="*/ 1274598 h 3425872"/>
              <a:gd name="connsiteX85" fmla="*/ 1000251 w 1778742"/>
              <a:gd name="connsiteY85" fmla="*/ 1272108 h 3425872"/>
              <a:gd name="connsiteX86" fmla="*/ 1173092 w 1778742"/>
              <a:gd name="connsiteY86" fmla="*/ 1281052 h 3425872"/>
              <a:gd name="connsiteX87" fmla="*/ 1294720 w 1778742"/>
              <a:gd name="connsiteY87" fmla="*/ 1290466 h 3425872"/>
              <a:gd name="connsiteX88" fmla="*/ 1362877 w 1778742"/>
              <a:gd name="connsiteY88" fmla="*/ 1256575 h 3425872"/>
              <a:gd name="connsiteX89" fmla="*/ 1478103 w 1778742"/>
              <a:gd name="connsiteY89" fmla="*/ 956835 h 3425872"/>
              <a:gd name="connsiteX90" fmla="*/ 1443460 w 1778742"/>
              <a:gd name="connsiteY90" fmla="*/ 883406 h 3425872"/>
              <a:gd name="connsiteX91" fmla="*/ 1343295 w 1778742"/>
              <a:gd name="connsiteY91" fmla="*/ 846126 h 3425872"/>
              <a:gd name="connsiteX92" fmla="*/ 898204 w 1778742"/>
              <a:gd name="connsiteY92" fmla="*/ 794914 h 3425872"/>
              <a:gd name="connsiteX93" fmla="*/ 680957 w 1778742"/>
              <a:gd name="connsiteY93" fmla="*/ 2960 h 3425872"/>
              <a:gd name="connsiteX94" fmla="*/ 1151800 w 1778742"/>
              <a:gd name="connsiteY94" fmla="*/ 0 h 3425872"/>
              <a:gd name="connsiteX95" fmla="*/ 1625133 w 1778742"/>
              <a:gd name="connsiteY95" fmla="*/ 473334 h 3425872"/>
              <a:gd name="connsiteX96" fmla="*/ 1625133 w 1778742"/>
              <a:gd name="connsiteY96" fmla="*/ 960223 h 3425872"/>
              <a:gd name="connsiteX97" fmla="*/ 1753163 w 1778742"/>
              <a:gd name="connsiteY97" fmla="*/ 1034029 h 3425872"/>
              <a:gd name="connsiteX98" fmla="*/ 1771991 w 1778742"/>
              <a:gd name="connsiteY98" fmla="*/ 1104445 h 3425872"/>
              <a:gd name="connsiteX99" fmla="*/ 1771237 w 1778742"/>
              <a:gd name="connsiteY99" fmla="*/ 1105574 h 3425872"/>
              <a:gd name="connsiteX100" fmla="*/ 1700821 w 1778742"/>
              <a:gd name="connsiteY100" fmla="*/ 1124403 h 3425872"/>
              <a:gd name="connsiteX101" fmla="*/ 1624757 w 1778742"/>
              <a:gd name="connsiteY101" fmla="*/ 1080722 h 3425872"/>
              <a:gd name="connsiteX102" fmla="*/ 1624757 w 1778742"/>
              <a:gd name="connsiteY102" fmla="*/ 3067441 h 3425872"/>
              <a:gd name="connsiteX103" fmla="*/ 1269286 w 1778742"/>
              <a:gd name="connsiteY103" fmla="*/ 3422912 h 3425872"/>
              <a:gd name="connsiteX104" fmla="*/ 563095 w 1778742"/>
              <a:gd name="connsiteY104" fmla="*/ 3425872 h 3425872"/>
              <a:gd name="connsiteX105" fmla="*/ 207625 w 1778742"/>
              <a:gd name="connsiteY105" fmla="*/ 3070401 h 3425872"/>
              <a:gd name="connsiteX106" fmla="*/ 207625 w 1778742"/>
              <a:gd name="connsiteY106" fmla="*/ 1052428 h 3425872"/>
              <a:gd name="connsiteX107" fmla="*/ 78089 w 1778742"/>
              <a:gd name="connsiteY107" fmla="*/ 1127363 h 3425872"/>
              <a:gd name="connsiteX108" fmla="*/ 7673 w 1778742"/>
              <a:gd name="connsiteY108" fmla="*/ 1108534 h 3425872"/>
              <a:gd name="connsiteX109" fmla="*/ 6920 w 1778742"/>
              <a:gd name="connsiteY109" fmla="*/ 1107405 h 3425872"/>
              <a:gd name="connsiteX110" fmla="*/ 25748 w 1778742"/>
              <a:gd name="connsiteY110" fmla="*/ 1036989 h 3425872"/>
              <a:gd name="connsiteX111" fmla="*/ 207625 w 1778742"/>
              <a:gd name="connsiteY111" fmla="*/ 932305 h 3425872"/>
              <a:gd name="connsiteX112" fmla="*/ 207625 w 1778742"/>
              <a:gd name="connsiteY112" fmla="*/ 476294 h 3425872"/>
              <a:gd name="connsiteX113" fmla="*/ 680957 w 1778742"/>
              <a:gd name="connsiteY113" fmla="*/ 2960 h 342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778742" h="3425872">
                <a:moveTo>
                  <a:pt x="387070" y="3227427"/>
                </a:moveTo>
                <a:cubicBezTo>
                  <a:pt x="374643" y="3234205"/>
                  <a:pt x="380291" y="3247008"/>
                  <a:pt x="379162" y="3256422"/>
                </a:cubicBezTo>
                <a:cubicBezTo>
                  <a:pt x="379162" y="3283912"/>
                  <a:pt x="376526" y="3294831"/>
                  <a:pt x="408533" y="3303492"/>
                </a:cubicBezTo>
                <a:cubicBezTo>
                  <a:pt x="513593" y="3331358"/>
                  <a:pt x="597942" y="3349432"/>
                  <a:pt x="706014" y="3359976"/>
                </a:cubicBezTo>
                <a:cubicBezTo>
                  <a:pt x="721077" y="3361482"/>
                  <a:pt x="718441" y="3351315"/>
                  <a:pt x="713922" y="3340018"/>
                </a:cubicBezTo>
                <a:cubicBezTo>
                  <a:pt x="706391" y="3320813"/>
                  <a:pt x="693211" y="3321190"/>
                  <a:pt x="677019" y="3320438"/>
                </a:cubicBezTo>
                <a:cubicBezTo>
                  <a:pt x="573842" y="3306504"/>
                  <a:pt x="531290" y="3293702"/>
                  <a:pt x="430373" y="3245502"/>
                </a:cubicBezTo>
                <a:cubicBezTo>
                  <a:pt x="421337" y="3239854"/>
                  <a:pt x="399119" y="3221025"/>
                  <a:pt x="387070" y="3227427"/>
                </a:cubicBezTo>
                <a:close/>
                <a:moveTo>
                  <a:pt x="1424633" y="3224467"/>
                </a:moveTo>
                <a:cubicBezTo>
                  <a:pt x="1412959" y="3218065"/>
                  <a:pt x="1390742" y="3237270"/>
                  <a:pt x="1381328" y="3242542"/>
                </a:cubicBezTo>
                <a:cubicBezTo>
                  <a:pt x="1280411" y="3290741"/>
                  <a:pt x="1237483" y="3303544"/>
                  <a:pt x="1134683" y="3317477"/>
                </a:cubicBezTo>
                <a:cubicBezTo>
                  <a:pt x="1118491" y="3318230"/>
                  <a:pt x="1105311" y="3317853"/>
                  <a:pt x="1097780" y="3336682"/>
                </a:cubicBezTo>
                <a:cubicBezTo>
                  <a:pt x="1093261" y="3347978"/>
                  <a:pt x="1090625" y="3358145"/>
                  <a:pt x="1105689" y="3356639"/>
                </a:cubicBezTo>
                <a:cubicBezTo>
                  <a:pt x="1213760" y="3346096"/>
                  <a:pt x="1298108" y="3328021"/>
                  <a:pt x="1403169" y="3300156"/>
                </a:cubicBezTo>
                <a:cubicBezTo>
                  <a:pt x="1435175" y="3291871"/>
                  <a:pt x="1432539" y="3280952"/>
                  <a:pt x="1432539" y="3253086"/>
                </a:cubicBezTo>
                <a:cubicBezTo>
                  <a:pt x="1431410" y="3244048"/>
                  <a:pt x="1437435" y="3230869"/>
                  <a:pt x="1424633" y="3224467"/>
                </a:cubicBezTo>
                <a:close/>
                <a:moveTo>
                  <a:pt x="1347534" y="2435482"/>
                </a:moveTo>
                <a:cubicBezTo>
                  <a:pt x="1343861" y="2434447"/>
                  <a:pt x="1339154" y="2436331"/>
                  <a:pt x="1332377" y="2439343"/>
                </a:cubicBezTo>
                <a:cubicBezTo>
                  <a:pt x="1204159" y="2493849"/>
                  <a:pt x="1071492" y="2514466"/>
                  <a:pt x="935490" y="2514060"/>
                </a:cubicBezTo>
                <a:lnTo>
                  <a:pt x="805049" y="2510082"/>
                </a:lnTo>
                <a:cubicBezTo>
                  <a:pt x="690952" y="2499539"/>
                  <a:pt x="579491" y="2489373"/>
                  <a:pt x="474431" y="2440797"/>
                </a:cubicBezTo>
                <a:cubicBezTo>
                  <a:pt x="462381" y="2435148"/>
                  <a:pt x="455603" y="2438538"/>
                  <a:pt x="452591" y="2451716"/>
                </a:cubicBezTo>
                <a:cubicBezTo>
                  <a:pt x="446189" y="2477323"/>
                  <a:pt x="437905" y="2502176"/>
                  <a:pt x="432633" y="2527782"/>
                </a:cubicBezTo>
                <a:cubicBezTo>
                  <a:pt x="417571" y="2598197"/>
                  <a:pt x="410417" y="2669743"/>
                  <a:pt x="402132" y="2741290"/>
                </a:cubicBezTo>
                <a:cubicBezTo>
                  <a:pt x="396483" y="2790243"/>
                  <a:pt x="413052" y="2824885"/>
                  <a:pt x="456732" y="2845973"/>
                </a:cubicBezTo>
                <a:cubicBezTo>
                  <a:pt x="563770" y="2897938"/>
                  <a:pt x="675254" y="2929993"/>
                  <a:pt x="800083" y="2942773"/>
                </a:cubicBezTo>
                <a:lnTo>
                  <a:pt x="923057" y="2946190"/>
                </a:lnTo>
                <a:cubicBezTo>
                  <a:pt x="964479" y="2949203"/>
                  <a:pt x="1025858" y="2940918"/>
                  <a:pt x="1086484" y="2929621"/>
                </a:cubicBezTo>
                <a:cubicBezTo>
                  <a:pt x="1182131" y="2911924"/>
                  <a:pt x="1274387" y="2884058"/>
                  <a:pt x="1360996" y="2839248"/>
                </a:cubicBezTo>
                <a:cubicBezTo>
                  <a:pt x="1388860" y="2824561"/>
                  <a:pt x="1406559" y="2796321"/>
                  <a:pt x="1405429" y="2761676"/>
                </a:cubicBezTo>
                <a:cubicBezTo>
                  <a:pt x="1404676" y="2736071"/>
                  <a:pt x="1402793" y="2710841"/>
                  <a:pt x="1400534" y="2685611"/>
                </a:cubicBezTo>
                <a:cubicBezTo>
                  <a:pt x="1393379" y="2605405"/>
                  <a:pt x="1379823" y="2526328"/>
                  <a:pt x="1356477" y="2449133"/>
                </a:cubicBezTo>
                <a:cubicBezTo>
                  <a:pt x="1353841" y="2440472"/>
                  <a:pt x="1351204" y="2436519"/>
                  <a:pt x="1347534" y="2435482"/>
                </a:cubicBezTo>
                <a:close/>
                <a:moveTo>
                  <a:pt x="248873" y="1756591"/>
                </a:moveTo>
                <a:cubicBezTo>
                  <a:pt x="241719" y="1761109"/>
                  <a:pt x="245108" y="1770900"/>
                  <a:pt x="245484" y="1778055"/>
                </a:cubicBezTo>
                <a:cubicBezTo>
                  <a:pt x="248873" y="1873700"/>
                  <a:pt x="251510" y="1961815"/>
                  <a:pt x="256028" y="2057461"/>
                </a:cubicBezTo>
                <a:cubicBezTo>
                  <a:pt x="258287" y="2108295"/>
                  <a:pt x="262430" y="2158755"/>
                  <a:pt x="266948" y="2209214"/>
                </a:cubicBezTo>
                <a:cubicBezTo>
                  <a:pt x="274103" y="2285655"/>
                  <a:pt x="290295" y="2362097"/>
                  <a:pt x="298956" y="2438538"/>
                </a:cubicBezTo>
                <a:cubicBezTo>
                  <a:pt x="306111" y="2502176"/>
                  <a:pt x="314019" y="2527782"/>
                  <a:pt x="326821" y="2594433"/>
                </a:cubicBezTo>
                <a:cubicBezTo>
                  <a:pt x="330963" y="2588408"/>
                  <a:pt x="332846" y="2624934"/>
                  <a:pt x="332846" y="2623427"/>
                </a:cubicBezTo>
                <a:cubicBezTo>
                  <a:pt x="348661" y="2511966"/>
                  <a:pt x="356570" y="2399752"/>
                  <a:pt x="364477" y="2287915"/>
                </a:cubicBezTo>
                <a:cubicBezTo>
                  <a:pt x="369749" y="2214486"/>
                  <a:pt x="370503" y="2140680"/>
                  <a:pt x="373891" y="2067251"/>
                </a:cubicBezTo>
                <a:cubicBezTo>
                  <a:pt x="378034" y="1990057"/>
                  <a:pt x="375020" y="1920018"/>
                  <a:pt x="375775" y="1842822"/>
                </a:cubicBezTo>
                <a:cubicBezTo>
                  <a:pt x="375775" y="1828890"/>
                  <a:pt x="370503" y="1820982"/>
                  <a:pt x="358829" y="1814581"/>
                </a:cubicBezTo>
                <a:cubicBezTo>
                  <a:pt x="330963" y="1798389"/>
                  <a:pt x="296320" y="1781068"/>
                  <a:pt x="268455" y="1764876"/>
                </a:cubicBezTo>
                <a:cubicBezTo>
                  <a:pt x="262430" y="1761486"/>
                  <a:pt x="256405" y="1752072"/>
                  <a:pt x="248873" y="1756591"/>
                </a:cubicBezTo>
                <a:close/>
                <a:moveTo>
                  <a:pt x="1558123" y="1754903"/>
                </a:moveTo>
                <a:cubicBezTo>
                  <a:pt x="1555957" y="1752878"/>
                  <a:pt x="1552098" y="1753443"/>
                  <a:pt x="1545131" y="1757774"/>
                </a:cubicBezTo>
                <a:cubicBezTo>
                  <a:pt x="1513500" y="1777354"/>
                  <a:pt x="1473962" y="1796559"/>
                  <a:pt x="1441577" y="1815386"/>
                </a:cubicBezTo>
                <a:cubicBezTo>
                  <a:pt x="1432916" y="1820282"/>
                  <a:pt x="1430281" y="1827060"/>
                  <a:pt x="1430281" y="1836474"/>
                </a:cubicBezTo>
                <a:cubicBezTo>
                  <a:pt x="1430657" y="1883920"/>
                  <a:pt x="1427645" y="1931367"/>
                  <a:pt x="1432164" y="1978437"/>
                </a:cubicBezTo>
                <a:cubicBezTo>
                  <a:pt x="1438941" y="2045464"/>
                  <a:pt x="1433293" y="2104961"/>
                  <a:pt x="1439318" y="2171611"/>
                </a:cubicBezTo>
                <a:cubicBezTo>
                  <a:pt x="1444590" y="2232989"/>
                  <a:pt x="1446473" y="2295122"/>
                  <a:pt x="1449861" y="2356878"/>
                </a:cubicBezTo>
                <a:cubicBezTo>
                  <a:pt x="1455511" y="2449888"/>
                  <a:pt x="1464924" y="2504487"/>
                  <a:pt x="1478481" y="2603899"/>
                </a:cubicBezTo>
                <a:cubicBezTo>
                  <a:pt x="1481870" y="2587331"/>
                  <a:pt x="1484505" y="2615572"/>
                  <a:pt x="1486011" y="2605782"/>
                </a:cubicBezTo>
                <a:cubicBezTo>
                  <a:pt x="1494296" y="2548169"/>
                  <a:pt x="1503333" y="2490179"/>
                  <a:pt x="1510112" y="2432189"/>
                </a:cubicBezTo>
                <a:cubicBezTo>
                  <a:pt x="1518396" y="2359889"/>
                  <a:pt x="1533459" y="2287591"/>
                  <a:pt x="1539483" y="2214914"/>
                </a:cubicBezTo>
                <a:cubicBezTo>
                  <a:pt x="1544378" y="2157677"/>
                  <a:pt x="1547767" y="2100065"/>
                  <a:pt x="1551533" y="2042451"/>
                </a:cubicBezTo>
                <a:cubicBezTo>
                  <a:pt x="1557934" y="1948312"/>
                  <a:pt x="1560947" y="1861704"/>
                  <a:pt x="1560947" y="1767564"/>
                </a:cubicBezTo>
                <a:cubicBezTo>
                  <a:pt x="1560758" y="1761539"/>
                  <a:pt x="1560288" y="1756926"/>
                  <a:pt x="1558123" y="1754903"/>
                </a:cubicBezTo>
                <a:close/>
                <a:moveTo>
                  <a:pt x="282387" y="1005357"/>
                </a:moveTo>
                <a:cubicBezTo>
                  <a:pt x="265817" y="1094602"/>
                  <a:pt x="254522" y="1169913"/>
                  <a:pt x="251886" y="1259911"/>
                </a:cubicBezTo>
                <a:cubicBezTo>
                  <a:pt x="248496" y="1381162"/>
                  <a:pt x="242096" y="1491117"/>
                  <a:pt x="245108" y="1612746"/>
                </a:cubicBezTo>
                <a:cubicBezTo>
                  <a:pt x="245484" y="1621407"/>
                  <a:pt x="244731" y="1630067"/>
                  <a:pt x="252638" y="1636093"/>
                </a:cubicBezTo>
                <a:cubicBezTo>
                  <a:pt x="289542" y="1662828"/>
                  <a:pt x="333975" y="1689187"/>
                  <a:pt x="376526" y="1719688"/>
                </a:cubicBezTo>
                <a:cubicBezTo>
                  <a:pt x="370877" y="1464381"/>
                  <a:pt x="355063" y="1244472"/>
                  <a:pt x="282387" y="1005357"/>
                </a:cubicBezTo>
                <a:close/>
                <a:moveTo>
                  <a:pt x="1524798" y="1001645"/>
                </a:moveTo>
                <a:cubicBezTo>
                  <a:pt x="1506723" y="1060011"/>
                  <a:pt x="1493543" y="1098044"/>
                  <a:pt x="1482999" y="1152268"/>
                </a:cubicBezTo>
                <a:cubicBezTo>
                  <a:pt x="1467937" y="1229463"/>
                  <a:pt x="1458146" y="1307410"/>
                  <a:pt x="1450615" y="1385734"/>
                </a:cubicBezTo>
                <a:cubicBezTo>
                  <a:pt x="1445720" y="1437698"/>
                  <a:pt x="1443084" y="1478743"/>
                  <a:pt x="1438566" y="1531085"/>
                </a:cubicBezTo>
                <a:cubicBezTo>
                  <a:pt x="1433671" y="1586815"/>
                  <a:pt x="1438566" y="1642923"/>
                  <a:pt x="1430657" y="1698653"/>
                </a:cubicBezTo>
                <a:cubicBezTo>
                  <a:pt x="1428397" y="1715222"/>
                  <a:pt x="1436306" y="1715600"/>
                  <a:pt x="1447979" y="1706938"/>
                </a:cubicBezTo>
                <a:cubicBezTo>
                  <a:pt x="1477351" y="1685098"/>
                  <a:pt x="1514254" y="1663634"/>
                  <a:pt x="1544002" y="1642546"/>
                </a:cubicBezTo>
                <a:cubicBezTo>
                  <a:pt x="1557935" y="1632380"/>
                  <a:pt x="1560947" y="1619200"/>
                  <a:pt x="1560947" y="1602631"/>
                </a:cubicBezTo>
                <a:cubicBezTo>
                  <a:pt x="1560571" y="1464811"/>
                  <a:pt x="1561324" y="1338664"/>
                  <a:pt x="1554922" y="1201220"/>
                </a:cubicBezTo>
                <a:cubicBezTo>
                  <a:pt x="1552664" y="1152268"/>
                  <a:pt x="1542495" y="1102938"/>
                  <a:pt x="1536471" y="1054363"/>
                </a:cubicBezTo>
                <a:cubicBezTo>
                  <a:pt x="1533835" y="1034028"/>
                  <a:pt x="1536848" y="1026874"/>
                  <a:pt x="1524798" y="1001645"/>
                </a:cubicBezTo>
                <a:close/>
                <a:moveTo>
                  <a:pt x="898204" y="794914"/>
                </a:moveTo>
                <a:lnTo>
                  <a:pt x="756566" y="804653"/>
                </a:lnTo>
                <a:cubicBezTo>
                  <a:pt x="706390" y="807477"/>
                  <a:pt x="655742" y="811619"/>
                  <a:pt x="605472" y="819338"/>
                </a:cubicBezTo>
                <a:cubicBezTo>
                  <a:pt x="524136" y="831765"/>
                  <a:pt x="443553" y="848333"/>
                  <a:pt x="368995" y="885612"/>
                </a:cubicBezTo>
                <a:cubicBezTo>
                  <a:pt x="336987" y="901805"/>
                  <a:pt x="324560" y="926281"/>
                  <a:pt x="330208" y="960548"/>
                </a:cubicBezTo>
                <a:cubicBezTo>
                  <a:pt x="347154" y="1062972"/>
                  <a:pt x="387069" y="1178198"/>
                  <a:pt x="447694" y="1261794"/>
                </a:cubicBezTo>
                <a:cubicBezTo>
                  <a:pt x="463510" y="1283636"/>
                  <a:pt x="485351" y="1297191"/>
                  <a:pt x="512087" y="1293802"/>
                </a:cubicBezTo>
                <a:cubicBezTo>
                  <a:pt x="619028" y="1280246"/>
                  <a:pt x="726724" y="1279493"/>
                  <a:pt x="834043" y="1274598"/>
                </a:cubicBezTo>
                <a:lnTo>
                  <a:pt x="1000251" y="1272108"/>
                </a:lnTo>
                <a:cubicBezTo>
                  <a:pt x="1057864" y="1274274"/>
                  <a:pt x="1115478" y="1277851"/>
                  <a:pt x="1173092" y="1281052"/>
                </a:cubicBezTo>
                <a:cubicBezTo>
                  <a:pt x="1213760" y="1283311"/>
                  <a:pt x="1254052" y="1287453"/>
                  <a:pt x="1294720" y="1290466"/>
                </a:cubicBezTo>
                <a:cubicBezTo>
                  <a:pt x="1322584" y="1292349"/>
                  <a:pt x="1345555" y="1281805"/>
                  <a:pt x="1362877" y="1256575"/>
                </a:cubicBezTo>
                <a:cubicBezTo>
                  <a:pt x="1420866" y="1172226"/>
                  <a:pt x="1462287" y="1058882"/>
                  <a:pt x="1478103" y="956835"/>
                </a:cubicBezTo>
                <a:cubicBezTo>
                  <a:pt x="1483375" y="921814"/>
                  <a:pt x="1474338" y="899222"/>
                  <a:pt x="1443460" y="883406"/>
                </a:cubicBezTo>
                <a:cubicBezTo>
                  <a:pt x="1411452" y="867213"/>
                  <a:pt x="1377938" y="855917"/>
                  <a:pt x="1343295" y="846126"/>
                </a:cubicBezTo>
                <a:cubicBezTo>
                  <a:pt x="1199074" y="805459"/>
                  <a:pt x="1051087" y="800940"/>
                  <a:pt x="898204" y="794914"/>
                </a:cubicBezTo>
                <a:close/>
                <a:moveTo>
                  <a:pt x="680957" y="2960"/>
                </a:moveTo>
                <a:lnTo>
                  <a:pt x="1151800" y="0"/>
                </a:lnTo>
                <a:cubicBezTo>
                  <a:pt x="1412002" y="0"/>
                  <a:pt x="1624757" y="213132"/>
                  <a:pt x="1625133" y="473334"/>
                </a:cubicBezTo>
                <a:lnTo>
                  <a:pt x="1625133" y="960223"/>
                </a:lnTo>
                <a:lnTo>
                  <a:pt x="1753163" y="1034029"/>
                </a:lnTo>
                <a:cubicBezTo>
                  <a:pt x="1777639" y="1048338"/>
                  <a:pt x="1785923" y="1079968"/>
                  <a:pt x="1771991" y="1104445"/>
                </a:cubicBezTo>
                <a:lnTo>
                  <a:pt x="1771237" y="1105574"/>
                </a:lnTo>
                <a:cubicBezTo>
                  <a:pt x="1756928" y="1130051"/>
                  <a:pt x="1725297" y="1138712"/>
                  <a:pt x="1700821" y="1124403"/>
                </a:cubicBezTo>
                <a:lnTo>
                  <a:pt x="1624757" y="1080722"/>
                </a:lnTo>
                <a:lnTo>
                  <a:pt x="1624757" y="3067441"/>
                </a:lnTo>
                <a:cubicBezTo>
                  <a:pt x="1624757" y="3262876"/>
                  <a:pt x="1464720" y="3422912"/>
                  <a:pt x="1269286" y="3422912"/>
                </a:cubicBezTo>
                <a:lnTo>
                  <a:pt x="563095" y="3425872"/>
                </a:lnTo>
                <a:cubicBezTo>
                  <a:pt x="367661" y="3425872"/>
                  <a:pt x="207625" y="3265836"/>
                  <a:pt x="207625" y="3070401"/>
                </a:cubicBezTo>
                <a:lnTo>
                  <a:pt x="207625" y="1052428"/>
                </a:lnTo>
                <a:lnTo>
                  <a:pt x="78089" y="1127363"/>
                </a:lnTo>
                <a:cubicBezTo>
                  <a:pt x="53613" y="1141672"/>
                  <a:pt x="21982" y="1133011"/>
                  <a:pt x="7673" y="1108534"/>
                </a:cubicBezTo>
                <a:lnTo>
                  <a:pt x="6920" y="1107405"/>
                </a:lnTo>
                <a:cubicBezTo>
                  <a:pt x="-7390" y="1082928"/>
                  <a:pt x="1271" y="1051298"/>
                  <a:pt x="25748" y="1036989"/>
                </a:cubicBezTo>
                <a:lnTo>
                  <a:pt x="207625" y="932305"/>
                </a:lnTo>
                <a:lnTo>
                  <a:pt x="207625" y="476294"/>
                </a:lnTo>
                <a:cubicBezTo>
                  <a:pt x="207625" y="216092"/>
                  <a:pt x="420756" y="2960"/>
                  <a:pt x="680957" y="2960"/>
                </a:cubicBezTo>
                <a:close/>
              </a:path>
            </a:pathLst>
          </a:custGeom>
          <a:solidFill>
            <a:schemeClr val="bg1"/>
          </a:solidFill>
          <a:ln w="75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F7911FA3-F259-43EC-A1D3-42651BE69FE5}"/>
              </a:ext>
            </a:extLst>
          </p:cNvPr>
          <p:cNvGrpSpPr/>
          <p:nvPr/>
        </p:nvGrpSpPr>
        <p:grpSpPr>
          <a:xfrm>
            <a:off x="586210" y="3916241"/>
            <a:ext cx="2102633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659759-7961-4F3C-8ECE-9D0ACE8B559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8917D2-3527-442A-8C4E-4B40361DB04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EE74ADFA-BC7C-4276-A5A4-F7B767A960B2}"/>
              </a:ext>
            </a:extLst>
          </p:cNvPr>
          <p:cNvGrpSpPr/>
          <p:nvPr/>
        </p:nvGrpSpPr>
        <p:grpSpPr>
          <a:xfrm>
            <a:off x="9520958" y="3916241"/>
            <a:ext cx="2084832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849AAE-AAED-439C-8CAE-6EB06344FA6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41AA24-97D5-4C02-9BB4-D0E8C17CE6B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9E95013D-B540-41AD-AC88-D50998F70E99}"/>
              </a:ext>
            </a:extLst>
          </p:cNvPr>
          <p:cNvGrpSpPr/>
          <p:nvPr/>
        </p:nvGrpSpPr>
        <p:grpSpPr>
          <a:xfrm>
            <a:off x="586210" y="4701961"/>
            <a:ext cx="2102633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B172FE-1D25-4F81-B0A7-29E42CDCB96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4B380D-9C5C-44EC-9192-A81022FF96C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D18EE64A-DAF8-4E2A-9BCA-875F63314A69}"/>
              </a:ext>
            </a:extLst>
          </p:cNvPr>
          <p:cNvGrpSpPr/>
          <p:nvPr/>
        </p:nvGrpSpPr>
        <p:grpSpPr>
          <a:xfrm>
            <a:off x="9520958" y="4701961"/>
            <a:ext cx="2084832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BA5717-750B-4784-B56A-B269F92284B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1FD7D2-0750-43F6-AD1A-EE507B72A6D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90913E3F-08E6-4E27-957B-5F99B13F1952}"/>
              </a:ext>
            </a:extLst>
          </p:cNvPr>
          <p:cNvGrpSpPr/>
          <p:nvPr/>
        </p:nvGrpSpPr>
        <p:grpSpPr>
          <a:xfrm>
            <a:off x="586210" y="5487679"/>
            <a:ext cx="210263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48F44F-82C7-4990-B551-8CB9ACF6461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E64EEA-4451-4569-8584-7925B889061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EC7A21BE-9CA0-4609-9922-A9390E2B599C}"/>
              </a:ext>
            </a:extLst>
          </p:cNvPr>
          <p:cNvGrpSpPr/>
          <p:nvPr/>
        </p:nvGrpSpPr>
        <p:grpSpPr>
          <a:xfrm>
            <a:off x="9520958" y="5487679"/>
            <a:ext cx="2084832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733DB1-2E5E-4545-954E-7E03B78CC9A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E2C10-FA2E-4896-9ABC-4FD2662F734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35C21268-809A-47D4-9D83-BD0D014A78CA}"/>
              </a:ext>
            </a:extLst>
          </p:cNvPr>
          <p:cNvSpPr/>
          <p:nvPr/>
        </p:nvSpPr>
        <p:spPr>
          <a:xfrm flipH="1">
            <a:off x="2819880" y="570466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C144739A-9B65-4DE8-9A53-22DD6EAE4663}"/>
              </a:ext>
            </a:extLst>
          </p:cNvPr>
          <p:cNvSpPr/>
          <p:nvPr/>
        </p:nvSpPr>
        <p:spPr>
          <a:xfrm rot="18805991">
            <a:off x="8945708" y="569291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05A09F6F-82BA-4F00-B8DF-B5501BBA940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490136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2A7138E-6688-414C-A714-937B10335045}"/>
              </a:ext>
            </a:extLst>
          </p:cNvPr>
          <p:cNvSpPr/>
          <p:nvPr/>
        </p:nvSpPr>
        <p:spPr>
          <a:xfrm>
            <a:off x="2865166" y="491894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E57FFC7D-4E81-4DB1-B4A7-3D7E032A8EFA}"/>
              </a:ext>
            </a:extLst>
          </p:cNvPr>
          <p:cNvSpPr/>
          <p:nvPr/>
        </p:nvSpPr>
        <p:spPr>
          <a:xfrm>
            <a:off x="2844778" y="4087240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CAD4A266-3455-4BD7-B8FB-CB72500F2074}"/>
              </a:ext>
            </a:extLst>
          </p:cNvPr>
          <p:cNvSpPr/>
          <p:nvPr/>
        </p:nvSpPr>
        <p:spPr>
          <a:xfrm>
            <a:off x="8886050" y="413322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44">
            <a:extLst>
              <a:ext uri="{FF2B5EF4-FFF2-40B4-BE49-F238E27FC236}">
                <a16:creationId xmlns:a16="http://schemas.microsoft.com/office/drawing/2014/main" id="{1FE65273-2943-4CF1-A666-D5F6199E0DFA}"/>
              </a:ext>
            </a:extLst>
          </p:cNvPr>
          <p:cNvGrpSpPr/>
          <p:nvPr/>
        </p:nvGrpSpPr>
        <p:grpSpPr>
          <a:xfrm>
            <a:off x="829568" y="1790018"/>
            <a:ext cx="2734154" cy="1068786"/>
            <a:chOff x="270023" y="1671304"/>
            <a:chExt cx="2279585" cy="10794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0EE7B9-A77D-4526-B375-510C0FBEEFF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D61C59-26CB-44F2-97D2-0BCAB4977CF6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8">
            <a:extLst>
              <a:ext uri="{FF2B5EF4-FFF2-40B4-BE49-F238E27FC236}">
                <a16:creationId xmlns:a16="http://schemas.microsoft.com/office/drawing/2014/main" id="{E3FCC0FF-00AB-4298-8640-131D35DDCB5A}"/>
              </a:ext>
            </a:extLst>
          </p:cNvPr>
          <p:cNvGrpSpPr/>
          <p:nvPr/>
        </p:nvGrpSpPr>
        <p:grpSpPr>
          <a:xfrm flipH="1">
            <a:off x="8639716" y="1790018"/>
            <a:ext cx="2734154" cy="1068786"/>
            <a:chOff x="270023" y="1671304"/>
            <a:chExt cx="2279585" cy="10794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CDC1BA-9261-4A94-B7FF-E391DF764FC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FF6425-5773-4530-877D-0DF4AA35B0C2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9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E0B589-0D49-416A-9B6D-F6E09847F088}"/>
              </a:ext>
            </a:extLst>
          </p:cNvPr>
          <p:cNvSpPr txBox="1"/>
          <p:nvPr/>
        </p:nvSpPr>
        <p:spPr>
          <a:xfrm rot="16200000">
            <a:off x="-2766186" y="3013502"/>
            <a:ext cx="676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Artificial 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Intelligence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D5061-76A4-4428-8D75-680F3D75E7D2}"/>
              </a:ext>
            </a:extLst>
          </p:cNvPr>
          <p:cNvSpPr txBox="1"/>
          <p:nvPr/>
        </p:nvSpPr>
        <p:spPr>
          <a:xfrm>
            <a:off x="5110237" y="4942470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B94D-2422-4AA4-9100-C3D43CE4A2B1}"/>
              </a:ext>
            </a:extLst>
          </p:cNvPr>
          <p:cNvSpPr txBox="1"/>
          <p:nvPr/>
        </p:nvSpPr>
        <p:spPr>
          <a:xfrm>
            <a:off x="7240623" y="4194427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77A59-3A1F-4EF0-B5A4-40A69FE53219}"/>
              </a:ext>
            </a:extLst>
          </p:cNvPr>
          <p:cNvSpPr txBox="1"/>
          <p:nvPr/>
        </p:nvSpPr>
        <p:spPr>
          <a:xfrm>
            <a:off x="7240623" y="5180558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9A00E93F-B51A-4E1B-9EF7-3546A2F28DCA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46E90-A5D2-4E10-AC72-A66D47B9A521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1A5C5E-AF2C-40C6-B4E1-C6BBC69D42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149A143-784D-4EDB-9A95-EA86B50681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4CE8312A-2131-4EBE-BBC7-3C7D78196091}"/>
              </a:ext>
            </a:extLst>
          </p:cNvPr>
          <p:cNvSpPr/>
          <p:nvPr/>
        </p:nvSpPr>
        <p:spPr>
          <a:xfrm>
            <a:off x="4188322" y="1783536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Artificial Intelligence</a:t>
            </a:r>
            <a:endParaRPr lang="ko-KR" altLang="en-US" sz="2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F0447AEF-93C6-47F0-9ECC-D500FF158A14}"/>
              </a:ext>
            </a:extLst>
          </p:cNvPr>
          <p:cNvGrpSpPr/>
          <p:nvPr/>
        </p:nvGrpSpPr>
        <p:grpSpPr>
          <a:xfrm>
            <a:off x="4188322" y="2421239"/>
            <a:ext cx="3248026" cy="646331"/>
            <a:chOff x="4981575" y="3429000"/>
            <a:chExt cx="3248026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7FC5BE-2BBF-4BFE-9E05-81FCEB362D01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E34396-3A26-44E2-89A6-B09C76417504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92BEBEA0-3BA5-4624-8C90-90E92EB6319A}"/>
              </a:ext>
            </a:extLst>
          </p:cNvPr>
          <p:cNvGrpSpPr/>
          <p:nvPr/>
        </p:nvGrpSpPr>
        <p:grpSpPr>
          <a:xfrm>
            <a:off x="4188322" y="3362905"/>
            <a:ext cx="3248026" cy="646331"/>
            <a:chOff x="4981575" y="3429000"/>
            <a:chExt cx="3248026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C71429-C4A8-4F15-8BBF-57E276F66536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A0B34F-23AD-480A-96CA-ED3E56522AF8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0" name="Rectangle 27">
            <a:extLst>
              <a:ext uri="{FF2B5EF4-FFF2-40B4-BE49-F238E27FC236}">
                <a16:creationId xmlns:a16="http://schemas.microsoft.com/office/drawing/2014/main" id="{B7BE5C4C-AF3C-4024-90A3-69B8E7D85ACD}"/>
              </a:ext>
            </a:extLst>
          </p:cNvPr>
          <p:cNvSpPr/>
          <p:nvPr/>
        </p:nvSpPr>
        <p:spPr>
          <a:xfrm>
            <a:off x="7647505" y="1864419"/>
            <a:ext cx="66021" cy="36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0E0DA-6F2D-4F5D-8815-5787CB7B3F05}"/>
              </a:ext>
            </a:extLst>
          </p:cNvPr>
          <p:cNvSpPr txBox="1"/>
          <p:nvPr/>
        </p:nvSpPr>
        <p:spPr>
          <a:xfrm>
            <a:off x="7974626" y="195589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A6A3F-C2D7-4A43-9AEC-5B8AB7EF7334}"/>
              </a:ext>
            </a:extLst>
          </p:cNvPr>
          <p:cNvSpPr txBox="1"/>
          <p:nvPr/>
        </p:nvSpPr>
        <p:spPr>
          <a:xfrm>
            <a:off x="7974626" y="227800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1B956-6B75-4014-AF7B-AB0CFF8E5D04}"/>
              </a:ext>
            </a:extLst>
          </p:cNvPr>
          <p:cNvSpPr txBox="1"/>
          <p:nvPr/>
        </p:nvSpPr>
        <p:spPr>
          <a:xfrm>
            <a:off x="7974626" y="324435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60CDC-90FD-4203-BF69-156FCD51484F}"/>
              </a:ext>
            </a:extLst>
          </p:cNvPr>
          <p:cNvSpPr txBox="1"/>
          <p:nvPr/>
        </p:nvSpPr>
        <p:spPr>
          <a:xfrm>
            <a:off x="7974626" y="292224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B2277-9CF0-4F88-9789-628B28040FCD}"/>
              </a:ext>
            </a:extLst>
          </p:cNvPr>
          <p:cNvSpPr txBox="1"/>
          <p:nvPr/>
        </p:nvSpPr>
        <p:spPr>
          <a:xfrm>
            <a:off x="7974626" y="26001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088D54-8050-4131-B407-7B41E63FF6BC}"/>
              </a:ext>
            </a:extLst>
          </p:cNvPr>
          <p:cNvSpPr txBox="1"/>
          <p:nvPr/>
        </p:nvSpPr>
        <p:spPr>
          <a:xfrm>
            <a:off x="7974626" y="35664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76B194-BCC5-4119-B8B0-8C137A6DE987}"/>
              </a:ext>
            </a:extLst>
          </p:cNvPr>
          <p:cNvSpPr txBox="1"/>
          <p:nvPr/>
        </p:nvSpPr>
        <p:spPr>
          <a:xfrm>
            <a:off x="7974626" y="421071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8E110-C3E7-4350-8E0D-797092B81A9E}"/>
              </a:ext>
            </a:extLst>
          </p:cNvPr>
          <p:cNvSpPr txBox="1"/>
          <p:nvPr/>
        </p:nvSpPr>
        <p:spPr>
          <a:xfrm>
            <a:off x="7974626" y="3888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8EC0B9C-B186-4717-B3D2-0D41E5B177CF}"/>
              </a:ext>
            </a:extLst>
          </p:cNvPr>
          <p:cNvSpPr txBox="1">
            <a:spLocks/>
          </p:cNvSpPr>
          <p:nvPr/>
        </p:nvSpPr>
        <p:spPr>
          <a:xfrm>
            <a:off x="7670479" y="5757439"/>
            <a:ext cx="3887925" cy="411758"/>
          </a:xfrm>
          <a:prstGeom prst="round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Artificial Intelligence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9FF863-A404-43EF-A1F1-966FC161ED9E}"/>
              </a:ext>
            </a:extLst>
          </p:cNvPr>
          <p:cNvSpPr txBox="1"/>
          <p:nvPr/>
        </p:nvSpPr>
        <p:spPr>
          <a:xfrm>
            <a:off x="7974626" y="453282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31BCBC-03E8-436A-8A06-6D6E0602D979}"/>
              </a:ext>
            </a:extLst>
          </p:cNvPr>
          <p:cNvSpPr txBox="1"/>
          <p:nvPr/>
        </p:nvSpPr>
        <p:spPr>
          <a:xfrm>
            <a:off x="7974626" y="51770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88051-F6F5-4198-997F-35FC28114255}"/>
              </a:ext>
            </a:extLst>
          </p:cNvPr>
          <p:cNvSpPr txBox="1"/>
          <p:nvPr/>
        </p:nvSpPr>
        <p:spPr>
          <a:xfrm>
            <a:off x="7974626" y="48549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grpSp>
        <p:nvGrpSpPr>
          <p:cNvPr id="23" name="Group 148">
            <a:extLst>
              <a:ext uri="{FF2B5EF4-FFF2-40B4-BE49-F238E27FC236}">
                <a16:creationId xmlns:a16="http://schemas.microsoft.com/office/drawing/2014/main" id="{8A6E06BC-6F49-4F61-AD27-31709506B523}"/>
              </a:ext>
            </a:extLst>
          </p:cNvPr>
          <p:cNvGrpSpPr/>
          <p:nvPr/>
        </p:nvGrpSpPr>
        <p:grpSpPr>
          <a:xfrm>
            <a:off x="538346" y="1551958"/>
            <a:ext cx="3438819" cy="4817276"/>
            <a:chOff x="3205460" y="-152942"/>
            <a:chExt cx="4954013" cy="6939839"/>
          </a:xfrm>
        </p:grpSpPr>
        <p:grpSp>
          <p:nvGrpSpPr>
            <p:cNvPr id="24" name="Group 149">
              <a:extLst>
                <a:ext uri="{FF2B5EF4-FFF2-40B4-BE49-F238E27FC236}">
                  <a16:creationId xmlns:a16="http://schemas.microsoft.com/office/drawing/2014/main" id="{D2932C8C-BDB8-4557-9A74-2C45C22F084E}"/>
                </a:ext>
              </a:extLst>
            </p:cNvPr>
            <p:cNvGrpSpPr/>
            <p:nvPr/>
          </p:nvGrpSpPr>
          <p:grpSpPr>
            <a:xfrm flipH="1">
              <a:off x="6825287" y="1947591"/>
              <a:ext cx="1334186" cy="1766521"/>
              <a:chOff x="3338101" y="1929495"/>
              <a:chExt cx="1334186" cy="1766521"/>
            </a:xfrm>
          </p:grpSpPr>
          <p:sp>
            <p:nvSpPr>
              <p:cNvPr id="60" name="Freeform: Shape 185">
                <a:extLst>
                  <a:ext uri="{FF2B5EF4-FFF2-40B4-BE49-F238E27FC236}">
                    <a16:creationId xmlns:a16="http://schemas.microsoft.com/office/drawing/2014/main" id="{8FD80FBF-2641-4B2D-AD0A-981979A8EE70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Freeform: Shape 186">
                <a:extLst>
                  <a:ext uri="{FF2B5EF4-FFF2-40B4-BE49-F238E27FC236}">
                    <a16:creationId xmlns:a16="http://schemas.microsoft.com/office/drawing/2014/main" id="{A5FC98E9-6341-476A-B3F5-6731BC13CF8A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187">
                <a:extLst>
                  <a:ext uri="{FF2B5EF4-FFF2-40B4-BE49-F238E27FC236}">
                    <a16:creationId xmlns:a16="http://schemas.microsoft.com/office/drawing/2014/main" id="{BDACDCA3-8EF0-4F8C-8D93-D9ABCE843285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Freeform: Shape 188">
                <a:extLst>
                  <a:ext uri="{FF2B5EF4-FFF2-40B4-BE49-F238E27FC236}">
                    <a16:creationId xmlns:a16="http://schemas.microsoft.com/office/drawing/2014/main" id="{06D824ED-4965-4996-BFFE-7ED53A861394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Freeform: Shape 189">
                <a:extLst>
                  <a:ext uri="{FF2B5EF4-FFF2-40B4-BE49-F238E27FC236}">
                    <a16:creationId xmlns:a16="http://schemas.microsoft.com/office/drawing/2014/main" id="{ED9B3201-6A1C-41E8-B26A-47682E350220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: Shape 190">
                <a:extLst>
                  <a:ext uri="{FF2B5EF4-FFF2-40B4-BE49-F238E27FC236}">
                    <a16:creationId xmlns:a16="http://schemas.microsoft.com/office/drawing/2014/main" id="{3BD731B8-867A-4D74-9D85-E6BF24931282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5" name="Group 150">
              <a:extLst>
                <a:ext uri="{FF2B5EF4-FFF2-40B4-BE49-F238E27FC236}">
                  <a16:creationId xmlns:a16="http://schemas.microsoft.com/office/drawing/2014/main" id="{3933257E-6299-4EC0-BA2D-8249EC2F83E6}"/>
                </a:ext>
              </a:extLst>
            </p:cNvPr>
            <p:cNvGrpSpPr/>
            <p:nvPr/>
          </p:nvGrpSpPr>
          <p:grpSpPr>
            <a:xfrm>
              <a:off x="3205460" y="4346095"/>
              <a:ext cx="2230125" cy="2104626"/>
              <a:chOff x="3205460" y="4346095"/>
              <a:chExt cx="2230125" cy="2104626"/>
            </a:xfrm>
          </p:grpSpPr>
          <p:sp>
            <p:nvSpPr>
              <p:cNvPr id="54" name="Freeform: Shape 179">
                <a:extLst>
                  <a:ext uri="{FF2B5EF4-FFF2-40B4-BE49-F238E27FC236}">
                    <a16:creationId xmlns:a16="http://schemas.microsoft.com/office/drawing/2014/main" id="{D5D8382F-73F9-4531-A50C-52E2CACF6D1C}"/>
                  </a:ext>
                </a:extLst>
              </p:cNvPr>
              <p:cNvSpPr/>
              <p:nvPr/>
            </p:nvSpPr>
            <p:spPr>
              <a:xfrm>
                <a:off x="3800768" y="5020806"/>
                <a:ext cx="1030920" cy="1365158"/>
              </a:xfrm>
              <a:custGeom>
                <a:avLst/>
                <a:gdLst>
                  <a:gd name="connsiteX0" fmla="*/ 0 w 1030920"/>
                  <a:gd name="connsiteY0" fmla="*/ 294925 h 1365158"/>
                  <a:gd name="connsiteX1" fmla="*/ 54727 w 1030920"/>
                  <a:gd name="connsiteY1" fmla="*/ 193121 h 1365158"/>
                  <a:gd name="connsiteX2" fmla="*/ 214641 w 1030920"/>
                  <a:gd name="connsiteY2" fmla="*/ 8345 h 1365158"/>
                  <a:gd name="connsiteX3" fmla="*/ 237370 w 1030920"/>
                  <a:gd name="connsiteY3" fmla="*/ 12464 h 1365158"/>
                  <a:gd name="connsiteX4" fmla="*/ 429282 w 1030920"/>
                  <a:gd name="connsiteY4" fmla="*/ 286171 h 1365158"/>
                  <a:gd name="connsiteX5" fmla="*/ 853930 w 1030920"/>
                  <a:gd name="connsiteY5" fmla="*/ 529868 h 1365158"/>
                  <a:gd name="connsiteX6" fmla="*/ 995896 w 1030920"/>
                  <a:gd name="connsiteY6" fmla="*/ 559806 h 1365158"/>
                  <a:gd name="connsiteX7" fmla="*/ 1011784 w 1030920"/>
                  <a:gd name="connsiteY7" fmla="*/ 577018 h 1365158"/>
                  <a:gd name="connsiteX8" fmla="*/ 1030321 w 1030920"/>
                  <a:gd name="connsiteY8" fmla="*/ 701478 h 1365158"/>
                  <a:gd name="connsiteX9" fmla="*/ 1023039 w 1030920"/>
                  <a:gd name="connsiteY9" fmla="*/ 738919 h 1365158"/>
                  <a:gd name="connsiteX10" fmla="*/ 776327 w 1030920"/>
                  <a:gd name="connsiteY10" fmla="*/ 1154298 h 1365158"/>
                  <a:gd name="connsiteX11" fmla="*/ 562421 w 1030920"/>
                  <a:gd name="connsiteY11" fmla="*/ 1354816 h 1365158"/>
                  <a:gd name="connsiteX12" fmla="*/ 531748 w 1030920"/>
                  <a:gd name="connsiteY12" fmla="*/ 1365114 h 1365158"/>
                  <a:gd name="connsiteX13" fmla="*/ 520052 w 1030920"/>
                  <a:gd name="connsiteY13" fmla="*/ 1192916 h 1365158"/>
                  <a:gd name="connsiteX14" fmla="*/ 435829 w 1030920"/>
                  <a:gd name="connsiteY14" fmla="*/ 762457 h 1365158"/>
                  <a:gd name="connsiteX15" fmla="*/ 331156 w 1030920"/>
                  <a:gd name="connsiteY15" fmla="*/ 460135 h 1365158"/>
                  <a:gd name="connsiteX16" fmla="*/ 119090 w 1030920"/>
                  <a:gd name="connsiteY16" fmla="*/ 259912 h 1365158"/>
                  <a:gd name="connsiteX17" fmla="*/ 13167 w 1030920"/>
                  <a:gd name="connsiteY17" fmla="*/ 285804 h 1365158"/>
                  <a:gd name="connsiteX18" fmla="*/ 0 w 1030920"/>
                  <a:gd name="connsiteY18" fmla="*/ 294925 h 1365158"/>
                  <a:gd name="connsiteX19" fmla="*/ 0 w 1030920"/>
                  <a:gd name="connsiteY19" fmla="*/ 294925 h 136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30920" h="1365158">
                    <a:moveTo>
                      <a:pt x="0" y="294925"/>
                    </a:moveTo>
                    <a:cubicBezTo>
                      <a:pt x="7429" y="255130"/>
                      <a:pt x="32218" y="224383"/>
                      <a:pt x="54727" y="193121"/>
                    </a:cubicBezTo>
                    <a:cubicBezTo>
                      <a:pt x="102539" y="126919"/>
                      <a:pt x="158884" y="67926"/>
                      <a:pt x="214641" y="8345"/>
                    </a:cubicBezTo>
                    <a:cubicBezTo>
                      <a:pt x="226263" y="-4160"/>
                      <a:pt x="230382" y="-2469"/>
                      <a:pt x="237370" y="12464"/>
                    </a:cubicBezTo>
                    <a:cubicBezTo>
                      <a:pt x="284815" y="115150"/>
                      <a:pt x="348663" y="207097"/>
                      <a:pt x="429282" y="286171"/>
                    </a:cubicBezTo>
                    <a:cubicBezTo>
                      <a:pt x="549402" y="404084"/>
                      <a:pt x="691441" y="485071"/>
                      <a:pt x="853930" y="529868"/>
                    </a:cubicBezTo>
                    <a:cubicBezTo>
                      <a:pt x="900713" y="542740"/>
                      <a:pt x="948157" y="552008"/>
                      <a:pt x="995896" y="559806"/>
                    </a:cubicBezTo>
                    <a:cubicBezTo>
                      <a:pt x="1007371" y="561645"/>
                      <a:pt x="1010387" y="566279"/>
                      <a:pt x="1011784" y="577018"/>
                    </a:cubicBezTo>
                    <a:cubicBezTo>
                      <a:pt x="1017301" y="618652"/>
                      <a:pt x="1023848" y="659991"/>
                      <a:pt x="1030321" y="701478"/>
                    </a:cubicBezTo>
                    <a:cubicBezTo>
                      <a:pt x="1032454" y="715086"/>
                      <a:pt x="1028629" y="727149"/>
                      <a:pt x="1023039" y="738919"/>
                    </a:cubicBezTo>
                    <a:cubicBezTo>
                      <a:pt x="953600" y="885004"/>
                      <a:pt x="874894" y="1025719"/>
                      <a:pt x="776327" y="1154298"/>
                    </a:cubicBezTo>
                    <a:cubicBezTo>
                      <a:pt x="716230" y="1232784"/>
                      <a:pt x="649366" y="1304797"/>
                      <a:pt x="562421" y="1354816"/>
                    </a:cubicBezTo>
                    <a:cubicBezTo>
                      <a:pt x="552859" y="1360333"/>
                      <a:pt x="543296" y="1365702"/>
                      <a:pt x="531748" y="1365114"/>
                    </a:cubicBezTo>
                    <a:cubicBezTo>
                      <a:pt x="536970" y="1307077"/>
                      <a:pt x="527702" y="1249849"/>
                      <a:pt x="520052" y="1192916"/>
                    </a:cubicBezTo>
                    <a:cubicBezTo>
                      <a:pt x="500339" y="1047787"/>
                      <a:pt x="472240" y="904349"/>
                      <a:pt x="435829" y="762457"/>
                    </a:cubicBezTo>
                    <a:cubicBezTo>
                      <a:pt x="409201" y="658814"/>
                      <a:pt x="381470" y="555540"/>
                      <a:pt x="331156" y="460135"/>
                    </a:cubicBezTo>
                    <a:cubicBezTo>
                      <a:pt x="283270" y="369144"/>
                      <a:pt x="213170" y="301839"/>
                      <a:pt x="119090" y="259912"/>
                    </a:cubicBezTo>
                    <a:cubicBezTo>
                      <a:pt x="73925" y="239830"/>
                      <a:pt x="42737" y="247407"/>
                      <a:pt x="13167" y="285804"/>
                    </a:cubicBezTo>
                    <a:cubicBezTo>
                      <a:pt x="9563" y="290217"/>
                      <a:pt x="7871" y="296984"/>
                      <a:pt x="0" y="294925"/>
                    </a:cubicBezTo>
                    <a:lnTo>
                      <a:pt x="0" y="2949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180">
                <a:extLst>
                  <a:ext uri="{FF2B5EF4-FFF2-40B4-BE49-F238E27FC236}">
                    <a16:creationId xmlns:a16="http://schemas.microsoft.com/office/drawing/2014/main" id="{D3290F07-7948-45ED-BDB7-54CEB0C8D292}"/>
                  </a:ext>
                </a:extLst>
              </p:cNvPr>
              <p:cNvSpPr/>
              <p:nvPr/>
            </p:nvSpPr>
            <p:spPr>
              <a:xfrm>
                <a:off x="4055172" y="4619930"/>
                <a:ext cx="769844" cy="942850"/>
              </a:xfrm>
              <a:custGeom>
                <a:avLst/>
                <a:gdLst>
                  <a:gd name="connsiteX0" fmla="*/ 734357 w 769844"/>
                  <a:gd name="connsiteY0" fmla="*/ 738244 h 942850"/>
                  <a:gd name="connsiteX1" fmla="*/ 766943 w 769844"/>
                  <a:gd name="connsiteY1" fmla="*/ 915739 h 942850"/>
                  <a:gd name="connsiteX2" fmla="*/ 743552 w 769844"/>
                  <a:gd name="connsiteY2" fmla="*/ 940160 h 942850"/>
                  <a:gd name="connsiteX3" fmla="*/ 319786 w 769844"/>
                  <a:gd name="connsiteY3" fmla="*/ 763107 h 942850"/>
                  <a:gd name="connsiteX4" fmla="*/ 107646 w 769844"/>
                  <a:gd name="connsiteY4" fmla="*/ 556998 h 942850"/>
                  <a:gd name="connsiteX5" fmla="*/ 3195 w 769844"/>
                  <a:gd name="connsiteY5" fmla="*/ 387522 h 942850"/>
                  <a:gd name="connsiteX6" fmla="*/ 7167 w 769844"/>
                  <a:gd name="connsiteY6" fmla="*/ 362439 h 942850"/>
                  <a:gd name="connsiteX7" fmla="*/ 395256 w 769844"/>
                  <a:gd name="connsiteY7" fmla="*/ 9215 h 942850"/>
                  <a:gd name="connsiteX8" fmla="*/ 435272 w 769844"/>
                  <a:gd name="connsiteY8" fmla="*/ 2374 h 942850"/>
                  <a:gd name="connsiteX9" fmla="*/ 505225 w 769844"/>
                  <a:gd name="connsiteY9" fmla="*/ 52688 h 942850"/>
                  <a:gd name="connsiteX10" fmla="*/ 609235 w 769844"/>
                  <a:gd name="connsiteY10" fmla="*/ 249086 h 942850"/>
                  <a:gd name="connsiteX11" fmla="*/ 631744 w 769844"/>
                  <a:gd name="connsiteY11" fmla="*/ 308815 h 942850"/>
                  <a:gd name="connsiteX12" fmla="*/ 734357 w 769844"/>
                  <a:gd name="connsiteY12" fmla="*/ 738244 h 942850"/>
                  <a:gd name="connsiteX13" fmla="*/ 734357 w 769844"/>
                  <a:gd name="connsiteY13" fmla="*/ 738244 h 94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844" h="942850">
                    <a:moveTo>
                      <a:pt x="734357" y="738244"/>
                    </a:moveTo>
                    <a:cubicBezTo>
                      <a:pt x="745170" y="797384"/>
                      <a:pt x="755909" y="856598"/>
                      <a:pt x="766943" y="915739"/>
                    </a:cubicBezTo>
                    <a:cubicBezTo>
                      <a:pt x="772460" y="945529"/>
                      <a:pt x="772754" y="945456"/>
                      <a:pt x="743552" y="940160"/>
                    </a:cubicBezTo>
                    <a:cubicBezTo>
                      <a:pt x="589301" y="912208"/>
                      <a:pt x="447188" y="854906"/>
                      <a:pt x="319786" y="763107"/>
                    </a:cubicBezTo>
                    <a:cubicBezTo>
                      <a:pt x="239020" y="704849"/>
                      <a:pt x="166787" y="637397"/>
                      <a:pt x="107646" y="556998"/>
                    </a:cubicBezTo>
                    <a:cubicBezTo>
                      <a:pt x="68293" y="503448"/>
                      <a:pt x="32029" y="447765"/>
                      <a:pt x="3195" y="387522"/>
                    </a:cubicBezTo>
                    <a:cubicBezTo>
                      <a:pt x="-1734" y="377150"/>
                      <a:pt x="-1366" y="370898"/>
                      <a:pt x="7167" y="362439"/>
                    </a:cubicBezTo>
                    <a:cubicBezTo>
                      <a:pt x="131185" y="238715"/>
                      <a:pt x="261602" y="122126"/>
                      <a:pt x="395256" y="9215"/>
                    </a:cubicBezTo>
                    <a:cubicBezTo>
                      <a:pt x="407761" y="-1377"/>
                      <a:pt x="420928" y="-1598"/>
                      <a:pt x="435272" y="2374"/>
                    </a:cubicBezTo>
                    <a:cubicBezTo>
                      <a:pt x="464621" y="10539"/>
                      <a:pt x="486247" y="30032"/>
                      <a:pt x="505225" y="52688"/>
                    </a:cubicBezTo>
                    <a:cubicBezTo>
                      <a:pt x="553773" y="110724"/>
                      <a:pt x="582608" y="179280"/>
                      <a:pt x="609235" y="249086"/>
                    </a:cubicBezTo>
                    <a:cubicBezTo>
                      <a:pt x="616812" y="268947"/>
                      <a:pt x="624168" y="288881"/>
                      <a:pt x="631744" y="308815"/>
                    </a:cubicBezTo>
                    <a:cubicBezTo>
                      <a:pt x="673304" y="450193"/>
                      <a:pt x="705155" y="593851"/>
                      <a:pt x="734357" y="738244"/>
                    </a:cubicBezTo>
                    <a:lnTo>
                      <a:pt x="734357" y="738244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7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6" name="Freeform: Shape 181">
                <a:extLst>
                  <a:ext uri="{FF2B5EF4-FFF2-40B4-BE49-F238E27FC236}">
                    <a16:creationId xmlns:a16="http://schemas.microsoft.com/office/drawing/2014/main" id="{63CBA53E-E4BC-4A4A-B72F-DE3432D73D46}"/>
                  </a:ext>
                </a:extLst>
              </p:cNvPr>
              <p:cNvSpPr/>
              <p:nvPr/>
            </p:nvSpPr>
            <p:spPr>
              <a:xfrm>
                <a:off x="3205460" y="5313407"/>
                <a:ext cx="1090868" cy="1137314"/>
              </a:xfrm>
              <a:custGeom>
                <a:avLst/>
                <a:gdLst>
                  <a:gd name="connsiteX0" fmla="*/ 969201 w 1090868"/>
                  <a:gd name="connsiteY0" fmla="*/ 424324 h 1137314"/>
                  <a:gd name="connsiteX1" fmla="*/ 860115 w 1090868"/>
                  <a:gd name="connsiteY1" fmla="*/ 170550 h 1137314"/>
                  <a:gd name="connsiteX2" fmla="*/ 758753 w 1090868"/>
                  <a:gd name="connsiteY2" fmla="*/ 54550 h 1137314"/>
                  <a:gd name="connsiteX3" fmla="*/ 759268 w 1090868"/>
                  <a:gd name="connsiteY3" fmla="*/ 54035 h 1137314"/>
                  <a:gd name="connsiteX4" fmla="*/ 610314 w 1090868"/>
                  <a:gd name="connsiteY4" fmla="*/ 5193 h 1137314"/>
                  <a:gd name="connsiteX5" fmla="*/ 178016 w 1090868"/>
                  <a:gd name="connsiteY5" fmla="*/ 46827 h 1137314"/>
                  <a:gd name="connsiteX6" fmla="*/ 889 w 1090868"/>
                  <a:gd name="connsiteY6" fmla="*/ 158266 h 1137314"/>
                  <a:gd name="connsiteX7" fmla="*/ 3096 w 1090868"/>
                  <a:gd name="connsiteY7" fmla="*/ 188425 h 1137314"/>
                  <a:gd name="connsiteX8" fmla="*/ 100633 w 1090868"/>
                  <a:gd name="connsiteY8" fmla="*/ 392694 h 1137314"/>
                  <a:gd name="connsiteX9" fmla="*/ 104532 w 1090868"/>
                  <a:gd name="connsiteY9" fmla="*/ 392694 h 1137314"/>
                  <a:gd name="connsiteX10" fmla="*/ 100633 w 1090868"/>
                  <a:gd name="connsiteY10" fmla="*/ 392694 h 1137314"/>
                  <a:gd name="connsiteX11" fmla="*/ 126158 w 1090868"/>
                  <a:gd name="connsiteY11" fmla="*/ 432489 h 1137314"/>
                  <a:gd name="connsiteX12" fmla="*/ 155434 w 1090868"/>
                  <a:gd name="connsiteY12" fmla="*/ 472357 h 1137314"/>
                  <a:gd name="connsiteX13" fmla="*/ 215309 w 1090868"/>
                  <a:gd name="connsiteY13" fmla="*/ 545547 h 1137314"/>
                  <a:gd name="connsiteX14" fmla="*/ 303652 w 1090868"/>
                  <a:gd name="connsiteY14" fmla="*/ 643011 h 1137314"/>
                  <a:gd name="connsiteX15" fmla="*/ 462316 w 1090868"/>
                  <a:gd name="connsiteY15" fmla="*/ 786374 h 1137314"/>
                  <a:gd name="connsiteX16" fmla="*/ 633631 w 1090868"/>
                  <a:gd name="connsiteY16" fmla="*/ 911349 h 1137314"/>
                  <a:gd name="connsiteX17" fmla="*/ 638266 w 1090868"/>
                  <a:gd name="connsiteY17" fmla="*/ 897667 h 1137314"/>
                  <a:gd name="connsiteX18" fmla="*/ 635103 w 1090868"/>
                  <a:gd name="connsiteY18" fmla="*/ 910466 h 1137314"/>
                  <a:gd name="connsiteX19" fmla="*/ 645621 w 1090868"/>
                  <a:gd name="connsiteY19" fmla="*/ 920470 h 1137314"/>
                  <a:gd name="connsiteX20" fmla="*/ 998845 w 1090868"/>
                  <a:gd name="connsiteY20" fmla="*/ 1134375 h 1137314"/>
                  <a:gd name="connsiteX21" fmla="*/ 1021648 w 1090868"/>
                  <a:gd name="connsiteY21" fmla="*/ 1133051 h 1137314"/>
                  <a:gd name="connsiteX22" fmla="*/ 1085349 w 1090868"/>
                  <a:gd name="connsiteY22" fmla="*/ 1069497 h 1137314"/>
                  <a:gd name="connsiteX23" fmla="*/ 1086673 w 1090868"/>
                  <a:gd name="connsiteY23" fmla="*/ 997632 h 1137314"/>
                  <a:gd name="connsiteX24" fmla="*/ 1063355 w 1090868"/>
                  <a:gd name="connsiteY24" fmla="*/ 824992 h 1137314"/>
                  <a:gd name="connsiteX25" fmla="*/ 1060560 w 1090868"/>
                  <a:gd name="connsiteY25" fmla="*/ 813811 h 1137314"/>
                  <a:gd name="connsiteX26" fmla="*/ 981412 w 1090868"/>
                  <a:gd name="connsiteY26" fmla="*/ 461323 h 1137314"/>
                  <a:gd name="connsiteX27" fmla="*/ 969422 w 1090868"/>
                  <a:gd name="connsiteY27" fmla="*/ 424177 h 1137314"/>
                  <a:gd name="connsiteX28" fmla="*/ 1058279 w 1090868"/>
                  <a:gd name="connsiteY28" fmla="*/ 811016 h 1137314"/>
                  <a:gd name="connsiteX29" fmla="*/ 1057691 w 1090868"/>
                  <a:gd name="connsiteY29" fmla="*/ 810648 h 1137314"/>
                  <a:gd name="connsiteX30" fmla="*/ 1058279 w 1090868"/>
                  <a:gd name="connsiteY30" fmla="*/ 811016 h 1137314"/>
                  <a:gd name="connsiteX31" fmla="*/ 1058279 w 1090868"/>
                  <a:gd name="connsiteY31" fmla="*/ 811016 h 1137314"/>
                  <a:gd name="connsiteX32" fmla="*/ 1056588 w 1090868"/>
                  <a:gd name="connsiteY32" fmla="*/ 810207 h 1137314"/>
                  <a:gd name="connsiteX33" fmla="*/ 1055631 w 1090868"/>
                  <a:gd name="connsiteY33" fmla="*/ 810207 h 1137314"/>
                  <a:gd name="connsiteX34" fmla="*/ 1056588 w 1090868"/>
                  <a:gd name="connsiteY34" fmla="*/ 810207 h 1137314"/>
                  <a:gd name="connsiteX35" fmla="*/ 1056588 w 1090868"/>
                  <a:gd name="connsiteY35" fmla="*/ 810207 h 1137314"/>
                  <a:gd name="connsiteX36" fmla="*/ 1024590 w 1090868"/>
                  <a:gd name="connsiteY36" fmla="*/ 644408 h 1137314"/>
                  <a:gd name="connsiteX37" fmla="*/ 1025693 w 1090868"/>
                  <a:gd name="connsiteY37" fmla="*/ 642937 h 1137314"/>
                  <a:gd name="connsiteX38" fmla="*/ 1024590 w 1090868"/>
                  <a:gd name="connsiteY38" fmla="*/ 644408 h 1137314"/>
                  <a:gd name="connsiteX39" fmla="*/ 1024590 w 1090868"/>
                  <a:gd name="connsiteY39" fmla="*/ 644408 h 1137314"/>
                  <a:gd name="connsiteX40" fmla="*/ 679678 w 1090868"/>
                  <a:gd name="connsiteY40" fmla="*/ 28364 h 1137314"/>
                  <a:gd name="connsiteX41" fmla="*/ 679899 w 1090868"/>
                  <a:gd name="connsiteY41" fmla="*/ 28290 h 1137314"/>
                  <a:gd name="connsiteX42" fmla="*/ 679678 w 1090868"/>
                  <a:gd name="connsiteY42" fmla="*/ 28364 h 1137314"/>
                  <a:gd name="connsiteX43" fmla="*/ 679678 w 1090868"/>
                  <a:gd name="connsiteY43" fmla="*/ 28364 h 113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90868" h="1137314">
                    <a:moveTo>
                      <a:pt x="969201" y="424324"/>
                    </a:moveTo>
                    <a:cubicBezTo>
                      <a:pt x="942205" y="335687"/>
                      <a:pt x="909105" y="249772"/>
                      <a:pt x="860115" y="170550"/>
                    </a:cubicBezTo>
                    <a:cubicBezTo>
                      <a:pt x="832531" y="126416"/>
                      <a:pt x="803917" y="83237"/>
                      <a:pt x="758753" y="54550"/>
                    </a:cubicBezTo>
                    <a:moveTo>
                      <a:pt x="759268" y="54035"/>
                    </a:moveTo>
                    <a:cubicBezTo>
                      <a:pt x="714618" y="26083"/>
                      <a:pt x="662540" y="11519"/>
                      <a:pt x="610314" y="5193"/>
                    </a:cubicBezTo>
                    <a:cubicBezTo>
                      <a:pt x="465699" y="-12314"/>
                      <a:pt x="319026" y="17698"/>
                      <a:pt x="178016" y="46827"/>
                    </a:cubicBezTo>
                    <a:cubicBezTo>
                      <a:pt x="102987" y="62421"/>
                      <a:pt x="45244" y="97728"/>
                      <a:pt x="889" y="158266"/>
                    </a:cubicBezTo>
                    <a:cubicBezTo>
                      <a:pt x="-1832" y="165916"/>
                      <a:pt x="2507" y="185924"/>
                      <a:pt x="3096" y="188425"/>
                    </a:cubicBezTo>
                    <a:cubicBezTo>
                      <a:pt x="22221" y="262939"/>
                      <a:pt x="58191" y="329287"/>
                      <a:pt x="100633" y="392694"/>
                    </a:cubicBezTo>
                    <a:cubicBezTo>
                      <a:pt x="102031" y="392841"/>
                      <a:pt x="103355" y="392841"/>
                      <a:pt x="104532" y="392694"/>
                    </a:cubicBezTo>
                    <a:cubicBezTo>
                      <a:pt x="103281" y="392768"/>
                      <a:pt x="101957" y="392768"/>
                      <a:pt x="100633" y="392694"/>
                    </a:cubicBezTo>
                    <a:cubicBezTo>
                      <a:pt x="105341" y="393135"/>
                      <a:pt x="122627" y="427413"/>
                      <a:pt x="126158" y="432489"/>
                    </a:cubicBezTo>
                    <a:cubicBezTo>
                      <a:pt x="135500" y="446097"/>
                      <a:pt x="145283" y="459337"/>
                      <a:pt x="155434" y="472357"/>
                    </a:cubicBezTo>
                    <a:cubicBezTo>
                      <a:pt x="174706" y="497220"/>
                      <a:pt x="194860" y="521567"/>
                      <a:pt x="215309" y="545547"/>
                    </a:cubicBezTo>
                    <a:cubicBezTo>
                      <a:pt x="243629" y="579016"/>
                      <a:pt x="273126" y="611528"/>
                      <a:pt x="303652" y="643011"/>
                    </a:cubicBezTo>
                    <a:cubicBezTo>
                      <a:pt x="353304" y="694207"/>
                      <a:pt x="406706" y="741651"/>
                      <a:pt x="462316" y="786374"/>
                    </a:cubicBezTo>
                    <a:cubicBezTo>
                      <a:pt x="516822" y="830215"/>
                      <a:pt x="573020" y="876335"/>
                      <a:pt x="633631" y="911349"/>
                    </a:cubicBezTo>
                    <a:cubicBezTo>
                      <a:pt x="633411" y="905758"/>
                      <a:pt x="635470" y="902448"/>
                      <a:pt x="638266" y="897667"/>
                    </a:cubicBezTo>
                    <a:cubicBezTo>
                      <a:pt x="633926" y="899726"/>
                      <a:pt x="632969" y="906053"/>
                      <a:pt x="635103" y="910466"/>
                    </a:cubicBezTo>
                    <a:cubicBezTo>
                      <a:pt x="637236" y="914879"/>
                      <a:pt x="641576" y="917748"/>
                      <a:pt x="645621" y="920470"/>
                    </a:cubicBezTo>
                    <a:cubicBezTo>
                      <a:pt x="760592" y="996676"/>
                      <a:pt x="877843" y="1068026"/>
                      <a:pt x="998845" y="1134375"/>
                    </a:cubicBezTo>
                    <a:cubicBezTo>
                      <a:pt x="1007819" y="1139304"/>
                      <a:pt x="1013998" y="1137465"/>
                      <a:pt x="1021648" y="1133051"/>
                    </a:cubicBezTo>
                    <a:cubicBezTo>
                      <a:pt x="1048643" y="1117604"/>
                      <a:pt x="1068724" y="1095316"/>
                      <a:pt x="1085349" y="1069497"/>
                    </a:cubicBezTo>
                    <a:cubicBezTo>
                      <a:pt x="1096382" y="1045665"/>
                      <a:pt x="1087629" y="1021832"/>
                      <a:pt x="1086673" y="997632"/>
                    </a:cubicBezTo>
                    <a:cubicBezTo>
                      <a:pt x="1084319" y="939227"/>
                      <a:pt x="1072770" y="882293"/>
                      <a:pt x="1063355" y="824992"/>
                    </a:cubicBezTo>
                    <a:cubicBezTo>
                      <a:pt x="1062546" y="819843"/>
                      <a:pt x="1061663" y="816239"/>
                      <a:pt x="1060560" y="813811"/>
                    </a:cubicBezTo>
                    <a:cubicBezTo>
                      <a:pt x="1037977" y="695236"/>
                      <a:pt x="1016940" y="576956"/>
                      <a:pt x="981412" y="461323"/>
                    </a:cubicBezTo>
                    <a:cubicBezTo>
                      <a:pt x="977587" y="448892"/>
                      <a:pt x="974056" y="436314"/>
                      <a:pt x="969422" y="424177"/>
                    </a:cubicBezTo>
                    <a:moveTo>
                      <a:pt x="1058279" y="811016"/>
                    </a:moveTo>
                    <a:cubicBezTo>
                      <a:pt x="1058132" y="810869"/>
                      <a:pt x="1057912" y="810722"/>
                      <a:pt x="1057691" y="810648"/>
                    </a:cubicBezTo>
                    <a:cubicBezTo>
                      <a:pt x="1057838" y="810648"/>
                      <a:pt x="1058132" y="810869"/>
                      <a:pt x="1058279" y="811016"/>
                    </a:cubicBezTo>
                    <a:lnTo>
                      <a:pt x="1058279" y="811016"/>
                    </a:lnTo>
                    <a:close/>
                    <a:moveTo>
                      <a:pt x="1056588" y="810207"/>
                    </a:moveTo>
                    <a:cubicBezTo>
                      <a:pt x="1056293" y="810207"/>
                      <a:pt x="1055999" y="810207"/>
                      <a:pt x="1055631" y="810207"/>
                    </a:cubicBezTo>
                    <a:cubicBezTo>
                      <a:pt x="1055926" y="810207"/>
                      <a:pt x="1056220" y="810207"/>
                      <a:pt x="1056588" y="810207"/>
                    </a:cubicBezTo>
                    <a:lnTo>
                      <a:pt x="1056588" y="810207"/>
                    </a:lnTo>
                    <a:close/>
                    <a:moveTo>
                      <a:pt x="1024590" y="644408"/>
                    </a:moveTo>
                    <a:cubicBezTo>
                      <a:pt x="1024958" y="643967"/>
                      <a:pt x="1025326" y="643452"/>
                      <a:pt x="1025693" y="642937"/>
                    </a:cubicBezTo>
                    <a:cubicBezTo>
                      <a:pt x="1025326" y="643452"/>
                      <a:pt x="1024958" y="643893"/>
                      <a:pt x="1024590" y="644408"/>
                    </a:cubicBezTo>
                    <a:lnTo>
                      <a:pt x="1024590" y="644408"/>
                    </a:lnTo>
                    <a:close/>
                    <a:moveTo>
                      <a:pt x="679678" y="28364"/>
                    </a:moveTo>
                    <a:cubicBezTo>
                      <a:pt x="679752" y="28364"/>
                      <a:pt x="679826" y="28290"/>
                      <a:pt x="679899" y="28290"/>
                    </a:cubicBezTo>
                    <a:cubicBezTo>
                      <a:pt x="679826" y="28290"/>
                      <a:pt x="679752" y="28364"/>
                      <a:pt x="679678" y="28364"/>
                    </a:cubicBezTo>
                    <a:lnTo>
                      <a:pt x="679678" y="283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7" name="Freeform: Shape 182">
                <a:extLst>
                  <a:ext uri="{FF2B5EF4-FFF2-40B4-BE49-F238E27FC236}">
                    <a16:creationId xmlns:a16="http://schemas.microsoft.com/office/drawing/2014/main" id="{5EFBFCB1-F656-4155-8259-08E6E82C2275}"/>
                  </a:ext>
                </a:extLst>
              </p:cNvPr>
              <p:cNvSpPr/>
              <p:nvPr/>
            </p:nvSpPr>
            <p:spPr>
              <a:xfrm>
                <a:off x="3795692" y="5270297"/>
                <a:ext cx="538787" cy="1117431"/>
              </a:xfrm>
              <a:custGeom>
                <a:avLst/>
                <a:gdLst>
                  <a:gd name="connsiteX0" fmla="*/ 525422 w 538787"/>
                  <a:gd name="connsiteY0" fmla="*/ 943572 h 1117431"/>
                  <a:gd name="connsiteX1" fmla="*/ 440904 w 538787"/>
                  <a:gd name="connsiteY1" fmla="*/ 513187 h 1117431"/>
                  <a:gd name="connsiteX2" fmla="*/ 335937 w 538787"/>
                  <a:gd name="connsiteY2" fmla="*/ 210938 h 1117431"/>
                  <a:gd name="connsiteX3" fmla="*/ 123283 w 538787"/>
                  <a:gd name="connsiteY3" fmla="*/ 10789 h 1117431"/>
                  <a:gd name="connsiteX4" fmla="*/ 16992 w 538787"/>
                  <a:gd name="connsiteY4" fmla="*/ 36681 h 1117431"/>
                  <a:gd name="connsiteX5" fmla="*/ 3972 w 538787"/>
                  <a:gd name="connsiteY5" fmla="*/ 45728 h 1117431"/>
                  <a:gd name="connsiteX6" fmla="*/ 0 w 538787"/>
                  <a:gd name="connsiteY6" fmla="*/ 45655 h 1117431"/>
                  <a:gd name="connsiteX7" fmla="*/ 159179 w 538787"/>
                  <a:gd name="connsiteY7" fmla="*/ 91628 h 1117431"/>
                  <a:gd name="connsiteX8" fmla="*/ 269809 w 538787"/>
                  <a:gd name="connsiteY8" fmla="*/ 213292 h 1117431"/>
                  <a:gd name="connsiteX9" fmla="*/ 393533 w 538787"/>
                  <a:gd name="connsiteY9" fmla="*/ 512010 h 1117431"/>
                  <a:gd name="connsiteX10" fmla="*/ 469959 w 538787"/>
                  <a:gd name="connsiteY10" fmla="*/ 848830 h 1117431"/>
                  <a:gd name="connsiteX11" fmla="*/ 490114 w 538787"/>
                  <a:gd name="connsiteY11" fmla="*/ 982852 h 1117431"/>
                  <a:gd name="connsiteX12" fmla="*/ 495190 w 538787"/>
                  <a:gd name="connsiteY12" fmla="*/ 1112607 h 1117431"/>
                  <a:gd name="connsiteX13" fmla="*/ 537265 w 538787"/>
                  <a:gd name="connsiteY13" fmla="*/ 1115918 h 1117431"/>
                  <a:gd name="connsiteX14" fmla="*/ 525422 w 538787"/>
                  <a:gd name="connsiteY14" fmla="*/ 943572 h 1117431"/>
                  <a:gd name="connsiteX15" fmla="*/ 525422 w 538787"/>
                  <a:gd name="connsiteY15" fmla="*/ 943572 h 111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8787" h="1117431">
                    <a:moveTo>
                      <a:pt x="525422" y="943572"/>
                    </a:moveTo>
                    <a:cubicBezTo>
                      <a:pt x="505635" y="798516"/>
                      <a:pt x="477462" y="655005"/>
                      <a:pt x="440904" y="513187"/>
                    </a:cubicBezTo>
                    <a:cubicBezTo>
                      <a:pt x="414203" y="409544"/>
                      <a:pt x="386398" y="306343"/>
                      <a:pt x="335937" y="210938"/>
                    </a:cubicBezTo>
                    <a:cubicBezTo>
                      <a:pt x="287904" y="119948"/>
                      <a:pt x="217583" y="52643"/>
                      <a:pt x="123283" y="10789"/>
                    </a:cubicBezTo>
                    <a:cubicBezTo>
                      <a:pt x="77971" y="-9293"/>
                      <a:pt x="46709" y="-1716"/>
                      <a:pt x="16992" y="36681"/>
                    </a:cubicBezTo>
                    <a:cubicBezTo>
                      <a:pt x="13608" y="41021"/>
                      <a:pt x="11843" y="47788"/>
                      <a:pt x="3972" y="45728"/>
                    </a:cubicBezTo>
                    <a:cubicBezTo>
                      <a:pt x="2648" y="45728"/>
                      <a:pt x="1251" y="45655"/>
                      <a:pt x="0" y="45655"/>
                    </a:cubicBezTo>
                    <a:cubicBezTo>
                      <a:pt x="55536" y="49553"/>
                      <a:pt x="110851" y="63456"/>
                      <a:pt x="159179" y="91628"/>
                    </a:cubicBezTo>
                    <a:cubicBezTo>
                      <a:pt x="208242" y="120169"/>
                      <a:pt x="240313" y="166142"/>
                      <a:pt x="269809" y="213292"/>
                    </a:cubicBezTo>
                    <a:cubicBezTo>
                      <a:pt x="326963" y="304578"/>
                      <a:pt x="364404" y="409029"/>
                      <a:pt x="393533" y="512010"/>
                    </a:cubicBezTo>
                    <a:cubicBezTo>
                      <a:pt x="424869" y="622861"/>
                      <a:pt x="450467" y="735331"/>
                      <a:pt x="469959" y="848830"/>
                    </a:cubicBezTo>
                    <a:cubicBezTo>
                      <a:pt x="477536" y="893332"/>
                      <a:pt x="484303" y="938055"/>
                      <a:pt x="490114" y="982852"/>
                    </a:cubicBezTo>
                    <a:cubicBezTo>
                      <a:pt x="494895" y="1019851"/>
                      <a:pt x="511740" y="1077006"/>
                      <a:pt x="495190" y="1112607"/>
                    </a:cubicBezTo>
                    <a:cubicBezTo>
                      <a:pt x="508798" y="1119375"/>
                      <a:pt x="522994" y="1117536"/>
                      <a:pt x="537265" y="1115918"/>
                    </a:cubicBezTo>
                    <a:cubicBezTo>
                      <a:pt x="542487" y="1057660"/>
                      <a:pt x="533219" y="1000506"/>
                      <a:pt x="525422" y="943572"/>
                    </a:cubicBezTo>
                    <a:lnTo>
                      <a:pt x="525422" y="943572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83">
                <a:extLst>
                  <a:ext uri="{FF2B5EF4-FFF2-40B4-BE49-F238E27FC236}">
                    <a16:creationId xmlns:a16="http://schemas.microsoft.com/office/drawing/2014/main" id="{7C63D0EE-8C6E-479C-B55A-44DB1951E677}"/>
                  </a:ext>
                </a:extLst>
              </p:cNvPr>
              <p:cNvSpPr/>
              <p:nvPr/>
            </p:nvSpPr>
            <p:spPr>
              <a:xfrm>
                <a:off x="4759821" y="4346095"/>
                <a:ext cx="675764" cy="584414"/>
              </a:xfrm>
              <a:custGeom>
                <a:avLst/>
                <a:gdLst>
                  <a:gd name="connsiteX0" fmla="*/ 41919 w 675764"/>
                  <a:gd name="connsiteY0" fmla="*/ 0 h 584414"/>
                  <a:gd name="connsiteX1" fmla="*/ 38241 w 675764"/>
                  <a:gd name="connsiteY1" fmla="*/ 3972 h 584414"/>
                  <a:gd name="connsiteX2" fmla="*/ 188004 w 675764"/>
                  <a:gd name="connsiteY2" fmla="*/ 450834 h 584414"/>
                  <a:gd name="connsiteX3" fmla="*/ 653550 w 675764"/>
                  <a:gd name="connsiteY3" fmla="*/ 524318 h 584414"/>
                  <a:gd name="connsiteX4" fmla="*/ 675764 w 675764"/>
                  <a:gd name="connsiteY4" fmla="*/ 489084 h 584414"/>
                  <a:gd name="connsiteX5" fmla="*/ 41919 w 675764"/>
                  <a:gd name="connsiteY5" fmla="*/ 0 h 5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764" h="584414">
                    <a:moveTo>
                      <a:pt x="41919" y="0"/>
                    </a:moveTo>
                    <a:cubicBezTo>
                      <a:pt x="40668" y="1324"/>
                      <a:pt x="39418" y="2575"/>
                      <a:pt x="38241" y="3972"/>
                    </a:cubicBezTo>
                    <a:cubicBezTo>
                      <a:pt x="-48998" y="107100"/>
                      <a:pt x="18086" y="307177"/>
                      <a:pt x="188004" y="450834"/>
                    </a:cubicBezTo>
                    <a:cubicBezTo>
                      <a:pt x="357922" y="594566"/>
                      <a:pt x="566311" y="627446"/>
                      <a:pt x="653550" y="524318"/>
                    </a:cubicBezTo>
                    <a:cubicBezTo>
                      <a:pt x="662598" y="513579"/>
                      <a:pt x="669954" y="501736"/>
                      <a:pt x="675764" y="489084"/>
                    </a:cubicBezTo>
                    <a:cubicBezTo>
                      <a:pt x="410442" y="406700"/>
                      <a:pt x="186312" y="230897"/>
                      <a:pt x="4191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: Shape 184">
                <a:extLst>
                  <a:ext uri="{FF2B5EF4-FFF2-40B4-BE49-F238E27FC236}">
                    <a16:creationId xmlns:a16="http://schemas.microsoft.com/office/drawing/2014/main" id="{4BB0DC8A-90D9-494F-A238-3D23F2DAE44A}"/>
                  </a:ext>
                </a:extLst>
              </p:cNvPr>
              <p:cNvSpPr/>
              <p:nvPr/>
            </p:nvSpPr>
            <p:spPr>
              <a:xfrm>
                <a:off x="4664187" y="4696597"/>
                <a:ext cx="460396" cy="589049"/>
              </a:xfrm>
              <a:custGeom>
                <a:avLst/>
                <a:gdLst>
                  <a:gd name="connsiteX0" fmla="*/ 283638 w 460396"/>
                  <a:gd name="connsiteY0" fmla="*/ 100406 h 589049"/>
                  <a:gd name="connsiteX1" fmla="*/ 187792 w 460396"/>
                  <a:gd name="connsiteY1" fmla="*/ 0 h 589049"/>
                  <a:gd name="connsiteX2" fmla="*/ 0 w 460396"/>
                  <a:gd name="connsiteY2" fmla="*/ 171830 h 589049"/>
                  <a:gd name="connsiteX3" fmla="*/ 221 w 460396"/>
                  <a:gd name="connsiteY3" fmla="*/ 172493 h 589049"/>
                  <a:gd name="connsiteX4" fmla="*/ 22729 w 460396"/>
                  <a:gd name="connsiteY4" fmla="*/ 232221 h 589049"/>
                  <a:gd name="connsiteX5" fmla="*/ 110336 w 460396"/>
                  <a:gd name="connsiteY5" fmla="*/ 589049 h 589049"/>
                  <a:gd name="connsiteX6" fmla="*/ 460397 w 460396"/>
                  <a:gd name="connsiteY6" fmla="*/ 206182 h 589049"/>
                  <a:gd name="connsiteX7" fmla="*/ 283638 w 460396"/>
                  <a:gd name="connsiteY7" fmla="*/ 100406 h 58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0396" h="589049">
                    <a:moveTo>
                      <a:pt x="283638" y="100406"/>
                    </a:moveTo>
                    <a:cubicBezTo>
                      <a:pt x="246639" y="69071"/>
                      <a:pt x="214494" y="35087"/>
                      <a:pt x="187792" y="0"/>
                    </a:cubicBezTo>
                    <a:lnTo>
                      <a:pt x="0" y="171830"/>
                    </a:lnTo>
                    <a:cubicBezTo>
                      <a:pt x="74" y="172051"/>
                      <a:pt x="147" y="172272"/>
                      <a:pt x="221" y="172493"/>
                    </a:cubicBezTo>
                    <a:cubicBezTo>
                      <a:pt x="7797" y="192353"/>
                      <a:pt x="15153" y="212287"/>
                      <a:pt x="22729" y="232221"/>
                    </a:cubicBezTo>
                    <a:cubicBezTo>
                      <a:pt x="57301" y="349840"/>
                      <a:pt x="85106" y="469150"/>
                      <a:pt x="110336" y="589049"/>
                    </a:cubicBezTo>
                    <a:lnTo>
                      <a:pt x="460397" y="206182"/>
                    </a:lnTo>
                    <a:cubicBezTo>
                      <a:pt x="401109" y="183747"/>
                      <a:pt x="340277" y="148292"/>
                      <a:pt x="283638" y="1004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151">
              <a:extLst>
                <a:ext uri="{FF2B5EF4-FFF2-40B4-BE49-F238E27FC236}">
                  <a16:creationId xmlns:a16="http://schemas.microsoft.com/office/drawing/2014/main" id="{9F254647-82B2-4E5E-A037-5349783C70E6}"/>
                </a:ext>
              </a:extLst>
            </p:cNvPr>
            <p:cNvGrpSpPr/>
            <p:nvPr/>
          </p:nvGrpSpPr>
          <p:grpSpPr>
            <a:xfrm>
              <a:off x="5803843" y="4376759"/>
              <a:ext cx="1480388" cy="2410138"/>
              <a:chOff x="5803843" y="4376759"/>
              <a:chExt cx="1480388" cy="2410138"/>
            </a:xfrm>
          </p:grpSpPr>
          <p:sp>
            <p:nvSpPr>
              <p:cNvPr id="48" name="Freeform: Shape 173">
                <a:extLst>
                  <a:ext uri="{FF2B5EF4-FFF2-40B4-BE49-F238E27FC236}">
                    <a16:creationId xmlns:a16="http://schemas.microsoft.com/office/drawing/2014/main" id="{488185B2-7726-45DA-9B20-34415A5EAA20}"/>
                  </a:ext>
                </a:extLst>
              </p:cNvPr>
              <p:cNvSpPr/>
              <p:nvPr/>
            </p:nvSpPr>
            <p:spPr>
              <a:xfrm>
                <a:off x="5803843" y="5605791"/>
                <a:ext cx="1217634" cy="902297"/>
              </a:xfrm>
              <a:custGeom>
                <a:avLst/>
                <a:gdLst>
                  <a:gd name="connsiteX0" fmla="*/ 1166751 w 1217634"/>
                  <a:gd name="connsiteY0" fmla="*/ 521564 h 902297"/>
                  <a:gd name="connsiteX1" fmla="*/ 1199999 w 1217634"/>
                  <a:gd name="connsiteY1" fmla="*/ 410860 h 902297"/>
                  <a:gd name="connsiteX2" fmla="*/ 1217580 w 1217634"/>
                  <a:gd name="connsiteY2" fmla="*/ 167090 h 902297"/>
                  <a:gd name="connsiteX3" fmla="*/ 1198602 w 1217634"/>
                  <a:gd name="connsiteY3" fmla="*/ 153997 h 902297"/>
                  <a:gd name="connsiteX4" fmla="*/ 869358 w 1217634"/>
                  <a:gd name="connsiteY4" fmla="*/ 211813 h 902297"/>
                  <a:gd name="connsiteX5" fmla="*/ 396751 w 1217634"/>
                  <a:gd name="connsiteY5" fmla="*/ 83823 h 902297"/>
                  <a:gd name="connsiteX6" fmla="*/ 275160 w 1217634"/>
                  <a:gd name="connsiteY6" fmla="*/ 4602 h 902297"/>
                  <a:gd name="connsiteX7" fmla="*/ 251769 w 1217634"/>
                  <a:gd name="connsiteY7" fmla="*/ 5558 h 902297"/>
                  <a:gd name="connsiteX8" fmla="*/ 150627 w 1217634"/>
                  <a:gd name="connsiteY8" fmla="*/ 80439 h 902297"/>
                  <a:gd name="connsiteX9" fmla="*/ 129295 w 1217634"/>
                  <a:gd name="connsiteY9" fmla="*/ 112069 h 902297"/>
                  <a:gd name="connsiteX10" fmla="*/ 9985 w 1217634"/>
                  <a:gd name="connsiteY10" fmla="*/ 580263 h 902297"/>
                  <a:gd name="connsiteX11" fmla="*/ 19474 w 1217634"/>
                  <a:gd name="connsiteY11" fmla="*/ 873316 h 902297"/>
                  <a:gd name="connsiteX12" fmla="*/ 33891 w 1217634"/>
                  <a:gd name="connsiteY12" fmla="*/ 902298 h 902297"/>
                  <a:gd name="connsiteX13" fmla="*/ 163941 w 1217634"/>
                  <a:gd name="connsiteY13" fmla="*/ 788799 h 902297"/>
                  <a:gd name="connsiteX14" fmla="*/ 527904 w 1217634"/>
                  <a:gd name="connsiteY14" fmla="*/ 543999 h 902297"/>
                  <a:gd name="connsiteX15" fmla="*/ 815661 w 1217634"/>
                  <a:gd name="connsiteY15" fmla="*/ 404239 h 902297"/>
                  <a:gd name="connsiteX16" fmla="*/ 1107170 w 1217634"/>
                  <a:gd name="connsiteY16" fmla="*/ 412625 h 902297"/>
                  <a:gd name="connsiteX17" fmla="*/ 1163809 w 1217634"/>
                  <a:gd name="connsiteY17" fmla="*/ 505822 h 902297"/>
                  <a:gd name="connsiteX18" fmla="*/ 1166751 w 1217634"/>
                  <a:gd name="connsiteY18" fmla="*/ 521564 h 902297"/>
                  <a:gd name="connsiteX19" fmla="*/ 1166751 w 1217634"/>
                  <a:gd name="connsiteY19" fmla="*/ 521564 h 90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7634" h="902297">
                    <a:moveTo>
                      <a:pt x="1166751" y="521564"/>
                    </a:moveTo>
                    <a:cubicBezTo>
                      <a:pt x="1189627" y="488169"/>
                      <a:pt x="1193894" y="448889"/>
                      <a:pt x="1199999" y="410860"/>
                    </a:cubicBezTo>
                    <a:cubicBezTo>
                      <a:pt x="1212946" y="330241"/>
                      <a:pt x="1214858" y="248665"/>
                      <a:pt x="1217580" y="167090"/>
                    </a:cubicBezTo>
                    <a:cubicBezTo>
                      <a:pt x="1218168" y="150025"/>
                      <a:pt x="1214122" y="148333"/>
                      <a:pt x="1198602" y="153997"/>
                    </a:cubicBezTo>
                    <a:cubicBezTo>
                      <a:pt x="1092385" y="193056"/>
                      <a:pt x="982269" y="212916"/>
                      <a:pt x="869358" y="211813"/>
                    </a:cubicBezTo>
                    <a:cubicBezTo>
                      <a:pt x="701058" y="210268"/>
                      <a:pt x="543351" y="167090"/>
                      <a:pt x="396751" y="83823"/>
                    </a:cubicBezTo>
                    <a:cubicBezTo>
                      <a:pt x="354529" y="59843"/>
                      <a:pt x="314513" y="32847"/>
                      <a:pt x="275160" y="4602"/>
                    </a:cubicBezTo>
                    <a:cubicBezTo>
                      <a:pt x="265744" y="-2240"/>
                      <a:pt x="260375" y="-1063"/>
                      <a:pt x="251769" y="5558"/>
                    </a:cubicBezTo>
                    <a:cubicBezTo>
                      <a:pt x="218447" y="31082"/>
                      <a:pt x="184610" y="55724"/>
                      <a:pt x="150627" y="80439"/>
                    </a:cubicBezTo>
                    <a:cubicBezTo>
                      <a:pt x="139520" y="88531"/>
                      <a:pt x="133709" y="99785"/>
                      <a:pt x="129295" y="112069"/>
                    </a:cubicBezTo>
                    <a:cubicBezTo>
                      <a:pt x="75083" y="264480"/>
                      <a:pt x="31243" y="419613"/>
                      <a:pt x="9985" y="580263"/>
                    </a:cubicBezTo>
                    <a:cubicBezTo>
                      <a:pt x="-2961" y="678241"/>
                      <a:pt x="-6639" y="776441"/>
                      <a:pt x="19474" y="873316"/>
                    </a:cubicBezTo>
                    <a:cubicBezTo>
                      <a:pt x="22342" y="883982"/>
                      <a:pt x="25285" y="894501"/>
                      <a:pt x="33891" y="902298"/>
                    </a:cubicBezTo>
                    <a:cubicBezTo>
                      <a:pt x="71258" y="857575"/>
                      <a:pt x="118262" y="823665"/>
                      <a:pt x="163941" y="788799"/>
                    </a:cubicBezTo>
                    <a:cubicBezTo>
                      <a:pt x="280456" y="700162"/>
                      <a:pt x="401826" y="618586"/>
                      <a:pt x="527904" y="543999"/>
                    </a:cubicBezTo>
                    <a:cubicBezTo>
                      <a:pt x="619998" y="489493"/>
                      <a:pt x="712607" y="436164"/>
                      <a:pt x="815661" y="404239"/>
                    </a:cubicBezTo>
                    <a:cubicBezTo>
                      <a:pt x="913860" y="373787"/>
                      <a:pt x="1011030" y="375699"/>
                      <a:pt x="1107170" y="412625"/>
                    </a:cubicBezTo>
                    <a:cubicBezTo>
                      <a:pt x="1153290" y="430353"/>
                      <a:pt x="1169988" y="457790"/>
                      <a:pt x="1163809" y="505822"/>
                    </a:cubicBezTo>
                    <a:cubicBezTo>
                      <a:pt x="1163294" y="511487"/>
                      <a:pt x="1159690" y="517445"/>
                      <a:pt x="1166751" y="521564"/>
                    </a:cubicBezTo>
                    <a:lnTo>
                      <a:pt x="1166751" y="5215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9" name="Freeform: Shape 174">
                <a:extLst>
                  <a:ext uri="{FF2B5EF4-FFF2-40B4-BE49-F238E27FC236}">
                    <a16:creationId xmlns:a16="http://schemas.microsoft.com/office/drawing/2014/main" id="{2FA2C6BB-0BF1-4032-8BF7-2B55D8175962}"/>
                  </a:ext>
                </a:extLst>
              </p:cNvPr>
              <p:cNvSpPr/>
              <p:nvPr/>
            </p:nvSpPr>
            <p:spPr>
              <a:xfrm>
                <a:off x="6073853" y="5134554"/>
                <a:ext cx="947423" cy="648427"/>
              </a:xfrm>
              <a:custGeom>
                <a:avLst/>
                <a:gdLst>
                  <a:gd name="connsiteX0" fmla="*/ 167492 w 947423"/>
                  <a:gd name="connsiteY0" fmla="*/ 323721 h 648427"/>
                  <a:gd name="connsiteX1" fmla="*/ 18906 w 947423"/>
                  <a:gd name="connsiteY1" fmla="*/ 426187 h 648427"/>
                  <a:gd name="connsiteX2" fmla="*/ 18170 w 947423"/>
                  <a:gd name="connsiteY2" fmla="*/ 460024 h 648427"/>
                  <a:gd name="connsiteX3" fmla="*/ 443039 w 947423"/>
                  <a:gd name="connsiteY3" fmla="*/ 634502 h 648427"/>
                  <a:gd name="connsiteX4" fmla="*/ 738814 w 947423"/>
                  <a:gd name="connsiteY4" fmla="*/ 638768 h 648427"/>
                  <a:gd name="connsiteX5" fmla="*/ 932491 w 947423"/>
                  <a:gd name="connsiteY5" fmla="*/ 592795 h 648427"/>
                  <a:gd name="connsiteX6" fmla="*/ 947423 w 947423"/>
                  <a:gd name="connsiteY6" fmla="*/ 572273 h 648427"/>
                  <a:gd name="connsiteX7" fmla="*/ 922781 w 947423"/>
                  <a:gd name="connsiteY7" fmla="*/ 48028 h 648427"/>
                  <a:gd name="connsiteX8" fmla="*/ 899317 w 947423"/>
                  <a:gd name="connsiteY8" fmla="*/ 14927 h 648427"/>
                  <a:gd name="connsiteX9" fmla="*/ 814284 w 947423"/>
                  <a:gd name="connsiteY9" fmla="*/ 1024 h 648427"/>
                  <a:gd name="connsiteX10" fmla="*/ 601923 w 947423"/>
                  <a:gd name="connsiteY10" fmla="*/ 66343 h 648427"/>
                  <a:gd name="connsiteX11" fmla="*/ 543813 w 947423"/>
                  <a:gd name="connsiteY11" fmla="*/ 92677 h 648427"/>
                  <a:gd name="connsiteX12" fmla="*/ 167492 w 947423"/>
                  <a:gd name="connsiteY12" fmla="*/ 323721 h 648427"/>
                  <a:gd name="connsiteX13" fmla="*/ 167492 w 947423"/>
                  <a:gd name="connsiteY13" fmla="*/ 323721 h 6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7423" h="648427">
                    <a:moveTo>
                      <a:pt x="167492" y="323721"/>
                    </a:moveTo>
                    <a:cubicBezTo>
                      <a:pt x="117988" y="357926"/>
                      <a:pt x="68557" y="392130"/>
                      <a:pt x="18906" y="426187"/>
                    </a:cubicBezTo>
                    <a:cubicBezTo>
                      <a:pt x="-6104" y="443400"/>
                      <a:pt x="-6251" y="443105"/>
                      <a:pt x="18170" y="460024"/>
                    </a:cubicBezTo>
                    <a:cubicBezTo>
                      <a:pt x="147043" y="549323"/>
                      <a:pt x="287979" y="609345"/>
                      <a:pt x="443039" y="634502"/>
                    </a:cubicBezTo>
                    <a:cubicBezTo>
                      <a:pt x="541312" y="650391"/>
                      <a:pt x="640100" y="653848"/>
                      <a:pt x="738814" y="638768"/>
                    </a:cubicBezTo>
                    <a:cubicBezTo>
                      <a:pt x="804501" y="628691"/>
                      <a:pt x="869526" y="615009"/>
                      <a:pt x="932491" y="592795"/>
                    </a:cubicBezTo>
                    <a:cubicBezTo>
                      <a:pt x="943304" y="588970"/>
                      <a:pt x="947423" y="584262"/>
                      <a:pt x="947423" y="572273"/>
                    </a:cubicBezTo>
                    <a:cubicBezTo>
                      <a:pt x="947202" y="397132"/>
                      <a:pt x="937419" y="222506"/>
                      <a:pt x="922781" y="48028"/>
                    </a:cubicBezTo>
                    <a:cubicBezTo>
                      <a:pt x="921384" y="31698"/>
                      <a:pt x="912262" y="22209"/>
                      <a:pt x="899317" y="14927"/>
                    </a:cubicBezTo>
                    <a:cubicBezTo>
                      <a:pt x="872762" y="-79"/>
                      <a:pt x="843707" y="-1550"/>
                      <a:pt x="814284" y="1024"/>
                    </a:cubicBezTo>
                    <a:cubicBezTo>
                      <a:pt x="738961" y="7718"/>
                      <a:pt x="670038" y="35817"/>
                      <a:pt x="601923" y="66343"/>
                    </a:cubicBezTo>
                    <a:cubicBezTo>
                      <a:pt x="582504" y="75023"/>
                      <a:pt x="563232" y="83924"/>
                      <a:pt x="543813" y="92677"/>
                    </a:cubicBezTo>
                    <a:cubicBezTo>
                      <a:pt x="414425" y="163145"/>
                      <a:pt x="290260" y="242220"/>
                      <a:pt x="167492" y="323721"/>
                    </a:cubicBezTo>
                    <a:lnTo>
                      <a:pt x="167492" y="323721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Freeform: Shape 175">
                <a:extLst>
                  <a:ext uri="{FF2B5EF4-FFF2-40B4-BE49-F238E27FC236}">
                    <a16:creationId xmlns:a16="http://schemas.microsoft.com/office/drawing/2014/main" id="{0D555253-F27B-45C9-9A92-2D201B21165D}"/>
                  </a:ext>
                </a:extLst>
              </p:cNvPr>
              <p:cNvSpPr/>
              <p:nvPr/>
            </p:nvSpPr>
            <p:spPr>
              <a:xfrm>
                <a:off x="5863981" y="6043501"/>
                <a:ext cx="1420250" cy="743396"/>
              </a:xfrm>
              <a:custGeom>
                <a:avLst/>
                <a:gdLst>
                  <a:gd name="connsiteX0" fmla="*/ 954129 w 1420250"/>
                  <a:gd name="connsiteY0" fmla="*/ 5147 h 743396"/>
                  <a:gd name="connsiteX1" fmla="*/ 800394 w 1420250"/>
                  <a:gd name="connsiteY1" fmla="*/ 15519 h 743396"/>
                  <a:gd name="connsiteX2" fmla="*/ 543825 w 1420250"/>
                  <a:gd name="connsiteY2" fmla="*/ 117838 h 743396"/>
                  <a:gd name="connsiteX3" fmla="*/ 543678 w 1420250"/>
                  <a:gd name="connsiteY3" fmla="*/ 117691 h 743396"/>
                  <a:gd name="connsiteX4" fmla="*/ 508958 w 1420250"/>
                  <a:gd name="connsiteY4" fmla="*/ 135492 h 743396"/>
                  <a:gd name="connsiteX5" fmla="*/ 203768 w 1420250"/>
                  <a:gd name="connsiteY5" fmla="*/ 328801 h 743396"/>
                  <a:gd name="connsiteX6" fmla="*/ 193911 w 1420250"/>
                  <a:gd name="connsiteY6" fmla="*/ 334759 h 743396"/>
                  <a:gd name="connsiteX7" fmla="*/ 55329 w 1420250"/>
                  <a:gd name="connsiteY7" fmla="*/ 440388 h 743396"/>
                  <a:gd name="connsiteX8" fmla="*/ 5457 w 1420250"/>
                  <a:gd name="connsiteY8" fmla="*/ 492099 h 743396"/>
                  <a:gd name="connsiteX9" fmla="*/ 5604 w 1420250"/>
                  <a:gd name="connsiteY9" fmla="*/ 582060 h 743396"/>
                  <a:gd name="connsiteX10" fmla="*/ 20831 w 1420250"/>
                  <a:gd name="connsiteY10" fmla="*/ 599125 h 743396"/>
                  <a:gd name="connsiteX11" fmla="*/ 421793 w 1420250"/>
                  <a:gd name="connsiteY11" fmla="*/ 697619 h 743396"/>
                  <a:gd name="connsiteX12" fmla="*/ 436284 w 1420250"/>
                  <a:gd name="connsiteY12" fmla="*/ 697986 h 743396"/>
                  <a:gd name="connsiteX13" fmla="*/ 443125 w 1420250"/>
                  <a:gd name="connsiteY13" fmla="*/ 686732 h 743396"/>
                  <a:gd name="connsiteX14" fmla="*/ 436725 w 1420250"/>
                  <a:gd name="connsiteY14" fmla="*/ 699678 h 743396"/>
                  <a:gd name="connsiteX15" fmla="*/ 646217 w 1420250"/>
                  <a:gd name="connsiteY15" fmla="*/ 732411 h 743396"/>
                  <a:gd name="connsiteX16" fmla="*/ 859755 w 1420250"/>
                  <a:gd name="connsiteY16" fmla="*/ 743224 h 743396"/>
                  <a:gd name="connsiteX17" fmla="*/ 991129 w 1420250"/>
                  <a:gd name="connsiteY17" fmla="*/ 736751 h 743396"/>
                  <a:gd name="connsiteX18" fmla="*/ 1085209 w 1420250"/>
                  <a:gd name="connsiteY18" fmla="*/ 727336 h 743396"/>
                  <a:gd name="connsiteX19" fmla="*/ 1134124 w 1420250"/>
                  <a:gd name="connsiteY19" fmla="*/ 719760 h 743396"/>
                  <a:gd name="connsiteX20" fmla="*/ 1180392 w 1420250"/>
                  <a:gd name="connsiteY20" fmla="*/ 709682 h 743396"/>
                  <a:gd name="connsiteX21" fmla="*/ 1177597 w 1420250"/>
                  <a:gd name="connsiteY21" fmla="*/ 706887 h 743396"/>
                  <a:gd name="connsiteX22" fmla="*/ 1180392 w 1420250"/>
                  <a:gd name="connsiteY22" fmla="*/ 709682 h 743396"/>
                  <a:gd name="connsiteX23" fmla="*/ 1393783 w 1420250"/>
                  <a:gd name="connsiteY23" fmla="*/ 634212 h 743396"/>
                  <a:gd name="connsiteX24" fmla="*/ 1416659 w 1420250"/>
                  <a:gd name="connsiteY24" fmla="*/ 614425 h 743396"/>
                  <a:gd name="connsiteX25" fmla="*/ 1370171 w 1420250"/>
                  <a:gd name="connsiteY25" fmla="*/ 410524 h 743396"/>
                  <a:gd name="connsiteX26" fmla="*/ 1093962 w 1420250"/>
                  <a:gd name="connsiteY26" fmla="*/ 75395 h 743396"/>
                  <a:gd name="connsiteX27" fmla="*/ 954129 w 1420250"/>
                  <a:gd name="connsiteY27" fmla="*/ 4559 h 743396"/>
                  <a:gd name="connsiteX28" fmla="*/ 207446 w 1420250"/>
                  <a:gd name="connsiteY28" fmla="*/ 328286 h 743396"/>
                  <a:gd name="connsiteX29" fmla="*/ 208182 w 1420250"/>
                  <a:gd name="connsiteY29" fmla="*/ 328433 h 743396"/>
                  <a:gd name="connsiteX30" fmla="*/ 207446 w 1420250"/>
                  <a:gd name="connsiteY30" fmla="*/ 328286 h 743396"/>
                  <a:gd name="connsiteX31" fmla="*/ 207446 w 1420250"/>
                  <a:gd name="connsiteY31" fmla="*/ 328286 h 743396"/>
                  <a:gd name="connsiteX32" fmla="*/ 209138 w 1420250"/>
                  <a:gd name="connsiteY32" fmla="*/ 328948 h 743396"/>
                  <a:gd name="connsiteX33" fmla="*/ 209800 w 1420250"/>
                  <a:gd name="connsiteY33" fmla="*/ 329610 h 743396"/>
                  <a:gd name="connsiteX34" fmla="*/ 209138 w 1420250"/>
                  <a:gd name="connsiteY34" fmla="*/ 328948 h 743396"/>
                  <a:gd name="connsiteX35" fmla="*/ 209138 w 1420250"/>
                  <a:gd name="connsiteY35" fmla="*/ 328948 h 743396"/>
                  <a:gd name="connsiteX36" fmla="*/ 349044 w 1420250"/>
                  <a:gd name="connsiteY36" fmla="*/ 234353 h 743396"/>
                  <a:gd name="connsiteX37" fmla="*/ 349339 w 1420250"/>
                  <a:gd name="connsiteY37" fmla="*/ 232588 h 743396"/>
                  <a:gd name="connsiteX38" fmla="*/ 349044 w 1420250"/>
                  <a:gd name="connsiteY38" fmla="*/ 234353 h 743396"/>
                  <a:gd name="connsiteX39" fmla="*/ 349044 w 1420250"/>
                  <a:gd name="connsiteY39" fmla="*/ 234353 h 743396"/>
                  <a:gd name="connsiteX40" fmla="*/ 1028496 w 1420250"/>
                  <a:gd name="connsiteY40" fmla="*/ 42662 h 743396"/>
                  <a:gd name="connsiteX41" fmla="*/ 1028422 w 1420250"/>
                  <a:gd name="connsiteY41" fmla="*/ 42441 h 743396"/>
                  <a:gd name="connsiteX42" fmla="*/ 1028496 w 1420250"/>
                  <a:gd name="connsiteY42" fmla="*/ 42662 h 743396"/>
                  <a:gd name="connsiteX43" fmla="*/ 1028496 w 1420250"/>
                  <a:gd name="connsiteY43" fmla="*/ 42662 h 74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0250" h="743396">
                    <a:moveTo>
                      <a:pt x="954129" y="5147"/>
                    </a:moveTo>
                    <a:cubicBezTo>
                      <a:pt x="901903" y="-6548"/>
                      <a:pt x="851075" y="3750"/>
                      <a:pt x="800394" y="15519"/>
                    </a:cubicBezTo>
                    <a:cubicBezTo>
                      <a:pt x="709771" y="36924"/>
                      <a:pt x="625621" y="74292"/>
                      <a:pt x="543825" y="117838"/>
                    </a:cubicBezTo>
                    <a:moveTo>
                      <a:pt x="543678" y="117691"/>
                    </a:moveTo>
                    <a:cubicBezTo>
                      <a:pt x="531835" y="122987"/>
                      <a:pt x="520434" y="129386"/>
                      <a:pt x="508958" y="135492"/>
                    </a:cubicBezTo>
                    <a:cubicBezTo>
                      <a:pt x="402079" y="192131"/>
                      <a:pt x="303586" y="260907"/>
                      <a:pt x="203768" y="328801"/>
                    </a:cubicBezTo>
                    <a:cubicBezTo>
                      <a:pt x="201267" y="329757"/>
                      <a:pt x="198104" y="331743"/>
                      <a:pt x="193911" y="334759"/>
                    </a:cubicBezTo>
                    <a:cubicBezTo>
                      <a:pt x="146687" y="368596"/>
                      <a:pt x="98287" y="400740"/>
                      <a:pt x="55329" y="440388"/>
                    </a:cubicBezTo>
                    <a:cubicBezTo>
                      <a:pt x="37528" y="456791"/>
                      <a:pt x="14505" y="467384"/>
                      <a:pt x="5457" y="492099"/>
                    </a:cubicBezTo>
                    <a:cubicBezTo>
                      <a:pt x="-1016" y="522110"/>
                      <a:pt x="-2634" y="552048"/>
                      <a:pt x="5604" y="582060"/>
                    </a:cubicBezTo>
                    <a:cubicBezTo>
                      <a:pt x="7958" y="590592"/>
                      <a:pt x="10974" y="596257"/>
                      <a:pt x="20831" y="599125"/>
                    </a:cubicBezTo>
                    <a:cubicBezTo>
                      <a:pt x="153234" y="637743"/>
                      <a:pt x="286668" y="670255"/>
                      <a:pt x="421793" y="697619"/>
                    </a:cubicBezTo>
                    <a:cubicBezTo>
                      <a:pt x="426574" y="698575"/>
                      <a:pt x="431650" y="699605"/>
                      <a:pt x="436284" y="697986"/>
                    </a:cubicBezTo>
                    <a:cubicBezTo>
                      <a:pt x="440918" y="696368"/>
                      <a:pt x="444743" y="691293"/>
                      <a:pt x="443125" y="686732"/>
                    </a:cubicBezTo>
                    <a:cubicBezTo>
                      <a:pt x="441727" y="692028"/>
                      <a:pt x="440844" y="695853"/>
                      <a:pt x="436725" y="699678"/>
                    </a:cubicBezTo>
                    <a:cubicBezTo>
                      <a:pt x="504398" y="717773"/>
                      <a:pt x="576705" y="724835"/>
                      <a:pt x="646217" y="732411"/>
                    </a:cubicBezTo>
                    <a:cubicBezTo>
                      <a:pt x="717127" y="740062"/>
                      <a:pt x="788477" y="744328"/>
                      <a:pt x="859755" y="743224"/>
                    </a:cubicBezTo>
                    <a:cubicBezTo>
                      <a:pt x="903595" y="742562"/>
                      <a:pt x="947435" y="740429"/>
                      <a:pt x="991129" y="736751"/>
                    </a:cubicBezTo>
                    <a:cubicBezTo>
                      <a:pt x="1022538" y="734177"/>
                      <a:pt x="1054020" y="731308"/>
                      <a:pt x="1085209" y="727336"/>
                    </a:cubicBezTo>
                    <a:cubicBezTo>
                      <a:pt x="1101612" y="725276"/>
                      <a:pt x="1117868" y="722775"/>
                      <a:pt x="1134124" y="719760"/>
                    </a:cubicBezTo>
                    <a:cubicBezTo>
                      <a:pt x="1140230" y="718656"/>
                      <a:pt x="1176714" y="706666"/>
                      <a:pt x="1180392" y="709682"/>
                    </a:cubicBezTo>
                    <a:cubicBezTo>
                      <a:pt x="1179436" y="708800"/>
                      <a:pt x="1178406" y="707843"/>
                      <a:pt x="1177597" y="706887"/>
                    </a:cubicBezTo>
                    <a:cubicBezTo>
                      <a:pt x="1178332" y="707843"/>
                      <a:pt x="1179289" y="708800"/>
                      <a:pt x="1180392" y="709682"/>
                    </a:cubicBezTo>
                    <a:cubicBezTo>
                      <a:pt x="1255200" y="694897"/>
                      <a:pt x="1327581" y="673418"/>
                      <a:pt x="1393783" y="634212"/>
                    </a:cubicBezTo>
                    <a:cubicBezTo>
                      <a:pt x="1395990" y="632888"/>
                      <a:pt x="1413129" y="621781"/>
                      <a:pt x="1416659" y="614425"/>
                    </a:cubicBezTo>
                    <a:cubicBezTo>
                      <a:pt x="1428061" y="540279"/>
                      <a:pt x="1412245" y="474445"/>
                      <a:pt x="1370171" y="410524"/>
                    </a:cubicBezTo>
                    <a:cubicBezTo>
                      <a:pt x="1291023" y="290183"/>
                      <a:pt x="1208565" y="165209"/>
                      <a:pt x="1093962" y="75395"/>
                    </a:cubicBezTo>
                    <a:cubicBezTo>
                      <a:pt x="1052549" y="42883"/>
                      <a:pt x="1005472" y="16402"/>
                      <a:pt x="954129" y="4559"/>
                    </a:cubicBezTo>
                    <a:moveTo>
                      <a:pt x="207446" y="328286"/>
                    </a:moveTo>
                    <a:cubicBezTo>
                      <a:pt x="207667" y="328286"/>
                      <a:pt x="207961" y="328360"/>
                      <a:pt x="208182" y="328433"/>
                    </a:cubicBezTo>
                    <a:cubicBezTo>
                      <a:pt x="207887" y="328360"/>
                      <a:pt x="207667" y="328286"/>
                      <a:pt x="207446" y="328286"/>
                    </a:cubicBezTo>
                    <a:lnTo>
                      <a:pt x="207446" y="328286"/>
                    </a:lnTo>
                    <a:close/>
                    <a:moveTo>
                      <a:pt x="209138" y="328948"/>
                    </a:moveTo>
                    <a:cubicBezTo>
                      <a:pt x="209359" y="329169"/>
                      <a:pt x="209579" y="329389"/>
                      <a:pt x="209800" y="329610"/>
                    </a:cubicBezTo>
                    <a:cubicBezTo>
                      <a:pt x="209579" y="329389"/>
                      <a:pt x="209359" y="329169"/>
                      <a:pt x="209138" y="328948"/>
                    </a:cubicBezTo>
                    <a:lnTo>
                      <a:pt x="209138" y="328948"/>
                    </a:lnTo>
                    <a:close/>
                    <a:moveTo>
                      <a:pt x="349044" y="234353"/>
                    </a:moveTo>
                    <a:cubicBezTo>
                      <a:pt x="349118" y="233765"/>
                      <a:pt x="349118" y="233176"/>
                      <a:pt x="349339" y="232588"/>
                    </a:cubicBezTo>
                    <a:cubicBezTo>
                      <a:pt x="349192" y="233176"/>
                      <a:pt x="349118" y="233765"/>
                      <a:pt x="349044" y="234353"/>
                    </a:cubicBezTo>
                    <a:lnTo>
                      <a:pt x="349044" y="234353"/>
                    </a:lnTo>
                    <a:close/>
                    <a:moveTo>
                      <a:pt x="1028496" y="42662"/>
                    </a:moveTo>
                    <a:cubicBezTo>
                      <a:pt x="1028422" y="42588"/>
                      <a:pt x="1028422" y="42515"/>
                      <a:pt x="1028422" y="42441"/>
                    </a:cubicBezTo>
                    <a:cubicBezTo>
                      <a:pt x="1028496" y="42515"/>
                      <a:pt x="1028496" y="42588"/>
                      <a:pt x="1028496" y="42662"/>
                    </a:cubicBezTo>
                    <a:lnTo>
                      <a:pt x="1028496" y="426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1" name="Freeform: Shape 176">
                <a:extLst>
                  <a:ext uri="{FF2B5EF4-FFF2-40B4-BE49-F238E27FC236}">
                    <a16:creationId xmlns:a16="http://schemas.microsoft.com/office/drawing/2014/main" id="{AA212920-CAC2-4A47-ABDF-4756051BDDB3}"/>
                  </a:ext>
                </a:extLst>
              </p:cNvPr>
              <p:cNvSpPr/>
              <p:nvPr/>
            </p:nvSpPr>
            <p:spPr>
              <a:xfrm>
                <a:off x="5837514" y="5989307"/>
                <a:ext cx="1136611" cy="545999"/>
              </a:xfrm>
              <a:custGeom>
                <a:avLst/>
                <a:gdLst>
                  <a:gd name="connsiteX0" fmla="*/ 130050 w 1136611"/>
                  <a:gd name="connsiteY0" fmla="*/ 405136 h 545999"/>
                  <a:gd name="connsiteX1" fmla="*/ 494160 w 1136611"/>
                  <a:gd name="connsiteY1" fmla="*/ 160557 h 545999"/>
                  <a:gd name="connsiteX2" fmla="*/ 782138 w 1136611"/>
                  <a:gd name="connsiteY2" fmla="*/ 21019 h 545999"/>
                  <a:gd name="connsiteX3" fmla="*/ 1074088 w 1136611"/>
                  <a:gd name="connsiteY3" fmla="*/ 29845 h 545999"/>
                  <a:gd name="connsiteX4" fmla="*/ 1130948 w 1136611"/>
                  <a:gd name="connsiteY4" fmla="*/ 123264 h 545999"/>
                  <a:gd name="connsiteX5" fmla="*/ 1133743 w 1136611"/>
                  <a:gd name="connsiteY5" fmla="*/ 138858 h 545999"/>
                  <a:gd name="connsiteX6" fmla="*/ 1136612 w 1136611"/>
                  <a:gd name="connsiteY6" fmla="*/ 141653 h 545999"/>
                  <a:gd name="connsiteX7" fmla="*/ 991556 w 1136611"/>
                  <a:gd name="connsiteY7" fmla="*/ 61622 h 545999"/>
                  <a:gd name="connsiteX8" fmla="*/ 827302 w 1136611"/>
                  <a:gd name="connsiteY8" fmla="*/ 69419 h 545999"/>
                  <a:gd name="connsiteX9" fmla="*/ 528585 w 1136611"/>
                  <a:gd name="connsiteY9" fmla="*/ 193217 h 545999"/>
                  <a:gd name="connsiteX10" fmla="*/ 236414 w 1136611"/>
                  <a:gd name="connsiteY10" fmla="*/ 377332 h 545999"/>
                  <a:gd name="connsiteX11" fmla="*/ 127402 w 1136611"/>
                  <a:gd name="connsiteY11" fmla="*/ 457877 h 545999"/>
                  <a:gd name="connsiteX12" fmla="*/ 32071 w 1136611"/>
                  <a:gd name="connsiteY12" fmla="*/ 545999 h 545999"/>
                  <a:gd name="connsiteX13" fmla="*/ 0 w 1136611"/>
                  <a:gd name="connsiteY13" fmla="*/ 518562 h 545999"/>
                  <a:gd name="connsiteX14" fmla="*/ 130050 w 1136611"/>
                  <a:gd name="connsiteY14" fmla="*/ 405136 h 545999"/>
                  <a:gd name="connsiteX15" fmla="*/ 130050 w 1136611"/>
                  <a:gd name="connsiteY15" fmla="*/ 405136 h 54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6611" h="545999">
                    <a:moveTo>
                      <a:pt x="130050" y="405136"/>
                    </a:moveTo>
                    <a:cubicBezTo>
                      <a:pt x="246639" y="316499"/>
                      <a:pt x="368009" y="235071"/>
                      <a:pt x="494160" y="160557"/>
                    </a:cubicBezTo>
                    <a:cubicBezTo>
                      <a:pt x="586327" y="106125"/>
                      <a:pt x="679010" y="52796"/>
                      <a:pt x="782138" y="21019"/>
                    </a:cubicBezTo>
                    <a:cubicBezTo>
                      <a:pt x="880411" y="-9287"/>
                      <a:pt x="977727" y="-7228"/>
                      <a:pt x="1074088" y="29845"/>
                    </a:cubicBezTo>
                    <a:cubicBezTo>
                      <a:pt x="1120355" y="47647"/>
                      <a:pt x="1137053" y="75157"/>
                      <a:pt x="1130948" y="123264"/>
                    </a:cubicBezTo>
                    <a:cubicBezTo>
                      <a:pt x="1130212" y="128780"/>
                      <a:pt x="1126755" y="134812"/>
                      <a:pt x="1133743" y="138858"/>
                    </a:cubicBezTo>
                    <a:cubicBezTo>
                      <a:pt x="1134699" y="139814"/>
                      <a:pt x="1135729" y="140697"/>
                      <a:pt x="1136612" y="141653"/>
                    </a:cubicBezTo>
                    <a:cubicBezTo>
                      <a:pt x="1094610" y="105169"/>
                      <a:pt x="1045621" y="75819"/>
                      <a:pt x="991556" y="61622"/>
                    </a:cubicBezTo>
                    <a:cubicBezTo>
                      <a:pt x="936682" y="47132"/>
                      <a:pt x="881514" y="56988"/>
                      <a:pt x="827302" y="69419"/>
                    </a:cubicBezTo>
                    <a:cubicBezTo>
                      <a:pt x="722335" y="93546"/>
                      <a:pt x="622003" y="140918"/>
                      <a:pt x="528585" y="193217"/>
                    </a:cubicBezTo>
                    <a:cubicBezTo>
                      <a:pt x="428032" y="249415"/>
                      <a:pt x="330494" y="310835"/>
                      <a:pt x="236414" y="377332"/>
                    </a:cubicBezTo>
                    <a:cubicBezTo>
                      <a:pt x="199562" y="403445"/>
                      <a:pt x="163151" y="430220"/>
                      <a:pt x="127402" y="457877"/>
                    </a:cubicBezTo>
                    <a:cubicBezTo>
                      <a:pt x="97905" y="480680"/>
                      <a:pt x="45532" y="509220"/>
                      <a:pt x="32071" y="545999"/>
                    </a:cubicBezTo>
                    <a:cubicBezTo>
                      <a:pt x="17654" y="541144"/>
                      <a:pt x="8900" y="529816"/>
                      <a:pt x="0" y="518562"/>
                    </a:cubicBezTo>
                    <a:cubicBezTo>
                      <a:pt x="37220" y="473766"/>
                      <a:pt x="84297" y="439929"/>
                      <a:pt x="130050" y="405136"/>
                    </a:cubicBezTo>
                    <a:lnTo>
                      <a:pt x="130050" y="405136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77">
                <a:extLst>
                  <a:ext uri="{FF2B5EF4-FFF2-40B4-BE49-F238E27FC236}">
                    <a16:creationId xmlns:a16="http://schemas.microsoft.com/office/drawing/2014/main" id="{AA5B641F-1880-4D4F-B4D7-610DEE311FB5}"/>
                  </a:ext>
                </a:extLst>
              </p:cNvPr>
              <p:cNvSpPr/>
              <p:nvPr/>
            </p:nvSpPr>
            <p:spPr>
              <a:xfrm>
                <a:off x="6034869" y="4376759"/>
                <a:ext cx="699964" cy="568749"/>
              </a:xfrm>
              <a:custGeom>
                <a:avLst/>
                <a:gdLst>
                  <a:gd name="connsiteX0" fmla="*/ 659002 w 699964"/>
                  <a:gd name="connsiteY0" fmla="*/ 0 h 568749"/>
                  <a:gd name="connsiteX1" fmla="*/ 662680 w 699964"/>
                  <a:gd name="connsiteY1" fmla="*/ 3972 h 568749"/>
                  <a:gd name="connsiteX2" fmla="*/ 501221 w 699964"/>
                  <a:gd name="connsiteY2" fmla="*/ 442522 h 568749"/>
                  <a:gd name="connsiteX3" fmla="*/ 22141 w 699964"/>
                  <a:gd name="connsiteY3" fmla="*/ 506665 h 568749"/>
                  <a:gd name="connsiteX4" fmla="*/ 0 w 699964"/>
                  <a:gd name="connsiteY4" fmla="*/ 471431 h 568749"/>
                  <a:gd name="connsiteX5" fmla="*/ 659002 w 699964"/>
                  <a:gd name="connsiteY5" fmla="*/ 0 h 56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964" h="568749">
                    <a:moveTo>
                      <a:pt x="659002" y="0"/>
                    </a:moveTo>
                    <a:cubicBezTo>
                      <a:pt x="660253" y="1324"/>
                      <a:pt x="661503" y="2648"/>
                      <a:pt x="662680" y="3972"/>
                    </a:cubicBezTo>
                    <a:cubicBezTo>
                      <a:pt x="750361" y="107320"/>
                      <a:pt x="678127" y="303719"/>
                      <a:pt x="501221" y="442522"/>
                    </a:cubicBezTo>
                    <a:cubicBezTo>
                      <a:pt x="324315" y="581325"/>
                      <a:pt x="109895" y="610087"/>
                      <a:pt x="22141" y="506665"/>
                    </a:cubicBezTo>
                    <a:cubicBezTo>
                      <a:pt x="13020" y="495925"/>
                      <a:pt x="5737" y="484082"/>
                      <a:pt x="0" y="471431"/>
                    </a:cubicBezTo>
                    <a:cubicBezTo>
                      <a:pt x="273781" y="394931"/>
                      <a:pt x="506885" y="225380"/>
                      <a:pt x="6590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3" name="Freeform: Shape 178">
                <a:extLst>
                  <a:ext uri="{FF2B5EF4-FFF2-40B4-BE49-F238E27FC236}">
                    <a16:creationId xmlns:a16="http://schemas.microsoft.com/office/drawing/2014/main" id="{A7CAF626-8CFC-4C02-9BED-62876AF126CB}"/>
                  </a:ext>
                </a:extLst>
              </p:cNvPr>
              <p:cNvSpPr/>
              <p:nvPr/>
            </p:nvSpPr>
            <p:spPr>
              <a:xfrm>
                <a:off x="6266575" y="4700412"/>
                <a:ext cx="386471" cy="740357"/>
              </a:xfrm>
              <a:custGeom>
                <a:avLst/>
                <a:gdLst>
                  <a:gd name="connsiteX0" fmla="*/ 263263 w 386471"/>
                  <a:gd name="connsiteY0" fmla="*/ 123724 h 740357"/>
                  <a:gd name="connsiteX1" fmla="*/ 386472 w 386471"/>
                  <a:gd name="connsiteY1" fmla="*/ 0 h 740357"/>
                  <a:gd name="connsiteX2" fmla="*/ 373084 w 386471"/>
                  <a:gd name="connsiteY2" fmla="*/ 523362 h 740357"/>
                  <a:gd name="connsiteX3" fmla="*/ 372422 w 386471"/>
                  <a:gd name="connsiteY3" fmla="*/ 523656 h 740357"/>
                  <a:gd name="connsiteX4" fmla="*/ 314312 w 386471"/>
                  <a:gd name="connsiteY4" fmla="*/ 549990 h 740357"/>
                  <a:gd name="connsiteX5" fmla="*/ 0 w 386471"/>
                  <a:gd name="connsiteY5" fmla="*/ 740357 h 740357"/>
                  <a:gd name="connsiteX6" fmla="*/ 19566 w 386471"/>
                  <a:gd name="connsiteY6" fmla="*/ 238032 h 740357"/>
                  <a:gd name="connsiteX7" fmla="*/ 263263 w 386471"/>
                  <a:gd name="connsiteY7" fmla="*/ 123724 h 7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471" h="740357">
                    <a:moveTo>
                      <a:pt x="263263" y="123724"/>
                    </a:moveTo>
                    <a:cubicBezTo>
                      <a:pt x="299012" y="90991"/>
                      <a:pt x="364110" y="35160"/>
                      <a:pt x="386472" y="0"/>
                    </a:cubicBezTo>
                    <a:lnTo>
                      <a:pt x="373084" y="523362"/>
                    </a:lnTo>
                    <a:cubicBezTo>
                      <a:pt x="372863" y="523436"/>
                      <a:pt x="372643" y="523583"/>
                      <a:pt x="372422" y="523656"/>
                    </a:cubicBezTo>
                    <a:cubicBezTo>
                      <a:pt x="353003" y="532336"/>
                      <a:pt x="333731" y="541237"/>
                      <a:pt x="314312" y="549990"/>
                    </a:cubicBezTo>
                    <a:cubicBezTo>
                      <a:pt x="206697" y="608689"/>
                      <a:pt x="102686" y="673346"/>
                      <a:pt x="0" y="740357"/>
                    </a:cubicBezTo>
                    <a:lnTo>
                      <a:pt x="19566" y="238032"/>
                    </a:lnTo>
                    <a:cubicBezTo>
                      <a:pt x="105702" y="207065"/>
                      <a:pt x="201916" y="179995"/>
                      <a:pt x="263263" y="1237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152">
              <a:extLst>
                <a:ext uri="{FF2B5EF4-FFF2-40B4-BE49-F238E27FC236}">
                  <a16:creationId xmlns:a16="http://schemas.microsoft.com/office/drawing/2014/main" id="{E2A3D67B-F4FB-4689-A151-52F5E1A0A217}"/>
                </a:ext>
              </a:extLst>
            </p:cNvPr>
            <p:cNvSpPr/>
            <p:nvPr/>
          </p:nvSpPr>
          <p:spPr>
            <a:xfrm>
              <a:off x="4507151" y="2718841"/>
              <a:ext cx="2490806" cy="1471298"/>
            </a:xfrm>
            <a:custGeom>
              <a:avLst/>
              <a:gdLst>
                <a:gd name="connsiteX0" fmla="*/ 1245403 w 2490806"/>
                <a:gd name="connsiteY0" fmla="*/ 943891 h 1471298"/>
                <a:gd name="connsiteX1" fmla="*/ 2250347 w 2490806"/>
                <a:gd name="connsiteY1" fmla="*/ 1471299 h 1471298"/>
                <a:gd name="connsiteX2" fmla="*/ 2490807 w 2490806"/>
                <a:gd name="connsiteY2" fmla="*/ 735649 h 1471298"/>
                <a:gd name="connsiteX3" fmla="*/ 2250347 w 2490806"/>
                <a:gd name="connsiteY3" fmla="*/ 0 h 1471298"/>
                <a:gd name="connsiteX4" fmla="*/ 1245403 w 2490806"/>
                <a:gd name="connsiteY4" fmla="*/ 527408 h 1471298"/>
                <a:gd name="connsiteX5" fmla="*/ 240460 w 2490806"/>
                <a:gd name="connsiteY5" fmla="*/ 0 h 1471298"/>
                <a:gd name="connsiteX6" fmla="*/ 0 w 2490806"/>
                <a:gd name="connsiteY6" fmla="*/ 735649 h 1471298"/>
                <a:gd name="connsiteX7" fmla="*/ 240460 w 2490806"/>
                <a:gd name="connsiteY7" fmla="*/ 1471299 h 1471298"/>
                <a:gd name="connsiteX8" fmla="*/ 1245403 w 2490806"/>
                <a:gd name="connsiteY8" fmla="*/ 943891 h 14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0806" h="1471298">
                  <a:moveTo>
                    <a:pt x="1245403" y="943891"/>
                  </a:moveTo>
                  <a:cubicBezTo>
                    <a:pt x="1662107" y="943891"/>
                    <a:pt x="2029968" y="1152647"/>
                    <a:pt x="2250347" y="1471299"/>
                  </a:cubicBezTo>
                  <a:cubicBezTo>
                    <a:pt x="2401508" y="1265190"/>
                    <a:pt x="2490807" y="1010828"/>
                    <a:pt x="2490807" y="735649"/>
                  </a:cubicBezTo>
                  <a:cubicBezTo>
                    <a:pt x="2490807" y="460471"/>
                    <a:pt x="2401508" y="206108"/>
                    <a:pt x="2250347" y="0"/>
                  </a:cubicBezTo>
                  <a:cubicBezTo>
                    <a:pt x="2029968" y="318651"/>
                    <a:pt x="1662107" y="527408"/>
                    <a:pt x="1245403" y="527408"/>
                  </a:cubicBezTo>
                  <a:cubicBezTo>
                    <a:pt x="828700" y="527408"/>
                    <a:pt x="460838" y="318651"/>
                    <a:pt x="240460" y="0"/>
                  </a:cubicBezTo>
                  <a:cubicBezTo>
                    <a:pt x="89299" y="206108"/>
                    <a:pt x="0" y="460471"/>
                    <a:pt x="0" y="735649"/>
                  </a:cubicBezTo>
                  <a:cubicBezTo>
                    <a:pt x="0" y="1010828"/>
                    <a:pt x="89299" y="1265190"/>
                    <a:pt x="240460" y="1471299"/>
                  </a:cubicBezTo>
                  <a:cubicBezTo>
                    <a:pt x="460838" y="1152647"/>
                    <a:pt x="828700" y="943891"/>
                    <a:pt x="1245403" y="943891"/>
                  </a:cubicBezTo>
                  <a:close/>
                </a:path>
              </a:pathLst>
            </a:custGeom>
            <a:solidFill>
              <a:srgbClr val="9E9E9F"/>
            </a:solidFill>
            <a:ln w="7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oup 153">
              <a:extLst>
                <a:ext uri="{FF2B5EF4-FFF2-40B4-BE49-F238E27FC236}">
                  <a16:creationId xmlns:a16="http://schemas.microsoft.com/office/drawing/2014/main" id="{46934A5A-CB14-41CD-8074-71282C66FB04}"/>
                </a:ext>
              </a:extLst>
            </p:cNvPr>
            <p:cNvGrpSpPr/>
            <p:nvPr/>
          </p:nvGrpSpPr>
          <p:grpSpPr>
            <a:xfrm>
              <a:off x="4509904" y="2718841"/>
              <a:ext cx="2490806" cy="2157048"/>
              <a:chOff x="4509904" y="2718841"/>
              <a:chExt cx="2490806" cy="2157048"/>
            </a:xfrm>
          </p:grpSpPr>
          <p:sp>
            <p:nvSpPr>
              <p:cNvPr id="46" name="Freeform: Shape 171">
                <a:extLst>
                  <a:ext uri="{FF2B5EF4-FFF2-40B4-BE49-F238E27FC236}">
                    <a16:creationId xmlns:a16="http://schemas.microsoft.com/office/drawing/2014/main" id="{75A9777E-7E83-4BB1-AB60-72F2CA63EAB7}"/>
                  </a:ext>
                </a:extLst>
              </p:cNvPr>
              <p:cNvSpPr/>
              <p:nvPr/>
            </p:nvSpPr>
            <p:spPr>
              <a:xfrm>
                <a:off x="4759821" y="3715337"/>
                <a:ext cx="1993600" cy="1160552"/>
              </a:xfrm>
              <a:custGeom>
                <a:avLst/>
                <a:gdLst>
                  <a:gd name="connsiteX0" fmla="*/ 1052046 w 2104092"/>
                  <a:gd name="connsiteY0" fmla="*/ 0 h 1224874"/>
                  <a:gd name="connsiteX1" fmla="*/ 2081158 w 2104092"/>
                  <a:gd name="connsiteY1" fmla="*/ 605771 h 1224874"/>
                  <a:gd name="connsiteX2" fmla="*/ 2104092 w 2104092"/>
                  <a:gd name="connsiteY2" fmla="*/ 652856 h 1224874"/>
                  <a:gd name="connsiteX3" fmla="*/ 2087037 w 2104092"/>
                  <a:gd name="connsiteY3" fmla="*/ 680621 h 1224874"/>
                  <a:gd name="connsiteX4" fmla="*/ 1052046 w 2104092"/>
                  <a:gd name="connsiteY4" fmla="*/ 1224874 h 1224874"/>
                  <a:gd name="connsiteX5" fmla="*/ 17055 w 2104092"/>
                  <a:gd name="connsiteY5" fmla="*/ 680621 h 1224874"/>
                  <a:gd name="connsiteX6" fmla="*/ 0 w 2104092"/>
                  <a:gd name="connsiteY6" fmla="*/ 652856 h 1224874"/>
                  <a:gd name="connsiteX7" fmla="*/ 22934 w 2104092"/>
                  <a:gd name="connsiteY7" fmla="*/ 605771 h 1224874"/>
                  <a:gd name="connsiteX8" fmla="*/ 1052046 w 2104092"/>
                  <a:gd name="connsiteY8" fmla="*/ 0 h 12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4092" h="1224874">
                    <a:moveTo>
                      <a:pt x="1052046" y="0"/>
                    </a:moveTo>
                    <a:cubicBezTo>
                      <a:pt x="1496430" y="0"/>
                      <a:pt x="1882969" y="244947"/>
                      <a:pt x="2081158" y="605771"/>
                    </a:cubicBezTo>
                    <a:lnTo>
                      <a:pt x="2104092" y="652856"/>
                    </a:lnTo>
                    <a:lnTo>
                      <a:pt x="2087037" y="680621"/>
                    </a:lnTo>
                    <a:cubicBezTo>
                      <a:pt x="1862734" y="1008984"/>
                      <a:pt x="1482882" y="1224874"/>
                      <a:pt x="1052046" y="1224874"/>
                    </a:cubicBezTo>
                    <a:cubicBezTo>
                      <a:pt x="621210" y="1224874"/>
                      <a:pt x="241358" y="1008984"/>
                      <a:pt x="17055" y="680621"/>
                    </a:cubicBezTo>
                    <a:lnTo>
                      <a:pt x="0" y="652856"/>
                    </a:lnTo>
                    <a:lnTo>
                      <a:pt x="22934" y="605771"/>
                    </a:lnTo>
                    <a:cubicBezTo>
                      <a:pt x="221124" y="244947"/>
                      <a:pt x="607662" y="0"/>
                      <a:pt x="10520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172">
                <a:extLst>
                  <a:ext uri="{FF2B5EF4-FFF2-40B4-BE49-F238E27FC236}">
                    <a16:creationId xmlns:a16="http://schemas.microsoft.com/office/drawing/2014/main" id="{814D135C-595A-47D9-8DBB-D74F62734F62}"/>
                  </a:ext>
                </a:extLst>
              </p:cNvPr>
              <p:cNvSpPr/>
              <p:nvPr/>
            </p:nvSpPr>
            <p:spPr>
              <a:xfrm>
                <a:off x="4509904" y="2718841"/>
                <a:ext cx="2490806" cy="1471298"/>
              </a:xfrm>
              <a:custGeom>
                <a:avLst/>
                <a:gdLst>
                  <a:gd name="connsiteX0" fmla="*/ 1245403 w 2490806"/>
                  <a:gd name="connsiteY0" fmla="*/ 943891 h 1471298"/>
                  <a:gd name="connsiteX1" fmla="*/ 2250347 w 2490806"/>
                  <a:gd name="connsiteY1" fmla="*/ 1471299 h 1471298"/>
                  <a:gd name="connsiteX2" fmla="*/ 2490807 w 2490806"/>
                  <a:gd name="connsiteY2" fmla="*/ 735649 h 1471298"/>
                  <a:gd name="connsiteX3" fmla="*/ 2250347 w 2490806"/>
                  <a:gd name="connsiteY3" fmla="*/ 0 h 1471298"/>
                  <a:gd name="connsiteX4" fmla="*/ 1245403 w 2490806"/>
                  <a:gd name="connsiteY4" fmla="*/ 527408 h 1471298"/>
                  <a:gd name="connsiteX5" fmla="*/ 240460 w 2490806"/>
                  <a:gd name="connsiteY5" fmla="*/ 0 h 1471298"/>
                  <a:gd name="connsiteX6" fmla="*/ 0 w 2490806"/>
                  <a:gd name="connsiteY6" fmla="*/ 735649 h 1471298"/>
                  <a:gd name="connsiteX7" fmla="*/ 240460 w 2490806"/>
                  <a:gd name="connsiteY7" fmla="*/ 1471299 h 1471298"/>
                  <a:gd name="connsiteX8" fmla="*/ 1245403 w 2490806"/>
                  <a:gd name="connsiteY8" fmla="*/ 943891 h 147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0806" h="1471298">
                    <a:moveTo>
                      <a:pt x="1245403" y="943891"/>
                    </a:moveTo>
                    <a:cubicBezTo>
                      <a:pt x="1662107" y="943891"/>
                      <a:pt x="2029968" y="1152647"/>
                      <a:pt x="2250347" y="1471299"/>
                    </a:cubicBezTo>
                    <a:cubicBezTo>
                      <a:pt x="2401508" y="1265190"/>
                      <a:pt x="2490807" y="1010828"/>
                      <a:pt x="2490807" y="735649"/>
                    </a:cubicBezTo>
                    <a:cubicBezTo>
                      <a:pt x="2490807" y="460471"/>
                      <a:pt x="2401508" y="206108"/>
                      <a:pt x="2250347" y="0"/>
                    </a:cubicBezTo>
                    <a:cubicBezTo>
                      <a:pt x="2029968" y="318651"/>
                      <a:pt x="1662107" y="527408"/>
                      <a:pt x="1245403" y="527408"/>
                    </a:cubicBezTo>
                    <a:cubicBezTo>
                      <a:pt x="828700" y="527408"/>
                      <a:pt x="460838" y="318651"/>
                      <a:pt x="240460" y="0"/>
                    </a:cubicBezTo>
                    <a:cubicBezTo>
                      <a:pt x="89299" y="206108"/>
                      <a:pt x="0" y="460471"/>
                      <a:pt x="0" y="735649"/>
                    </a:cubicBezTo>
                    <a:cubicBezTo>
                      <a:pt x="0" y="1010828"/>
                      <a:pt x="89299" y="1265190"/>
                      <a:pt x="240460" y="1471299"/>
                    </a:cubicBezTo>
                    <a:cubicBezTo>
                      <a:pt x="460838" y="1152647"/>
                      <a:pt x="828700" y="943891"/>
                      <a:pt x="1245403" y="94389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9" name="Group 154">
              <a:extLst>
                <a:ext uri="{FF2B5EF4-FFF2-40B4-BE49-F238E27FC236}">
                  <a16:creationId xmlns:a16="http://schemas.microsoft.com/office/drawing/2014/main" id="{6756D1E0-94BD-4E5A-9F0F-361D85487832}"/>
                </a:ext>
              </a:extLst>
            </p:cNvPr>
            <p:cNvGrpSpPr/>
            <p:nvPr/>
          </p:nvGrpSpPr>
          <p:grpSpPr>
            <a:xfrm>
              <a:off x="3338101" y="1929495"/>
              <a:ext cx="1334186" cy="1766521"/>
              <a:chOff x="3338101" y="1929495"/>
              <a:chExt cx="1334186" cy="1766521"/>
            </a:xfrm>
          </p:grpSpPr>
          <p:sp>
            <p:nvSpPr>
              <p:cNvPr id="40" name="Freeform: Shape 165">
                <a:extLst>
                  <a:ext uri="{FF2B5EF4-FFF2-40B4-BE49-F238E27FC236}">
                    <a16:creationId xmlns:a16="http://schemas.microsoft.com/office/drawing/2014/main" id="{69D40329-027B-43C2-B14B-5E136CAB0CAE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" name="Freeform: Shape 166">
                <a:extLst>
                  <a:ext uri="{FF2B5EF4-FFF2-40B4-BE49-F238E27FC236}">
                    <a16:creationId xmlns:a16="http://schemas.microsoft.com/office/drawing/2014/main" id="{5DC5E706-8662-4B8E-99BB-EB364C9332CC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67">
                <a:extLst>
                  <a:ext uri="{FF2B5EF4-FFF2-40B4-BE49-F238E27FC236}">
                    <a16:creationId xmlns:a16="http://schemas.microsoft.com/office/drawing/2014/main" id="{2387BEB4-45F3-47E2-AA16-43B6B12EF917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" name="Freeform: Shape 168">
                <a:extLst>
                  <a:ext uri="{FF2B5EF4-FFF2-40B4-BE49-F238E27FC236}">
                    <a16:creationId xmlns:a16="http://schemas.microsoft.com/office/drawing/2014/main" id="{1FA5033C-174B-426C-A452-904DEBA4D728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Freeform: Shape 169">
                <a:extLst>
                  <a:ext uri="{FF2B5EF4-FFF2-40B4-BE49-F238E27FC236}">
                    <a16:creationId xmlns:a16="http://schemas.microsoft.com/office/drawing/2014/main" id="{F26AFDF5-1351-4C2B-A87B-E1CDBE8282C0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Freeform: Shape 170">
                <a:extLst>
                  <a:ext uri="{FF2B5EF4-FFF2-40B4-BE49-F238E27FC236}">
                    <a16:creationId xmlns:a16="http://schemas.microsoft.com/office/drawing/2014/main" id="{46B2AE87-8D83-4EA8-935B-4D6A65508F9B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0" name="Group 155">
              <a:extLst>
                <a:ext uri="{FF2B5EF4-FFF2-40B4-BE49-F238E27FC236}">
                  <a16:creationId xmlns:a16="http://schemas.microsoft.com/office/drawing/2014/main" id="{A44C805C-D9DE-43B0-BBAD-BA3B302D4C74}"/>
                </a:ext>
              </a:extLst>
            </p:cNvPr>
            <p:cNvGrpSpPr/>
            <p:nvPr/>
          </p:nvGrpSpPr>
          <p:grpSpPr>
            <a:xfrm>
              <a:off x="4536555" y="447122"/>
              <a:ext cx="2435666" cy="2694896"/>
              <a:chOff x="4536555" y="447122"/>
              <a:chExt cx="2435666" cy="2694896"/>
            </a:xfrm>
          </p:grpSpPr>
          <p:sp>
            <p:nvSpPr>
              <p:cNvPr id="32" name="Freeform: Shape 157">
                <a:extLst>
                  <a:ext uri="{FF2B5EF4-FFF2-40B4-BE49-F238E27FC236}">
                    <a16:creationId xmlns:a16="http://schemas.microsoft.com/office/drawing/2014/main" id="{777A1407-0D14-447C-9533-9D96BE26222C}"/>
                  </a:ext>
                </a:extLst>
              </p:cNvPr>
              <p:cNvSpPr/>
              <p:nvPr/>
            </p:nvSpPr>
            <p:spPr>
              <a:xfrm>
                <a:off x="4679129" y="973394"/>
                <a:ext cx="2168624" cy="2168624"/>
              </a:xfrm>
              <a:custGeom>
                <a:avLst/>
                <a:gdLst>
                  <a:gd name="connsiteX0" fmla="*/ 2168625 w 2168624"/>
                  <a:gd name="connsiteY0" fmla="*/ 1084312 h 2168624"/>
                  <a:gd name="connsiteX1" fmla="*/ 1084312 w 2168624"/>
                  <a:gd name="connsiteY1" fmla="*/ 2168625 h 2168624"/>
                  <a:gd name="connsiteX2" fmla="*/ 0 w 2168624"/>
                  <a:gd name="connsiteY2" fmla="*/ 1084312 h 2168624"/>
                  <a:gd name="connsiteX3" fmla="*/ 1084312 w 2168624"/>
                  <a:gd name="connsiteY3" fmla="*/ 0 h 2168624"/>
                  <a:gd name="connsiteX4" fmla="*/ 2168625 w 2168624"/>
                  <a:gd name="connsiteY4" fmla="*/ 1084312 h 216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8624" h="2168624">
                    <a:moveTo>
                      <a:pt x="2168625" y="1084312"/>
                    </a:moveTo>
                    <a:cubicBezTo>
                      <a:pt x="2168625" y="1683161"/>
                      <a:pt x="1683161" y="2168625"/>
                      <a:pt x="1084312" y="2168625"/>
                    </a:cubicBezTo>
                    <a:cubicBezTo>
                      <a:pt x="485463" y="2168625"/>
                      <a:pt x="0" y="1683161"/>
                      <a:pt x="0" y="1084312"/>
                    </a:cubicBezTo>
                    <a:cubicBezTo>
                      <a:pt x="0" y="485463"/>
                      <a:pt x="485463" y="0"/>
                      <a:pt x="1084312" y="0"/>
                    </a:cubicBezTo>
                    <a:cubicBezTo>
                      <a:pt x="1683161" y="0"/>
                      <a:pt x="2168625" y="485463"/>
                      <a:pt x="2168625" y="10843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: Shape 158">
                <a:extLst>
                  <a:ext uri="{FF2B5EF4-FFF2-40B4-BE49-F238E27FC236}">
                    <a16:creationId xmlns:a16="http://schemas.microsoft.com/office/drawing/2014/main" id="{586C971E-35FB-4F7C-8112-3547117BA6A9}"/>
                  </a:ext>
                </a:extLst>
              </p:cNvPr>
              <p:cNvSpPr/>
              <p:nvPr/>
            </p:nvSpPr>
            <p:spPr>
              <a:xfrm>
                <a:off x="4536555" y="1340152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Freeform: Shape 159">
                <a:extLst>
                  <a:ext uri="{FF2B5EF4-FFF2-40B4-BE49-F238E27FC236}">
                    <a16:creationId xmlns:a16="http://schemas.microsoft.com/office/drawing/2014/main" id="{865EF0B8-66F1-432E-83CF-18B516B8C0EF}"/>
                  </a:ext>
                </a:extLst>
              </p:cNvPr>
              <p:cNvSpPr/>
              <p:nvPr/>
            </p:nvSpPr>
            <p:spPr>
              <a:xfrm>
                <a:off x="4873836" y="1365162"/>
                <a:ext cx="1779210" cy="1385089"/>
              </a:xfrm>
              <a:custGeom>
                <a:avLst/>
                <a:gdLst>
                  <a:gd name="connsiteX0" fmla="*/ 1779211 w 1779210"/>
                  <a:gd name="connsiteY0" fmla="*/ 692545 h 1385089"/>
                  <a:gd name="connsiteX1" fmla="*/ 889605 w 1779210"/>
                  <a:gd name="connsiteY1" fmla="*/ 1385089 h 1385089"/>
                  <a:gd name="connsiteX2" fmla="*/ 0 w 1779210"/>
                  <a:gd name="connsiteY2" fmla="*/ 692545 h 1385089"/>
                  <a:gd name="connsiteX3" fmla="*/ 889605 w 1779210"/>
                  <a:gd name="connsiteY3" fmla="*/ 0 h 1385089"/>
                  <a:gd name="connsiteX4" fmla="*/ 1779211 w 1779210"/>
                  <a:gd name="connsiteY4" fmla="*/ 692545 h 13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210" h="1385089">
                    <a:moveTo>
                      <a:pt x="1779211" y="692545"/>
                    </a:moveTo>
                    <a:cubicBezTo>
                      <a:pt x="1779211" y="1075026"/>
                      <a:pt x="1380921" y="1385089"/>
                      <a:pt x="889605" y="1385089"/>
                    </a:cubicBezTo>
                    <a:cubicBezTo>
                      <a:pt x="398290" y="1385089"/>
                      <a:pt x="0" y="1075026"/>
                      <a:pt x="0" y="692545"/>
                    </a:cubicBezTo>
                    <a:cubicBezTo>
                      <a:pt x="0" y="310063"/>
                      <a:pt x="398290" y="0"/>
                      <a:pt x="889605" y="0"/>
                    </a:cubicBezTo>
                    <a:cubicBezTo>
                      <a:pt x="1380921" y="0"/>
                      <a:pt x="1779211" y="310063"/>
                      <a:pt x="1779211" y="6925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4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Freeform: Shape 160">
                <a:extLst>
                  <a:ext uri="{FF2B5EF4-FFF2-40B4-BE49-F238E27FC236}">
                    <a16:creationId xmlns:a16="http://schemas.microsoft.com/office/drawing/2014/main" id="{DE12CFB7-E4BF-408F-AF56-094710C00EFD}"/>
                  </a:ext>
                </a:extLst>
              </p:cNvPr>
              <p:cNvSpPr/>
              <p:nvPr/>
            </p:nvSpPr>
            <p:spPr>
              <a:xfrm>
                <a:off x="4945702" y="1432908"/>
                <a:ext cx="1635479" cy="1249596"/>
              </a:xfrm>
              <a:custGeom>
                <a:avLst/>
                <a:gdLst>
                  <a:gd name="connsiteX0" fmla="*/ 1635479 w 1635479"/>
                  <a:gd name="connsiteY0" fmla="*/ 624798 h 1249596"/>
                  <a:gd name="connsiteX1" fmla="*/ 817739 w 1635479"/>
                  <a:gd name="connsiteY1" fmla="*/ 1249596 h 1249596"/>
                  <a:gd name="connsiteX2" fmla="*/ 0 w 1635479"/>
                  <a:gd name="connsiteY2" fmla="*/ 624798 h 1249596"/>
                  <a:gd name="connsiteX3" fmla="*/ 817739 w 1635479"/>
                  <a:gd name="connsiteY3" fmla="*/ 0 h 1249596"/>
                  <a:gd name="connsiteX4" fmla="*/ 1635479 w 1635479"/>
                  <a:gd name="connsiteY4" fmla="*/ 624798 h 124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479" h="1249596">
                    <a:moveTo>
                      <a:pt x="1635479" y="624798"/>
                    </a:moveTo>
                    <a:cubicBezTo>
                      <a:pt x="1635479" y="969865"/>
                      <a:pt x="1269365" y="1249596"/>
                      <a:pt x="817739" y="1249596"/>
                    </a:cubicBezTo>
                    <a:cubicBezTo>
                      <a:pt x="366114" y="1249596"/>
                      <a:pt x="0" y="969865"/>
                      <a:pt x="0" y="624798"/>
                    </a:cubicBezTo>
                    <a:cubicBezTo>
                      <a:pt x="0" y="279732"/>
                      <a:pt x="366114" y="0"/>
                      <a:pt x="817739" y="0"/>
                    </a:cubicBezTo>
                    <a:cubicBezTo>
                      <a:pt x="1269365" y="0"/>
                      <a:pt x="1635479" y="279732"/>
                      <a:pt x="1635479" y="6247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: Shape 161">
                <a:extLst>
                  <a:ext uri="{FF2B5EF4-FFF2-40B4-BE49-F238E27FC236}">
                    <a16:creationId xmlns:a16="http://schemas.microsoft.com/office/drawing/2014/main" id="{2A60C07A-9542-4F62-BFA0-C5D946655B90}"/>
                  </a:ext>
                </a:extLst>
              </p:cNvPr>
              <p:cNvSpPr/>
              <p:nvPr/>
            </p:nvSpPr>
            <p:spPr>
              <a:xfrm>
                <a:off x="5407644" y="185704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673" y="357343"/>
                      <a:pt x="172493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62">
                <a:extLst>
                  <a:ext uri="{FF2B5EF4-FFF2-40B4-BE49-F238E27FC236}">
                    <a16:creationId xmlns:a16="http://schemas.microsoft.com/office/drawing/2014/main" id="{FF4C9144-DF46-46D9-AEA5-3A5B88F993B8}"/>
                  </a:ext>
                </a:extLst>
              </p:cNvPr>
              <p:cNvSpPr/>
              <p:nvPr/>
            </p:nvSpPr>
            <p:spPr>
              <a:xfrm>
                <a:off x="5898567" y="185292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746" y="357269"/>
                      <a:pt x="172566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Freeform: Shape 163">
                <a:extLst>
                  <a:ext uri="{FF2B5EF4-FFF2-40B4-BE49-F238E27FC236}">
                    <a16:creationId xmlns:a16="http://schemas.microsoft.com/office/drawing/2014/main" id="{1A260DFE-A9D9-4926-A940-447D03D4DA42}"/>
                  </a:ext>
                </a:extLst>
              </p:cNvPr>
              <p:cNvSpPr/>
              <p:nvPr/>
            </p:nvSpPr>
            <p:spPr>
              <a:xfrm flipH="1">
                <a:off x="6558220" y="1334421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Freeform: Shape 164">
                <a:extLst>
                  <a:ext uri="{FF2B5EF4-FFF2-40B4-BE49-F238E27FC236}">
                    <a16:creationId xmlns:a16="http://schemas.microsoft.com/office/drawing/2014/main" id="{7BFDA085-4D37-4C3C-B993-4B387F067B79}"/>
                  </a:ext>
                </a:extLst>
              </p:cNvPr>
              <p:cNvSpPr/>
              <p:nvPr/>
            </p:nvSpPr>
            <p:spPr>
              <a:xfrm>
                <a:off x="5339349" y="447122"/>
                <a:ext cx="828000" cy="639231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156">
              <a:extLst>
                <a:ext uri="{FF2B5EF4-FFF2-40B4-BE49-F238E27FC236}">
                  <a16:creationId xmlns:a16="http://schemas.microsoft.com/office/drawing/2014/main" id="{6E97A0B7-CDFF-4773-B371-C999463A88B3}"/>
                </a:ext>
              </a:extLst>
            </p:cNvPr>
            <p:cNvSpPr/>
            <p:nvPr/>
          </p:nvSpPr>
          <p:spPr>
            <a:xfrm>
              <a:off x="4992931" y="-152942"/>
              <a:ext cx="1519246" cy="1046061"/>
            </a:xfrm>
            <a:custGeom>
              <a:avLst/>
              <a:gdLst>
                <a:gd name="connsiteX0" fmla="*/ 892428 w 1519246"/>
                <a:gd name="connsiteY0" fmla="*/ 393744 h 1046061"/>
                <a:gd name="connsiteX1" fmla="*/ 919876 w 1519246"/>
                <a:gd name="connsiteY1" fmla="*/ 402462 h 1046061"/>
                <a:gd name="connsiteX2" fmla="*/ 1107257 w 1519246"/>
                <a:gd name="connsiteY2" fmla="*/ 704931 h 1046061"/>
                <a:gd name="connsiteX3" fmla="*/ 1077361 w 1519246"/>
                <a:gd name="connsiteY3" fmla="*/ 832189 h 1046061"/>
                <a:gd name="connsiteX4" fmla="*/ 992104 w 1519246"/>
                <a:gd name="connsiteY4" fmla="*/ 865524 h 1046061"/>
                <a:gd name="connsiteX5" fmla="*/ 963530 w 1519246"/>
                <a:gd name="connsiteY5" fmla="*/ 782383 h 1046061"/>
                <a:gd name="connsiteX6" fmla="*/ 862134 w 1519246"/>
                <a:gd name="connsiteY6" fmla="*/ 512391 h 1046061"/>
                <a:gd name="connsiteX7" fmla="*/ 829393 w 1519246"/>
                <a:gd name="connsiteY7" fmla="*/ 427861 h 1046061"/>
                <a:gd name="connsiteX8" fmla="*/ 892428 w 1519246"/>
                <a:gd name="connsiteY8" fmla="*/ 393744 h 1046061"/>
                <a:gd name="connsiteX9" fmla="*/ 624899 w 1519246"/>
                <a:gd name="connsiteY9" fmla="*/ 378352 h 1046061"/>
                <a:gd name="connsiteX10" fmla="*/ 688576 w 1519246"/>
                <a:gd name="connsiteY10" fmla="*/ 407753 h 1046061"/>
                <a:gd name="connsiteX11" fmla="*/ 656563 w 1519246"/>
                <a:gd name="connsiteY11" fmla="*/ 497707 h 1046061"/>
                <a:gd name="connsiteX12" fmla="*/ 538763 w 1519246"/>
                <a:gd name="connsiteY12" fmla="*/ 689387 h 1046061"/>
                <a:gd name="connsiteX13" fmla="*/ 556622 w 1519246"/>
                <a:gd name="connsiteY13" fmla="*/ 762342 h 1046061"/>
                <a:gd name="connsiteX14" fmla="*/ 525998 w 1519246"/>
                <a:gd name="connsiteY14" fmla="*/ 850311 h 1046061"/>
                <a:gd name="connsiteX15" fmla="*/ 440542 w 1519246"/>
                <a:gd name="connsiteY15" fmla="*/ 812279 h 1046061"/>
                <a:gd name="connsiteX16" fmla="*/ 413357 w 1519246"/>
                <a:gd name="connsiteY16" fmla="*/ 687998 h 1046061"/>
                <a:gd name="connsiteX17" fmla="*/ 596770 w 1519246"/>
                <a:gd name="connsiteY17" fmla="*/ 388374 h 1046061"/>
                <a:gd name="connsiteX18" fmla="*/ 624899 w 1519246"/>
                <a:gd name="connsiteY18" fmla="*/ 378352 h 1046061"/>
                <a:gd name="connsiteX19" fmla="*/ 979568 w 1519246"/>
                <a:gd name="connsiteY19" fmla="*/ 206851 h 1046061"/>
                <a:gd name="connsiteX20" fmla="*/ 1005134 w 1519246"/>
                <a:gd name="connsiteY20" fmla="*/ 215214 h 1046061"/>
                <a:gd name="connsiteX21" fmla="*/ 1272019 w 1519246"/>
                <a:gd name="connsiteY21" fmla="*/ 494929 h 1046061"/>
                <a:gd name="connsiteX22" fmla="*/ 1312498 w 1519246"/>
                <a:gd name="connsiteY22" fmla="*/ 690248 h 1046061"/>
                <a:gd name="connsiteX23" fmla="*/ 1268315 w 1519246"/>
                <a:gd name="connsiteY23" fmla="*/ 911295 h 1046061"/>
                <a:gd name="connsiteX24" fmla="*/ 1181139 w 1519246"/>
                <a:gd name="connsiteY24" fmla="*/ 953097 h 1046061"/>
                <a:gd name="connsiteX25" fmla="*/ 1153425 w 1519246"/>
                <a:gd name="connsiteY25" fmla="*/ 863144 h 1046061"/>
                <a:gd name="connsiteX26" fmla="*/ 956916 w 1519246"/>
                <a:gd name="connsiteY26" fmla="*/ 331228 h 1046061"/>
                <a:gd name="connsiteX27" fmla="*/ 920802 w 1519246"/>
                <a:gd name="connsiteY27" fmla="*/ 233006 h 1046061"/>
                <a:gd name="connsiteX28" fmla="*/ 979568 w 1519246"/>
                <a:gd name="connsiteY28" fmla="*/ 206851 h 1046061"/>
                <a:gd name="connsiteX29" fmla="*/ 539356 w 1519246"/>
                <a:gd name="connsiteY29" fmla="*/ 189866 h 1046061"/>
                <a:gd name="connsiteX30" fmla="*/ 602391 w 1519246"/>
                <a:gd name="connsiteY30" fmla="*/ 219844 h 1046061"/>
                <a:gd name="connsiteX31" fmla="*/ 566740 w 1519246"/>
                <a:gd name="connsiteY31" fmla="*/ 311252 h 1046061"/>
                <a:gd name="connsiteX32" fmla="*/ 337160 w 1519246"/>
                <a:gd name="connsiteY32" fmla="*/ 622055 h 1046061"/>
                <a:gd name="connsiteX33" fmla="*/ 358590 w 1519246"/>
                <a:gd name="connsiteY33" fmla="*/ 826038 h 1046061"/>
                <a:gd name="connsiteX34" fmla="*/ 367983 w 1519246"/>
                <a:gd name="connsiteY34" fmla="*/ 850642 h 1046061"/>
                <a:gd name="connsiteX35" fmla="*/ 333456 w 1519246"/>
                <a:gd name="connsiteY35" fmla="*/ 937884 h 1046061"/>
                <a:gd name="connsiteX36" fmla="*/ 251837 w 1519246"/>
                <a:gd name="connsiteY36" fmla="*/ 895619 h 1046061"/>
                <a:gd name="connsiteX37" fmla="*/ 215128 w 1519246"/>
                <a:gd name="connsiteY37" fmla="*/ 776167 h 1046061"/>
                <a:gd name="connsiteX38" fmla="*/ 206926 w 1519246"/>
                <a:gd name="connsiteY38" fmla="*/ 683832 h 1046061"/>
                <a:gd name="connsiteX39" fmla="*/ 510387 w 1519246"/>
                <a:gd name="connsiteY39" fmla="*/ 199869 h 1046061"/>
                <a:gd name="connsiteX40" fmla="*/ 539356 w 1519246"/>
                <a:gd name="connsiteY40" fmla="*/ 189866 h 1046061"/>
                <a:gd name="connsiteX41" fmla="*/ 1061682 w 1519246"/>
                <a:gd name="connsiteY41" fmla="*/ 17922 h 1046061"/>
                <a:gd name="connsiteX42" fmla="*/ 1085696 w 1519246"/>
                <a:gd name="connsiteY42" fmla="*/ 24393 h 1046061"/>
                <a:gd name="connsiteX43" fmla="*/ 1402717 w 1519246"/>
                <a:gd name="connsiteY43" fmla="*/ 298884 h 1046061"/>
                <a:gd name="connsiteX44" fmla="*/ 1518664 w 1519246"/>
                <a:gd name="connsiteY44" fmla="*/ 706585 h 1046061"/>
                <a:gd name="connsiteX45" fmla="*/ 1459797 w 1519246"/>
                <a:gd name="connsiteY45" fmla="*/ 998140 h 1046061"/>
                <a:gd name="connsiteX46" fmla="*/ 1379699 w 1519246"/>
                <a:gd name="connsiteY46" fmla="*/ 1042058 h 1046061"/>
                <a:gd name="connsiteX47" fmla="*/ 1343453 w 1519246"/>
                <a:gd name="connsiteY47" fmla="*/ 951840 h 1046061"/>
                <a:gd name="connsiteX48" fmla="*/ 1396433 w 1519246"/>
                <a:gd name="connsiteY48" fmla="*/ 683038 h 1046061"/>
                <a:gd name="connsiteX49" fmla="*/ 1061819 w 1519246"/>
                <a:gd name="connsiteY49" fmla="*/ 154032 h 1046061"/>
                <a:gd name="connsiteX50" fmla="*/ 1024911 w 1519246"/>
                <a:gd name="connsiteY50" fmla="*/ 132337 h 1046061"/>
                <a:gd name="connsiteX51" fmla="*/ 1004870 w 1519246"/>
                <a:gd name="connsiteY51" fmla="*/ 46551 h 1046061"/>
                <a:gd name="connsiteX52" fmla="*/ 1061682 w 1519246"/>
                <a:gd name="connsiteY52" fmla="*/ 17922 h 1046061"/>
                <a:gd name="connsiteX53" fmla="*/ 460902 w 1519246"/>
                <a:gd name="connsiteY53" fmla="*/ 296 h 1046061"/>
                <a:gd name="connsiteX54" fmla="*/ 523881 w 1519246"/>
                <a:gd name="connsiteY54" fmla="*/ 48271 h 1046061"/>
                <a:gd name="connsiteX55" fmla="*/ 491802 w 1519246"/>
                <a:gd name="connsiteY55" fmla="*/ 117457 h 1046061"/>
                <a:gd name="connsiteX56" fmla="*/ 366727 w 1519246"/>
                <a:gd name="connsiteY56" fmla="*/ 190279 h 1046061"/>
                <a:gd name="connsiteX57" fmla="*/ 128019 w 1519246"/>
                <a:gd name="connsiteY57" fmla="*/ 631184 h 1046061"/>
                <a:gd name="connsiteX58" fmla="*/ 175641 w 1519246"/>
                <a:gd name="connsiteY58" fmla="*/ 926311 h 1046061"/>
                <a:gd name="connsiteX59" fmla="*/ 179279 w 1519246"/>
                <a:gd name="connsiteY59" fmla="*/ 991990 h 1046061"/>
                <a:gd name="connsiteX60" fmla="*/ 120082 w 1519246"/>
                <a:gd name="connsiteY60" fmla="*/ 1027707 h 1046061"/>
                <a:gd name="connsiteX61" fmla="*/ 63001 w 1519246"/>
                <a:gd name="connsiteY61" fmla="*/ 983987 h 1046061"/>
                <a:gd name="connsiteX62" fmla="*/ 165 w 1519246"/>
                <a:gd name="connsiteY62" fmla="*/ 682510 h 1046061"/>
                <a:gd name="connsiteX63" fmla="*/ 428239 w 1519246"/>
                <a:gd name="connsiteY63" fmla="*/ 10108 h 1046061"/>
                <a:gd name="connsiteX64" fmla="*/ 460902 w 1519246"/>
                <a:gd name="connsiteY64" fmla="*/ 296 h 10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19246" h="1046061">
                  <a:moveTo>
                    <a:pt x="892428" y="393744"/>
                  </a:moveTo>
                  <a:cubicBezTo>
                    <a:pt x="901336" y="394839"/>
                    <a:pt x="910583" y="397700"/>
                    <a:pt x="919876" y="402462"/>
                  </a:cubicBezTo>
                  <a:cubicBezTo>
                    <a:pt x="1043099" y="465496"/>
                    <a:pt x="1100378" y="569802"/>
                    <a:pt x="1107257" y="704931"/>
                  </a:cubicBezTo>
                  <a:cubicBezTo>
                    <a:pt x="1103289" y="749047"/>
                    <a:pt x="1098858" y="792635"/>
                    <a:pt x="1077361" y="832189"/>
                  </a:cubicBezTo>
                  <a:cubicBezTo>
                    <a:pt x="1057585" y="868567"/>
                    <a:pt x="1025770" y="880869"/>
                    <a:pt x="992104" y="865524"/>
                  </a:cubicBezTo>
                  <a:cubicBezTo>
                    <a:pt x="961017" y="851304"/>
                    <a:pt x="945870" y="817637"/>
                    <a:pt x="963530" y="782383"/>
                  </a:cubicBezTo>
                  <a:cubicBezTo>
                    <a:pt x="1011153" y="687271"/>
                    <a:pt x="959826" y="555846"/>
                    <a:pt x="862134" y="512391"/>
                  </a:cubicBezTo>
                  <a:cubicBezTo>
                    <a:pt x="824764" y="495789"/>
                    <a:pt x="813519" y="459014"/>
                    <a:pt x="829393" y="427861"/>
                  </a:cubicBezTo>
                  <a:cubicBezTo>
                    <a:pt x="842043" y="403057"/>
                    <a:pt x="865706" y="390457"/>
                    <a:pt x="892428" y="393744"/>
                  </a:cubicBezTo>
                  <a:close/>
                  <a:moveTo>
                    <a:pt x="624899" y="378352"/>
                  </a:moveTo>
                  <a:cubicBezTo>
                    <a:pt x="651966" y="373587"/>
                    <a:pt x="675182" y="384289"/>
                    <a:pt x="688576" y="407753"/>
                  </a:cubicBezTo>
                  <a:cubicBezTo>
                    <a:pt x="708221" y="442346"/>
                    <a:pt x="698629" y="474689"/>
                    <a:pt x="656563" y="497707"/>
                  </a:cubicBezTo>
                  <a:cubicBezTo>
                    <a:pt x="580036" y="539575"/>
                    <a:pt x="540814" y="602807"/>
                    <a:pt x="538763" y="689387"/>
                  </a:cubicBezTo>
                  <a:cubicBezTo>
                    <a:pt x="538168" y="715182"/>
                    <a:pt x="547362" y="738663"/>
                    <a:pt x="556622" y="762342"/>
                  </a:cubicBezTo>
                  <a:cubicBezTo>
                    <a:pt x="573025" y="804210"/>
                    <a:pt x="562178" y="834106"/>
                    <a:pt x="525998" y="850311"/>
                  </a:cubicBezTo>
                  <a:cubicBezTo>
                    <a:pt x="491339" y="865855"/>
                    <a:pt x="459525" y="852163"/>
                    <a:pt x="440542" y="812279"/>
                  </a:cubicBezTo>
                  <a:cubicBezTo>
                    <a:pt x="421757" y="772925"/>
                    <a:pt x="416730" y="730395"/>
                    <a:pt x="413357" y="687998"/>
                  </a:cubicBezTo>
                  <a:cubicBezTo>
                    <a:pt x="420302" y="554589"/>
                    <a:pt x="476920" y="451936"/>
                    <a:pt x="596770" y="388374"/>
                  </a:cubicBezTo>
                  <a:cubicBezTo>
                    <a:pt x="606427" y="383248"/>
                    <a:pt x="615877" y="379941"/>
                    <a:pt x="624899" y="378352"/>
                  </a:cubicBezTo>
                  <a:close/>
                  <a:moveTo>
                    <a:pt x="979568" y="206851"/>
                  </a:moveTo>
                  <a:cubicBezTo>
                    <a:pt x="987585" y="208186"/>
                    <a:pt x="996105" y="210964"/>
                    <a:pt x="1005134" y="215214"/>
                  </a:cubicBezTo>
                  <a:cubicBezTo>
                    <a:pt x="1130275" y="273948"/>
                    <a:pt x="1217782" y="368730"/>
                    <a:pt x="1272019" y="494929"/>
                  </a:cubicBezTo>
                  <a:cubicBezTo>
                    <a:pt x="1301121" y="562659"/>
                    <a:pt x="1310447" y="634159"/>
                    <a:pt x="1312498" y="690248"/>
                  </a:cubicBezTo>
                  <a:cubicBezTo>
                    <a:pt x="1313357" y="778481"/>
                    <a:pt x="1295036" y="845947"/>
                    <a:pt x="1268315" y="911295"/>
                  </a:cubicBezTo>
                  <a:cubicBezTo>
                    <a:pt x="1251316" y="952767"/>
                    <a:pt x="1217385" y="967979"/>
                    <a:pt x="1181139" y="953097"/>
                  </a:cubicBezTo>
                  <a:cubicBezTo>
                    <a:pt x="1148729" y="939737"/>
                    <a:pt x="1135897" y="902829"/>
                    <a:pt x="1153425" y="863144"/>
                  </a:cubicBezTo>
                  <a:cubicBezTo>
                    <a:pt x="1240402" y="665841"/>
                    <a:pt x="1155873" y="429449"/>
                    <a:pt x="956916" y="331228"/>
                  </a:cubicBezTo>
                  <a:cubicBezTo>
                    <a:pt x="907904" y="307019"/>
                    <a:pt x="895338" y="268591"/>
                    <a:pt x="920802" y="233006"/>
                  </a:cubicBezTo>
                  <a:cubicBezTo>
                    <a:pt x="935982" y="211824"/>
                    <a:pt x="955515" y="202845"/>
                    <a:pt x="979568" y="206851"/>
                  </a:cubicBezTo>
                  <a:close/>
                  <a:moveTo>
                    <a:pt x="539356" y="189866"/>
                  </a:moveTo>
                  <a:cubicBezTo>
                    <a:pt x="566860" y="185107"/>
                    <a:pt x="589444" y="195834"/>
                    <a:pt x="602391" y="219844"/>
                  </a:cubicBezTo>
                  <a:cubicBezTo>
                    <a:pt x="621705" y="255627"/>
                    <a:pt x="609468" y="288963"/>
                    <a:pt x="566740" y="311252"/>
                  </a:cubicBezTo>
                  <a:cubicBezTo>
                    <a:pt x="439483" y="377726"/>
                    <a:pt x="358723" y="479254"/>
                    <a:pt x="337160" y="622055"/>
                  </a:cubicBezTo>
                  <a:cubicBezTo>
                    <a:pt x="326776" y="690777"/>
                    <a:pt x="329885" y="760292"/>
                    <a:pt x="358590" y="826038"/>
                  </a:cubicBezTo>
                  <a:cubicBezTo>
                    <a:pt x="362096" y="834107"/>
                    <a:pt x="365205" y="842309"/>
                    <a:pt x="367983" y="850642"/>
                  </a:cubicBezTo>
                  <a:cubicBezTo>
                    <a:pt x="381806" y="891717"/>
                    <a:pt x="368777" y="924457"/>
                    <a:pt x="333456" y="937884"/>
                  </a:cubicBezTo>
                  <a:cubicBezTo>
                    <a:pt x="301443" y="950054"/>
                    <a:pt x="267579" y="933585"/>
                    <a:pt x="251837" y="895619"/>
                  </a:cubicBezTo>
                  <a:cubicBezTo>
                    <a:pt x="235830" y="857058"/>
                    <a:pt x="222932" y="817241"/>
                    <a:pt x="215128" y="776167"/>
                  </a:cubicBezTo>
                  <a:cubicBezTo>
                    <a:pt x="209439" y="746006"/>
                    <a:pt x="205339" y="715448"/>
                    <a:pt x="206926" y="683832"/>
                  </a:cubicBezTo>
                  <a:cubicBezTo>
                    <a:pt x="216583" y="465629"/>
                    <a:pt x="311960" y="300472"/>
                    <a:pt x="510387" y="199869"/>
                  </a:cubicBezTo>
                  <a:cubicBezTo>
                    <a:pt x="520474" y="194759"/>
                    <a:pt x="530188" y="191452"/>
                    <a:pt x="539356" y="189866"/>
                  </a:cubicBezTo>
                  <a:close/>
                  <a:moveTo>
                    <a:pt x="1061682" y="17922"/>
                  </a:moveTo>
                  <a:cubicBezTo>
                    <a:pt x="1069532" y="18647"/>
                    <a:pt x="1077626" y="20772"/>
                    <a:pt x="1085696" y="24393"/>
                  </a:cubicBezTo>
                  <a:cubicBezTo>
                    <a:pt x="1218774" y="84253"/>
                    <a:pt x="1324272" y="176323"/>
                    <a:pt x="1402717" y="298884"/>
                  </a:cubicBezTo>
                  <a:cubicBezTo>
                    <a:pt x="1471703" y="406630"/>
                    <a:pt x="1524220" y="541957"/>
                    <a:pt x="1518664" y="706585"/>
                  </a:cubicBezTo>
                  <a:cubicBezTo>
                    <a:pt x="1523029" y="804607"/>
                    <a:pt x="1502790" y="903689"/>
                    <a:pt x="1459797" y="998140"/>
                  </a:cubicBezTo>
                  <a:cubicBezTo>
                    <a:pt x="1441344" y="1038619"/>
                    <a:pt x="1411580" y="1054163"/>
                    <a:pt x="1379699" y="1042058"/>
                  </a:cubicBezTo>
                  <a:cubicBezTo>
                    <a:pt x="1340146" y="1027110"/>
                    <a:pt x="1325396" y="994502"/>
                    <a:pt x="1343453" y="951840"/>
                  </a:cubicBezTo>
                  <a:cubicBezTo>
                    <a:pt x="1379964" y="865657"/>
                    <a:pt x="1403774" y="775968"/>
                    <a:pt x="1396433" y="683038"/>
                  </a:cubicBezTo>
                  <a:cubicBezTo>
                    <a:pt x="1377913" y="449424"/>
                    <a:pt x="1282337" y="261646"/>
                    <a:pt x="1061819" y="154032"/>
                  </a:cubicBezTo>
                  <a:cubicBezTo>
                    <a:pt x="1049053" y="147815"/>
                    <a:pt x="1036553" y="140473"/>
                    <a:pt x="1024911" y="132337"/>
                  </a:cubicBezTo>
                  <a:cubicBezTo>
                    <a:pt x="992435" y="109717"/>
                    <a:pt x="985689" y="79490"/>
                    <a:pt x="1004870" y="46551"/>
                  </a:cubicBezTo>
                  <a:cubicBezTo>
                    <a:pt x="1016776" y="26163"/>
                    <a:pt x="1038131" y="15745"/>
                    <a:pt x="1061682" y="17922"/>
                  </a:cubicBezTo>
                  <a:close/>
                  <a:moveTo>
                    <a:pt x="460902" y="296"/>
                  </a:moveTo>
                  <a:cubicBezTo>
                    <a:pt x="491699" y="-2538"/>
                    <a:pt x="515845" y="15035"/>
                    <a:pt x="523881" y="48271"/>
                  </a:cubicBezTo>
                  <a:cubicBezTo>
                    <a:pt x="531488" y="79689"/>
                    <a:pt x="517134" y="100987"/>
                    <a:pt x="491802" y="117457"/>
                  </a:cubicBezTo>
                  <a:cubicBezTo>
                    <a:pt x="451323" y="143781"/>
                    <a:pt x="406148" y="161177"/>
                    <a:pt x="366727" y="190279"/>
                  </a:cubicBezTo>
                  <a:cubicBezTo>
                    <a:pt x="217575" y="300473"/>
                    <a:pt x="148655" y="452666"/>
                    <a:pt x="128019" y="631184"/>
                  </a:cubicBezTo>
                  <a:cubicBezTo>
                    <a:pt x="116179" y="733837"/>
                    <a:pt x="135096" y="831793"/>
                    <a:pt x="175641" y="926311"/>
                  </a:cubicBezTo>
                  <a:cubicBezTo>
                    <a:pt x="184637" y="947344"/>
                    <a:pt x="194492" y="969369"/>
                    <a:pt x="179279" y="991990"/>
                  </a:cubicBezTo>
                  <a:cubicBezTo>
                    <a:pt x="165125" y="1012957"/>
                    <a:pt x="147134" y="1029029"/>
                    <a:pt x="120082" y="1027707"/>
                  </a:cubicBezTo>
                  <a:cubicBezTo>
                    <a:pt x="91640" y="1026252"/>
                    <a:pt x="74047" y="1008393"/>
                    <a:pt x="63001" y="983987"/>
                  </a:cubicBezTo>
                  <a:cubicBezTo>
                    <a:pt x="19876" y="888543"/>
                    <a:pt x="-2149" y="788801"/>
                    <a:pt x="165" y="682510"/>
                  </a:cubicBezTo>
                  <a:cubicBezTo>
                    <a:pt x="13658" y="376933"/>
                    <a:pt x="149449" y="148213"/>
                    <a:pt x="428239" y="10108"/>
                  </a:cubicBezTo>
                  <a:cubicBezTo>
                    <a:pt x="439632" y="4452"/>
                    <a:pt x="450636" y="1240"/>
                    <a:pt x="460902" y="2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185FF7A-36DC-4020-A7B1-F05210FCA0EE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364829E5-41CC-4A28-B260-049FE63F5B67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284B8AFB-4736-4670-AE9E-FCE0302DE122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7B31A769-C759-4D3B-9A33-F2F754D45786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id="{7A7A5F07-CB64-4EDA-92A9-39EE8B60FB5D}"/>
              </a:ext>
            </a:extLst>
          </p:cNvPr>
          <p:cNvSpPr/>
          <p:nvPr/>
        </p:nvSpPr>
        <p:spPr>
          <a:xfrm>
            <a:off x="8349119" y="4140930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89C813A3-3146-4FFF-8A37-76E6C2FA6542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</p:grpSpPr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B16FC9A0-6CE8-4E0F-8DAB-2E383B629F25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47B6BB05-831A-43D2-83E7-60732A8A4BDB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A924A288-7010-4903-8634-E7C1E3D3B9F9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0">
            <a:extLst>
              <a:ext uri="{FF2B5EF4-FFF2-40B4-BE49-F238E27FC236}">
                <a16:creationId xmlns:a16="http://schemas.microsoft.com/office/drawing/2014/main" id="{C9752BE0-4AE5-4E8E-81A1-D1814B9442A7}"/>
              </a:ext>
            </a:extLst>
          </p:cNvPr>
          <p:cNvSpPr/>
          <p:nvPr/>
        </p:nvSpPr>
        <p:spPr>
          <a:xfrm>
            <a:off x="5693508" y="4108775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B409B9E-0A35-4E61-A747-697B1EE0A63B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</p:grpSpPr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F692CE3D-11C2-4464-9DBC-6D4A99AD1266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D0F7B46-5019-4A40-9D54-96B4AEAF66E1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39CF1F82-23B8-44B3-B830-AD22822D2670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F24CEEBA-0A64-428D-971F-5C5DF8621DF8}"/>
              </a:ext>
            </a:extLst>
          </p:cNvPr>
          <p:cNvSpPr/>
          <p:nvPr/>
        </p:nvSpPr>
        <p:spPr>
          <a:xfrm>
            <a:off x="3035660" y="4098664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1B6D5E93-B034-4C7F-9B95-59142C5568EE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C19FDE30-ABD2-4E84-B2E6-6D68B956D6B3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9C1F2BDE-F94F-461E-8860-976D23383D87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836DC11C-3FE8-4C99-9A80-D453C49DBD07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19694095-5A7E-4DA1-AB6A-FEFC53AA0476}"/>
              </a:ext>
            </a:extLst>
          </p:cNvPr>
          <p:cNvGrpSpPr/>
          <p:nvPr/>
        </p:nvGrpSpPr>
        <p:grpSpPr>
          <a:xfrm>
            <a:off x="6475127" y="3181159"/>
            <a:ext cx="1538611" cy="2722412"/>
            <a:chOff x="1010876" y="2100869"/>
            <a:chExt cx="1538611" cy="2552035"/>
          </a:xfrm>
        </p:grpSpPr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D364840D-A16A-485E-B1BF-1F1E20EE303D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001F1C-B01E-483D-A1E7-105FBE100324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8893791A-656E-4DC0-8BE0-BF059978970F}"/>
              </a:ext>
            </a:extLst>
          </p:cNvPr>
          <p:cNvGrpSpPr/>
          <p:nvPr/>
        </p:nvGrpSpPr>
        <p:grpSpPr>
          <a:xfrm>
            <a:off x="3793915" y="3181159"/>
            <a:ext cx="1538611" cy="2722412"/>
            <a:chOff x="2853815" y="2100869"/>
            <a:chExt cx="1538611" cy="2552035"/>
          </a:xfrm>
        </p:grpSpPr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676E942B-9308-466E-9F2A-AD1ED4BEEF10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7280E1-F4F1-4C68-975E-06809A33C903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15BC3F9B-4E88-432B-81FC-7A59C78E8B4C}"/>
              </a:ext>
            </a:extLst>
          </p:cNvPr>
          <p:cNvGrpSpPr/>
          <p:nvPr/>
        </p:nvGrpSpPr>
        <p:grpSpPr>
          <a:xfrm>
            <a:off x="1112703" y="3183348"/>
            <a:ext cx="1538611" cy="2720223"/>
            <a:chOff x="4696755" y="2102767"/>
            <a:chExt cx="1538611" cy="2516451"/>
          </a:xfrm>
        </p:grpSpPr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0C4732CB-993B-4D85-A0A3-E792DCFC71B5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A44C37-BC23-495F-A56D-8428FF58F364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1" name="Group 29">
            <a:extLst>
              <a:ext uri="{FF2B5EF4-FFF2-40B4-BE49-F238E27FC236}">
                <a16:creationId xmlns:a16="http://schemas.microsoft.com/office/drawing/2014/main" id="{687316C9-FC59-4C05-8AF6-FF1722E90698}"/>
              </a:ext>
            </a:extLst>
          </p:cNvPr>
          <p:cNvGrpSpPr/>
          <p:nvPr/>
        </p:nvGrpSpPr>
        <p:grpSpPr>
          <a:xfrm>
            <a:off x="9156340" y="3181159"/>
            <a:ext cx="1538611" cy="2722412"/>
            <a:chOff x="6539695" y="2100869"/>
            <a:chExt cx="1538611" cy="2552035"/>
          </a:xfrm>
        </p:grpSpPr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541F14C6-5F41-4CF7-9C16-F7B6589917DF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1CD187-57B7-44EB-A789-199C67A49EA5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4" name="Freeform: Shape 32">
            <a:extLst>
              <a:ext uri="{FF2B5EF4-FFF2-40B4-BE49-F238E27FC236}">
                <a16:creationId xmlns:a16="http://schemas.microsoft.com/office/drawing/2014/main" id="{506660CE-31E9-490F-A185-EB84580981EA}"/>
              </a:ext>
            </a:extLst>
          </p:cNvPr>
          <p:cNvSpPr/>
          <p:nvPr/>
        </p:nvSpPr>
        <p:spPr>
          <a:xfrm>
            <a:off x="2334456" y="2097519"/>
            <a:ext cx="316858" cy="724247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3">
            <a:extLst>
              <a:ext uri="{FF2B5EF4-FFF2-40B4-BE49-F238E27FC236}">
                <a16:creationId xmlns:a16="http://schemas.microsoft.com/office/drawing/2014/main" id="{EAF4012D-A7AF-4960-8E22-A56FC086FE60}"/>
              </a:ext>
            </a:extLst>
          </p:cNvPr>
          <p:cNvSpPr/>
          <p:nvPr/>
        </p:nvSpPr>
        <p:spPr>
          <a:xfrm>
            <a:off x="4847889" y="2097519"/>
            <a:ext cx="484637" cy="724247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4">
            <a:extLst>
              <a:ext uri="{FF2B5EF4-FFF2-40B4-BE49-F238E27FC236}">
                <a16:creationId xmlns:a16="http://schemas.microsoft.com/office/drawing/2014/main" id="{06524B7B-0A45-46BE-876F-EA768657BA08}"/>
              </a:ext>
            </a:extLst>
          </p:cNvPr>
          <p:cNvSpPr/>
          <p:nvPr/>
        </p:nvSpPr>
        <p:spPr>
          <a:xfrm>
            <a:off x="7534514" y="2097519"/>
            <a:ext cx="479224" cy="736547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5">
            <a:extLst>
              <a:ext uri="{FF2B5EF4-FFF2-40B4-BE49-F238E27FC236}">
                <a16:creationId xmlns:a16="http://schemas.microsoft.com/office/drawing/2014/main" id="{B12C138C-86F2-4A9E-807D-2D6319EB37E1}"/>
              </a:ext>
            </a:extLst>
          </p:cNvPr>
          <p:cNvSpPr/>
          <p:nvPr/>
        </p:nvSpPr>
        <p:spPr>
          <a:xfrm>
            <a:off x="10176367" y="2097519"/>
            <a:ext cx="518584" cy="724247"/>
          </a:xfrm>
          <a:custGeom>
            <a:avLst/>
            <a:gdLst/>
            <a:ahLst/>
            <a:cxnLst/>
            <a:rect l="l" t="t" r="r" b="b"/>
            <a:pathLst>
              <a:path w="259807" h="362843">
                <a:moveTo>
                  <a:pt x="147898" y="105747"/>
                </a:moveTo>
                <a:lnTo>
                  <a:pt x="64829" y="229242"/>
                </a:lnTo>
                <a:lnTo>
                  <a:pt x="147898" y="229242"/>
                </a:lnTo>
                <a:close/>
                <a:moveTo>
                  <a:pt x="156772" y="0"/>
                </a:moveTo>
                <a:lnTo>
                  <a:pt x="214945" y="0"/>
                </a:lnTo>
                <a:lnTo>
                  <a:pt x="214945" y="229242"/>
                </a:lnTo>
                <a:lnTo>
                  <a:pt x="259807" y="229242"/>
                </a:lnTo>
                <a:lnTo>
                  <a:pt x="259807" y="290127"/>
                </a:lnTo>
                <a:lnTo>
                  <a:pt x="214945" y="290127"/>
                </a:lnTo>
                <a:lnTo>
                  <a:pt x="214945" y="362843"/>
                </a:lnTo>
                <a:lnTo>
                  <a:pt x="147898" y="362843"/>
                </a:lnTo>
                <a:lnTo>
                  <a:pt x="147898" y="290127"/>
                </a:lnTo>
                <a:lnTo>
                  <a:pt x="0" y="290127"/>
                </a:lnTo>
                <a:lnTo>
                  <a:pt x="0" y="229488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461C55-F6CB-4F36-82F1-146054EB4A46}"/>
              </a:ext>
            </a:extLst>
          </p:cNvPr>
          <p:cNvSpPr txBox="1"/>
          <p:nvPr/>
        </p:nvSpPr>
        <p:spPr>
          <a:xfrm>
            <a:off x="1112703" y="2398270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4B508C-486C-449D-9CF4-F04208486974}"/>
              </a:ext>
            </a:extLst>
          </p:cNvPr>
          <p:cNvSpPr txBox="1"/>
          <p:nvPr/>
        </p:nvSpPr>
        <p:spPr>
          <a:xfrm>
            <a:off x="3793915" y="2399378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CD47CF-F361-42A2-BA11-062F941DDDE9}"/>
              </a:ext>
            </a:extLst>
          </p:cNvPr>
          <p:cNvSpPr txBox="1"/>
          <p:nvPr/>
        </p:nvSpPr>
        <p:spPr>
          <a:xfrm>
            <a:off x="6475127" y="2400486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B3E668-2513-4399-AB06-A20AD0AA0BCE}"/>
              </a:ext>
            </a:extLst>
          </p:cNvPr>
          <p:cNvSpPr txBox="1"/>
          <p:nvPr/>
        </p:nvSpPr>
        <p:spPr>
          <a:xfrm>
            <a:off x="9156340" y="2401594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793B6-E817-4CAB-8564-1EDC90182A5F}"/>
              </a:ext>
            </a:extLst>
          </p:cNvPr>
          <p:cNvSpPr txBox="1"/>
          <p:nvPr/>
        </p:nvSpPr>
        <p:spPr>
          <a:xfrm>
            <a:off x="709452" y="489637"/>
            <a:ext cx="373608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946C2-9017-485E-A435-06AABB83C840}"/>
              </a:ext>
            </a:extLst>
          </p:cNvPr>
          <p:cNvSpPr txBox="1"/>
          <p:nvPr/>
        </p:nvSpPr>
        <p:spPr>
          <a:xfrm>
            <a:off x="709452" y="2551740"/>
            <a:ext cx="37360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548F7-FB2C-4CF1-B87F-850E2A4E4CF8}"/>
              </a:ext>
            </a:extLst>
          </p:cNvPr>
          <p:cNvSpPr txBox="1"/>
          <p:nvPr/>
        </p:nvSpPr>
        <p:spPr>
          <a:xfrm>
            <a:off x="8018835" y="5006301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7E706-5354-4421-8BB9-D8CE2A0C4014}"/>
              </a:ext>
            </a:extLst>
          </p:cNvPr>
          <p:cNvSpPr txBox="1"/>
          <p:nvPr/>
        </p:nvSpPr>
        <p:spPr>
          <a:xfrm>
            <a:off x="4775200" y="427931"/>
            <a:ext cx="7416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619DCD2-D4A4-4781-8533-1ED0909B4E5E}"/>
              </a:ext>
            </a:extLst>
          </p:cNvPr>
          <p:cNvGrpSpPr/>
          <p:nvPr/>
        </p:nvGrpSpPr>
        <p:grpSpPr>
          <a:xfrm>
            <a:off x="6368701" y="2112317"/>
            <a:ext cx="4385024" cy="1112363"/>
            <a:chOff x="1797648" y="951079"/>
            <a:chExt cx="3488745" cy="11123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AE55C6-D6C3-493C-B3DA-BC2EFEF9B05D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A54BE8-39F6-479F-B6EB-9D938F62F20F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95B9D2-4854-4A8A-8A76-44BE6DA465FA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F586BEF0-032C-4B0B-B177-B75894055FF8}"/>
              </a:ext>
            </a:extLst>
          </p:cNvPr>
          <p:cNvCxnSpPr>
            <a:cxnSpLocks/>
          </p:cNvCxnSpPr>
          <p:nvPr/>
        </p:nvCxnSpPr>
        <p:spPr>
          <a:xfrm flipV="1">
            <a:off x="6128915" y="2497037"/>
            <a:ext cx="4788000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>
            <a:extLst>
              <a:ext uri="{FF2B5EF4-FFF2-40B4-BE49-F238E27FC236}">
                <a16:creationId xmlns:a16="http://schemas.microsoft.com/office/drawing/2014/main" id="{45746D7A-C1DD-4AD1-B509-BDBE5F756531}"/>
              </a:ext>
            </a:extLst>
          </p:cNvPr>
          <p:cNvSpPr/>
          <p:nvPr/>
        </p:nvSpPr>
        <p:spPr>
          <a:xfrm>
            <a:off x="5476149" y="2190728"/>
            <a:ext cx="652766" cy="652766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A25C5-377F-4AF0-9CAE-AB620AF1E7F6}"/>
              </a:ext>
            </a:extLst>
          </p:cNvPr>
          <p:cNvSpPr txBox="1"/>
          <p:nvPr/>
        </p:nvSpPr>
        <p:spPr>
          <a:xfrm>
            <a:off x="5515878" y="2289046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A80B9F97-C3D5-4306-A480-C9578F2E9C82}"/>
              </a:ext>
            </a:extLst>
          </p:cNvPr>
          <p:cNvGrpSpPr/>
          <p:nvPr/>
        </p:nvGrpSpPr>
        <p:grpSpPr>
          <a:xfrm>
            <a:off x="6368701" y="3548449"/>
            <a:ext cx="4385024" cy="1112363"/>
            <a:chOff x="1797648" y="951079"/>
            <a:chExt cx="3488745" cy="11123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86BD33-145E-4117-98F0-219106200AD9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D8301D-F822-4F05-976C-643337431B02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9EB5B2-443B-452A-8450-C531AC55E420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E2C53F28-05CE-4684-9D37-851FFD6F0893}"/>
              </a:ext>
            </a:extLst>
          </p:cNvPr>
          <p:cNvCxnSpPr>
            <a:cxnSpLocks/>
          </p:cNvCxnSpPr>
          <p:nvPr/>
        </p:nvCxnSpPr>
        <p:spPr>
          <a:xfrm flipV="1">
            <a:off x="6128915" y="3933169"/>
            <a:ext cx="4788000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5">
            <a:extLst>
              <a:ext uri="{FF2B5EF4-FFF2-40B4-BE49-F238E27FC236}">
                <a16:creationId xmlns:a16="http://schemas.microsoft.com/office/drawing/2014/main" id="{03EDCD13-21FC-41E3-BC7B-17889B66030D}"/>
              </a:ext>
            </a:extLst>
          </p:cNvPr>
          <p:cNvSpPr/>
          <p:nvPr/>
        </p:nvSpPr>
        <p:spPr>
          <a:xfrm>
            <a:off x="5476149" y="3626860"/>
            <a:ext cx="652766" cy="65276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97E02-7B0F-4860-A5A6-FE19ACF5C5B4}"/>
              </a:ext>
            </a:extLst>
          </p:cNvPr>
          <p:cNvSpPr txBox="1"/>
          <p:nvPr/>
        </p:nvSpPr>
        <p:spPr>
          <a:xfrm>
            <a:off x="5515878" y="3725178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89537B4C-2644-4D4A-8262-696D63216457}"/>
              </a:ext>
            </a:extLst>
          </p:cNvPr>
          <p:cNvGrpSpPr/>
          <p:nvPr/>
        </p:nvGrpSpPr>
        <p:grpSpPr>
          <a:xfrm>
            <a:off x="6368701" y="4984581"/>
            <a:ext cx="4385024" cy="1112363"/>
            <a:chOff x="1797648" y="951079"/>
            <a:chExt cx="3488745" cy="1112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DE288-3027-4750-BE98-474B360B8447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45EC5B-DF7C-4E9B-ACBD-BB0383A254D4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859EA7-7A2F-4967-8C19-451F613C668D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21">
            <a:extLst>
              <a:ext uri="{FF2B5EF4-FFF2-40B4-BE49-F238E27FC236}">
                <a16:creationId xmlns:a16="http://schemas.microsoft.com/office/drawing/2014/main" id="{F55A9797-BB97-4392-B066-E541FDFFEFA2}"/>
              </a:ext>
            </a:extLst>
          </p:cNvPr>
          <p:cNvCxnSpPr>
            <a:cxnSpLocks/>
          </p:cNvCxnSpPr>
          <p:nvPr/>
        </p:nvCxnSpPr>
        <p:spPr>
          <a:xfrm flipV="1">
            <a:off x="6128915" y="5369301"/>
            <a:ext cx="4788000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2">
            <a:extLst>
              <a:ext uri="{FF2B5EF4-FFF2-40B4-BE49-F238E27FC236}">
                <a16:creationId xmlns:a16="http://schemas.microsoft.com/office/drawing/2014/main" id="{8640BD07-5819-4F09-B8DD-D5A86D5CA5EB}"/>
              </a:ext>
            </a:extLst>
          </p:cNvPr>
          <p:cNvSpPr/>
          <p:nvPr/>
        </p:nvSpPr>
        <p:spPr>
          <a:xfrm>
            <a:off x="5476149" y="5062992"/>
            <a:ext cx="652766" cy="652766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0B1ECF-D582-43A8-BB8E-B549DD43D676}"/>
              </a:ext>
            </a:extLst>
          </p:cNvPr>
          <p:cNvSpPr txBox="1"/>
          <p:nvPr/>
        </p:nvSpPr>
        <p:spPr>
          <a:xfrm>
            <a:off x="5515878" y="5161310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6">
            <a:extLst>
              <a:ext uri="{FF2B5EF4-FFF2-40B4-BE49-F238E27FC236}">
                <a16:creationId xmlns:a16="http://schemas.microsoft.com/office/drawing/2014/main" id="{ECC0FC87-F0D2-403F-BDFD-18E933651F3E}"/>
              </a:ext>
            </a:extLst>
          </p:cNvPr>
          <p:cNvGrpSpPr/>
          <p:nvPr/>
        </p:nvGrpSpPr>
        <p:grpSpPr>
          <a:xfrm>
            <a:off x="323529" y="1625892"/>
            <a:ext cx="3304411" cy="5133941"/>
            <a:chOff x="3888957" y="1818338"/>
            <a:chExt cx="3243730" cy="5039662"/>
          </a:xfrm>
        </p:grpSpPr>
        <p:sp>
          <p:nvSpPr>
            <p:cNvPr id="4" name="Freeform: Shape 15">
              <a:extLst>
                <a:ext uri="{FF2B5EF4-FFF2-40B4-BE49-F238E27FC236}">
                  <a16:creationId xmlns:a16="http://schemas.microsoft.com/office/drawing/2014/main" id="{2EC8062E-813B-4A3F-9381-509A6768B21F}"/>
                </a:ext>
              </a:extLst>
            </p:cNvPr>
            <p:cNvSpPr/>
            <p:nvPr/>
          </p:nvSpPr>
          <p:spPr>
            <a:xfrm>
              <a:off x="3888950" y="3053331"/>
              <a:ext cx="2713693" cy="3805687"/>
            </a:xfrm>
            <a:custGeom>
              <a:avLst/>
              <a:gdLst>
                <a:gd name="connsiteX0" fmla="*/ 2713136 w 2713693"/>
                <a:gd name="connsiteY0" fmla="*/ 1790517 h 3805687"/>
                <a:gd name="connsiteX1" fmla="*/ 2700316 w 2713693"/>
                <a:gd name="connsiteY1" fmla="*/ 1718569 h 3805687"/>
                <a:gd name="connsiteX2" fmla="*/ 2682798 w 2713693"/>
                <a:gd name="connsiteY2" fmla="*/ 1633138 h 3805687"/>
                <a:gd name="connsiteX3" fmla="*/ 2634225 w 2713693"/>
                <a:gd name="connsiteY3" fmla="*/ 1400938 h 3805687"/>
                <a:gd name="connsiteX4" fmla="*/ 2601512 w 2713693"/>
                <a:gd name="connsiteY4" fmla="*/ 1382813 h 3805687"/>
                <a:gd name="connsiteX5" fmla="*/ 2505416 w 2713693"/>
                <a:gd name="connsiteY5" fmla="*/ 1400606 h 3805687"/>
                <a:gd name="connsiteX6" fmla="*/ 2349915 w 2713693"/>
                <a:gd name="connsiteY6" fmla="*/ 1433541 h 3805687"/>
                <a:gd name="connsiteX7" fmla="*/ 2324828 w 2713693"/>
                <a:gd name="connsiteY7" fmla="*/ 1444703 h 3805687"/>
                <a:gd name="connsiteX8" fmla="*/ 2262053 w 2713693"/>
                <a:gd name="connsiteY8" fmla="*/ 1459071 h 3805687"/>
                <a:gd name="connsiteX9" fmla="*/ 2142692 w 2713693"/>
                <a:gd name="connsiteY9" fmla="*/ 1484379 h 3805687"/>
                <a:gd name="connsiteX10" fmla="*/ 2115505 w 2713693"/>
                <a:gd name="connsiteY10" fmla="*/ 1469736 h 3805687"/>
                <a:gd name="connsiteX11" fmla="*/ 2042175 w 2713693"/>
                <a:gd name="connsiteY11" fmla="*/ 1249085 h 3805687"/>
                <a:gd name="connsiteX12" fmla="*/ 1975477 w 2713693"/>
                <a:gd name="connsiteY12" fmla="*/ 1052085 h 3805687"/>
                <a:gd name="connsiteX13" fmla="*/ 1901043 w 2713693"/>
                <a:gd name="connsiteY13" fmla="*/ 828284 h 3805687"/>
                <a:gd name="connsiteX14" fmla="*/ 1826885 w 2713693"/>
                <a:gd name="connsiteY14" fmla="*/ 607909 h 3805687"/>
                <a:gd name="connsiteX15" fmla="*/ 1792900 w 2713693"/>
                <a:gd name="connsiteY15" fmla="*/ 542482 h 3805687"/>
                <a:gd name="connsiteX16" fmla="*/ 1602697 w 2713693"/>
                <a:gd name="connsiteY16" fmla="*/ 414059 h 3805687"/>
                <a:gd name="connsiteX17" fmla="*/ 1591756 w 2713693"/>
                <a:gd name="connsiteY17" fmla="*/ 414280 h 3805687"/>
                <a:gd name="connsiteX18" fmla="*/ 1591756 w 2713693"/>
                <a:gd name="connsiteY18" fmla="*/ 414280 h 3805687"/>
                <a:gd name="connsiteX19" fmla="*/ 1580869 w 2713693"/>
                <a:gd name="connsiteY19" fmla="*/ 360292 h 3805687"/>
                <a:gd name="connsiteX20" fmla="*/ 1566999 w 2713693"/>
                <a:gd name="connsiteY20" fmla="*/ 309453 h 3805687"/>
                <a:gd name="connsiteX21" fmla="*/ 1478474 w 2713693"/>
                <a:gd name="connsiteY21" fmla="*/ 331004 h 3805687"/>
                <a:gd name="connsiteX22" fmla="*/ 1466040 w 2713693"/>
                <a:gd name="connsiteY22" fmla="*/ 325589 h 3805687"/>
                <a:gd name="connsiteX23" fmla="*/ 1356737 w 2713693"/>
                <a:gd name="connsiteY23" fmla="*/ 248502 h 3805687"/>
                <a:gd name="connsiteX24" fmla="*/ 1100775 w 2713693"/>
                <a:gd name="connsiteY24" fmla="*/ 71064 h 3805687"/>
                <a:gd name="connsiteX25" fmla="*/ 1055739 w 2713693"/>
                <a:gd name="connsiteY25" fmla="*/ 0 h 3805687"/>
                <a:gd name="connsiteX26" fmla="*/ 1026893 w 2713693"/>
                <a:gd name="connsiteY26" fmla="*/ 28459 h 3805687"/>
                <a:gd name="connsiteX27" fmla="*/ 1026893 w 2713693"/>
                <a:gd name="connsiteY27" fmla="*/ 28459 h 3805687"/>
                <a:gd name="connsiteX28" fmla="*/ 1001916 w 2713693"/>
                <a:gd name="connsiteY28" fmla="*/ 25751 h 3805687"/>
                <a:gd name="connsiteX29" fmla="*/ 866144 w 2713693"/>
                <a:gd name="connsiteY29" fmla="*/ 190313 h 3805687"/>
                <a:gd name="connsiteX30" fmla="*/ 827683 w 2713693"/>
                <a:gd name="connsiteY30" fmla="*/ 210815 h 3805687"/>
                <a:gd name="connsiteX31" fmla="*/ 682240 w 2713693"/>
                <a:gd name="connsiteY31" fmla="*/ 237118 h 3805687"/>
                <a:gd name="connsiteX32" fmla="*/ 483693 w 2713693"/>
                <a:gd name="connsiteY32" fmla="*/ 320947 h 3805687"/>
                <a:gd name="connsiteX33" fmla="*/ 249724 w 2713693"/>
                <a:gd name="connsiteY33" fmla="*/ 647365 h 3805687"/>
                <a:gd name="connsiteX34" fmla="*/ 205020 w 2713693"/>
                <a:gd name="connsiteY34" fmla="*/ 786231 h 3805687"/>
                <a:gd name="connsiteX35" fmla="*/ 172859 w 2713693"/>
                <a:gd name="connsiteY35" fmla="*/ 912057 h 3805687"/>
                <a:gd name="connsiteX36" fmla="*/ 149208 w 2713693"/>
                <a:gd name="connsiteY36" fmla="*/ 1029926 h 3805687"/>
                <a:gd name="connsiteX37" fmla="*/ 123291 w 2713693"/>
                <a:gd name="connsiteY37" fmla="*/ 1164924 h 3805687"/>
                <a:gd name="connsiteX38" fmla="*/ 99861 w 2713693"/>
                <a:gd name="connsiteY38" fmla="*/ 1316446 h 3805687"/>
                <a:gd name="connsiteX39" fmla="*/ 74994 w 2713693"/>
                <a:gd name="connsiteY39" fmla="*/ 1481616 h 3805687"/>
                <a:gd name="connsiteX40" fmla="*/ 45817 w 2713693"/>
                <a:gd name="connsiteY40" fmla="*/ 1720669 h 3805687"/>
                <a:gd name="connsiteX41" fmla="*/ 40015 w 2713693"/>
                <a:gd name="connsiteY41" fmla="*/ 1772723 h 3805687"/>
                <a:gd name="connsiteX42" fmla="*/ 25537 w 2713693"/>
                <a:gd name="connsiteY42" fmla="*/ 1901091 h 3805687"/>
                <a:gd name="connsiteX43" fmla="*/ 15369 w 2713693"/>
                <a:gd name="connsiteY43" fmla="*/ 2010560 h 3805687"/>
                <a:gd name="connsiteX44" fmla="*/ 339 w 2713693"/>
                <a:gd name="connsiteY44" fmla="*/ 2151140 h 3805687"/>
                <a:gd name="connsiteX45" fmla="*/ 5864 w 2713693"/>
                <a:gd name="connsiteY45" fmla="*/ 2172249 h 3805687"/>
                <a:gd name="connsiteX46" fmla="*/ 184187 w 2713693"/>
                <a:gd name="connsiteY46" fmla="*/ 2398758 h 3805687"/>
                <a:gd name="connsiteX47" fmla="*/ 373948 w 2713693"/>
                <a:gd name="connsiteY47" fmla="*/ 2640794 h 3805687"/>
                <a:gd name="connsiteX48" fmla="*/ 381242 w 2713693"/>
                <a:gd name="connsiteY48" fmla="*/ 2659306 h 3805687"/>
                <a:gd name="connsiteX49" fmla="*/ 345047 w 2713693"/>
                <a:gd name="connsiteY49" fmla="*/ 2791321 h 3805687"/>
                <a:gd name="connsiteX50" fmla="*/ 298740 w 2713693"/>
                <a:gd name="connsiteY50" fmla="*/ 2962459 h 3805687"/>
                <a:gd name="connsiteX51" fmla="*/ 268513 w 2713693"/>
                <a:gd name="connsiteY51" fmla="*/ 3080438 h 3805687"/>
                <a:gd name="connsiteX52" fmla="*/ 214966 w 2713693"/>
                <a:gd name="connsiteY52" fmla="*/ 3278488 h 3805687"/>
                <a:gd name="connsiteX53" fmla="*/ 166338 w 2713693"/>
                <a:gd name="connsiteY53" fmla="*/ 3459629 h 3805687"/>
                <a:gd name="connsiteX54" fmla="*/ 173301 w 2713693"/>
                <a:gd name="connsiteY54" fmla="*/ 3485656 h 3805687"/>
                <a:gd name="connsiteX55" fmla="*/ 217729 w 2713693"/>
                <a:gd name="connsiteY55" fmla="*/ 3499526 h 3805687"/>
                <a:gd name="connsiteX56" fmla="*/ 424621 w 2713693"/>
                <a:gd name="connsiteY56" fmla="*/ 3558653 h 3805687"/>
                <a:gd name="connsiteX57" fmla="*/ 665441 w 2713693"/>
                <a:gd name="connsiteY57" fmla="*/ 3627507 h 3805687"/>
                <a:gd name="connsiteX58" fmla="*/ 683953 w 2713693"/>
                <a:gd name="connsiteY58" fmla="*/ 3647234 h 3805687"/>
                <a:gd name="connsiteX59" fmla="*/ 699371 w 2713693"/>
                <a:gd name="connsiteY59" fmla="*/ 3805221 h 3805687"/>
                <a:gd name="connsiteX60" fmla="*/ 722138 w 2713693"/>
                <a:gd name="connsiteY60" fmla="*/ 3805663 h 3805687"/>
                <a:gd name="connsiteX61" fmla="*/ 2173638 w 2713693"/>
                <a:gd name="connsiteY61" fmla="*/ 3805663 h 3805687"/>
                <a:gd name="connsiteX62" fmla="*/ 2327922 w 2713693"/>
                <a:gd name="connsiteY62" fmla="*/ 3805442 h 3805687"/>
                <a:gd name="connsiteX63" fmla="*/ 2331459 w 2713693"/>
                <a:gd name="connsiteY63" fmla="*/ 3777481 h 3805687"/>
                <a:gd name="connsiteX64" fmla="*/ 2351628 w 2713693"/>
                <a:gd name="connsiteY64" fmla="*/ 3755322 h 3805687"/>
                <a:gd name="connsiteX65" fmla="*/ 2435678 w 2713693"/>
                <a:gd name="connsiteY65" fmla="*/ 3755101 h 3805687"/>
                <a:gd name="connsiteX66" fmla="*/ 2464247 w 2713693"/>
                <a:gd name="connsiteY66" fmla="*/ 3724321 h 3805687"/>
                <a:gd name="connsiteX67" fmla="*/ 2446012 w 2713693"/>
                <a:gd name="connsiteY67" fmla="*/ 3575010 h 3805687"/>
                <a:gd name="connsiteX68" fmla="*/ 2430263 w 2713693"/>
                <a:gd name="connsiteY68" fmla="*/ 3460899 h 3805687"/>
                <a:gd name="connsiteX69" fmla="*/ 2417111 w 2713693"/>
                <a:gd name="connsiteY69" fmla="*/ 3353420 h 3805687"/>
                <a:gd name="connsiteX70" fmla="*/ 2394897 w 2713693"/>
                <a:gd name="connsiteY70" fmla="*/ 3178358 h 3805687"/>
                <a:gd name="connsiteX71" fmla="*/ 2378374 w 2713693"/>
                <a:gd name="connsiteY71" fmla="*/ 3050266 h 3805687"/>
                <a:gd name="connsiteX72" fmla="*/ 2362128 w 2713693"/>
                <a:gd name="connsiteY72" fmla="*/ 2925546 h 3805687"/>
                <a:gd name="connsiteX73" fmla="*/ 2351518 w 2713693"/>
                <a:gd name="connsiteY73" fmla="*/ 2839065 h 3805687"/>
                <a:gd name="connsiteX74" fmla="*/ 2334664 w 2713693"/>
                <a:gd name="connsiteY74" fmla="*/ 2711581 h 3805687"/>
                <a:gd name="connsiteX75" fmla="*/ 2323115 w 2713693"/>
                <a:gd name="connsiteY75" fmla="*/ 2630792 h 3805687"/>
                <a:gd name="connsiteX76" fmla="*/ 2309963 w 2713693"/>
                <a:gd name="connsiteY76" fmla="*/ 2521489 h 3805687"/>
                <a:gd name="connsiteX77" fmla="*/ 2293551 w 2713693"/>
                <a:gd name="connsiteY77" fmla="*/ 2394945 h 3805687"/>
                <a:gd name="connsiteX78" fmla="*/ 2274763 w 2713693"/>
                <a:gd name="connsiteY78" fmla="*/ 2254807 h 3805687"/>
                <a:gd name="connsiteX79" fmla="*/ 2249067 w 2713693"/>
                <a:gd name="connsiteY79" fmla="*/ 2055486 h 3805687"/>
                <a:gd name="connsiteX80" fmla="*/ 2240004 w 2713693"/>
                <a:gd name="connsiteY80" fmla="*/ 1984422 h 3805687"/>
                <a:gd name="connsiteX81" fmla="*/ 2259235 w 2713693"/>
                <a:gd name="connsiteY81" fmla="*/ 1956295 h 3805687"/>
                <a:gd name="connsiteX82" fmla="*/ 2303829 w 2713693"/>
                <a:gd name="connsiteY82" fmla="*/ 1940823 h 3805687"/>
                <a:gd name="connsiteX83" fmla="*/ 2323115 w 2713693"/>
                <a:gd name="connsiteY83" fmla="*/ 1933307 h 3805687"/>
                <a:gd name="connsiteX84" fmla="*/ 2365664 w 2713693"/>
                <a:gd name="connsiteY84" fmla="*/ 1923360 h 3805687"/>
                <a:gd name="connsiteX85" fmla="*/ 2597036 w 2713693"/>
                <a:gd name="connsiteY85" fmla="*/ 1849313 h 3805687"/>
                <a:gd name="connsiteX86" fmla="*/ 2694734 w 2713693"/>
                <a:gd name="connsiteY86" fmla="*/ 1817815 h 3805687"/>
                <a:gd name="connsiteX87" fmla="*/ 2713136 w 2713693"/>
                <a:gd name="connsiteY87" fmla="*/ 1790517 h 3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13693" h="3805687">
                  <a:moveTo>
                    <a:pt x="2713136" y="1790517"/>
                  </a:moveTo>
                  <a:cubicBezTo>
                    <a:pt x="2710649" y="1766258"/>
                    <a:pt x="2704018" y="1742662"/>
                    <a:pt x="2700316" y="1718569"/>
                  </a:cubicBezTo>
                  <a:cubicBezTo>
                    <a:pt x="2692414" y="1690497"/>
                    <a:pt x="2689153" y="1661486"/>
                    <a:pt x="2682798" y="1633138"/>
                  </a:cubicBezTo>
                  <a:cubicBezTo>
                    <a:pt x="2665392" y="1555996"/>
                    <a:pt x="2651356" y="1478135"/>
                    <a:pt x="2634225" y="1400938"/>
                  </a:cubicBezTo>
                  <a:cubicBezTo>
                    <a:pt x="2625826" y="1378502"/>
                    <a:pt x="2625163" y="1378171"/>
                    <a:pt x="2601512" y="1382813"/>
                  </a:cubicBezTo>
                  <a:cubicBezTo>
                    <a:pt x="2569572" y="1389167"/>
                    <a:pt x="2537134" y="1392815"/>
                    <a:pt x="2505416" y="1400606"/>
                  </a:cubicBezTo>
                  <a:cubicBezTo>
                    <a:pt x="2453914" y="1413205"/>
                    <a:pt x="2401859" y="1423041"/>
                    <a:pt x="2349915" y="1433541"/>
                  </a:cubicBezTo>
                  <a:cubicBezTo>
                    <a:pt x="2340521" y="1435420"/>
                    <a:pt x="2331901" y="1437961"/>
                    <a:pt x="2324828" y="1444703"/>
                  </a:cubicBezTo>
                  <a:cubicBezTo>
                    <a:pt x="2303884" y="1449511"/>
                    <a:pt x="2283051" y="1454650"/>
                    <a:pt x="2262053" y="1459071"/>
                  </a:cubicBezTo>
                  <a:cubicBezTo>
                    <a:pt x="2222266" y="1467470"/>
                    <a:pt x="2181871" y="1473770"/>
                    <a:pt x="2142692" y="1484379"/>
                  </a:cubicBezTo>
                  <a:cubicBezTo>
                    <a:pt x="2125341" y="1489076"/>
                    <a:pt x="2120147" y="1483937"/>
                    <a:pt x="2115505" y="1469736"/>
                  </a:cubicBezTo>
                  <a:cubicBezTo>
                    <a:pt x="2091301" y="1396130"/>
                    <a:pt x="2066821" y="1322580"/>
                    <a:pt x="2042175" y="1249085"/>
                  </a:cubicBezTo>
                  <a:cubicBezTo>
                    <a:pt x="2020127" y="1183381"/>
                    <a:pt x="1997526" y="1117788"/>
                    <a:pt x="1975477" y="1052085"/>
                  </a:cubicBezTo>
                  <a:cubicBezTo>
                    <a:pt x="1950500" y="977540"/>
                    <a:pt x="1925910" y="902884"/>
                    <a:pt x="1901043" y="828284"/>
                  </a:cubicBezTo>
                  <a:cubicBezTo>
                    <a:pt x="1876563" y="754734"/>
                    <a:pt x="1852746" y="680962"/>
                    <a:pt x="1826885" y="607909"/>
                  </a:cubicBezTo>
                  <a:cubicBezTo>
                    <a:pt x="1818762" y="585032"/>
                    <a:pt x="1818098" y="558728"/>
                    <a:pt x="1792900" y="542482"/>
                  </a:cubicBezTo>
                  <a:cubicBezTo>
                    <a:pt x="1728633" y="501037"/>
                    <a:pt x="1665914" y="457106"/>
                    <a:pt x="1602697" y="414059"/>
                  </a:cubicBezTo>
                  <a:cubicBezTo>
                    <a:pt x="1598608" y="411296"/>
                    <a:pt x="1595292" y="407759"/>
                    <a:pt x="1591756" y="414280"/>
                  </a:cubicBezTo>
                  <a:cubicBezTo>
                    <a:pt x="1591756" y="414280"/>
                    <a:pt x="1591756" y="414280"/>
                    <a:pt x="1591756" y="414280"/>
                  </a:cubicBezTo>
                  <a:cubicBezTo>
                    <a:pt x="1583798" y="397150"/>
                    <a:pt x="1587059" y="377643"/>
                    <a:pt x="1580869" y="360292"/>
                  </a:cubicBezTo>
                  <a:cubicBezTo>
                    <a:pt x="1574902" y="343658"/>
                    <a:pt x="1579599" y="324207"/>
                    <a:pt x="1566999" y="309453"/>
                  </a:cubicBezTo>
                  <a:cubicBezTo>
                    <a:pt x="1539480" y="324870"/>
                    <a:pt x="1508535" y="326252"/>
                    <a:pt x="1478474" y="331004"/>
                  </a:cubicBezTo>
                  <a:cubicBezTo>
                    <a:pt x="1473556" y="331778"/>
                    <a:pt x="1469964" y="328352"/>
                    <a:pt x="1466040" y="325589"/>
                  </a:cubicBezTo>
                  <a:cubicBezTo>
                    <a:pt x="1429680" y="299782"/>
                    <a:pt x="1393319" y="273976"/>
                    <a:pt x="1356737" y="248502"/>
                  </a:cubicBezTo>
                  <a:cubicBezTo>
                    <a:pt x="1271472" y="189264"/>
                    <a:pt x="1186096" y="130191"/>
                    <a:pt x="1100775" y="71064"/>
                  </a:cubicBezTo>
                  <a:cubicBezTo>
                    <a:pt x="1075798" y="53712"/>
                    <a:pt x="1046124" y="39234"/>
                    <a:pt x="1055739" y="0"/>
                  </a:cubicBezTo>
                  <a:cubicBezTo>
                    <a:pt x="1043582" y="6907"/>
                    <a:pt x="1037559" y="20059"/>
                    <a:pt x="1026893" y="28459"/>
                  </a:cubicBezTo>
                  <a:lnTo>
                    <a:pt x="1026893" y="28459"/>
                  </a:lnTo>
                  <a:cubicBezTo>
                    <a:pt x="1019544" y="12212"/>
                    <a:pt x="1013576" y="11660"/>
                    <a:pt x="1001916" y="25751"/>
                  </a:cubicBezTo>
                  <a:cubicBezTo>
                    <a:pt x="956603" y="80568"/>
                    <a:pt x="910959" y="135054"/>
                    <a:pt x="866144" y="190313"/>
                  </a:cubicBezTo>
                  <a:cubicBezTo>
                    <a:pt x="855755" y="203134"/>
                    <a:pt x="842935" y="209323"/>
                    <a:pt x="827683" y="210815"/>
                  </a:cubicBezTo>
                  <a:cubicBezTo>
                    <a:pt x="778502" y="215678"/>
                    <a:pt x="730095" y="224906"/>
                    <a:pt x="682240" y="237118"/>
                  </a:cubicBezTo>
                  <a:cubicBezTo>
                    <a:pt x="611895" y="255022"/>
                    <a:pt x="544092" y="279005"/>
                    <a:pt x="483693" y="320947"/>
                  </a:cubicBezTo>
                  <a:cubicBezTo>
                    <a:pt x="366819" y="402012"/>
                    <a:pt x="302166" y="520489"/>
                    <a:pt x="249724" y="647365"/>
                  </a:cubicBezTo>
                  <a:cubicBezTo>
                    <a:pt x="231157" y="692346"/>
                    <a:pt x="218779" y="739482"/>
                    <a:pt x="205020" y="786231"/>
                  </a:cubicBezTo>
                  <a:cubicBezTo>
                    <a:pt x="192807" y="827842"/>
                    <a:pt x="183745" y="870171"/>
                    <a:pt x="172859" y="912057"/>
                  </a:cubicBezTo>
                  <a:cubicBezTo>
                    <a:pt x="162801" y="950794"/>
                    <a:pt x="156889" y="990581"/>
                    <a:pt x="149208" y="1029926"/>
                  </a:cubicBezTo>
                  <a:cubicBezTo>
                    <a:pt x="140421" y="1074907"/>
                    <a:pt x="130972" y="1119778"/>
                    <a:pt x="123291" y="1164924"/>
                  </a:cubicBezTo>
                  <a:cubicBezTo>
                    <a:pt x="114726" y="1215321"/>
                    <a:pt x="109034" y="1266160"/>
                    <a:pt x="99861" y="1316446"/>
                  </a:cubicBezTo>
                  <a:cubicBezTo>
                    <a:pt x="89859" y="1371263"/>
                    <a:pt x="83559" y="1426633"/>
                    <a:pt x="74994" y="1481616"/>
                  </a:cubicBezTo>
                  <a:cubicBezTo>
                    <a:pt x="62726" y="1560914"/>
                    <a:pt x="55266" y="1640929"/>
                    <a:pt x="45817" y="1720669"/>
                  </a:cubicBezTo>
                  <a:cubicBezTo>
                    <a:pt x="43772" y="1738020"/>
                    <a:pt x="42004" y="1755372"/>
                    <a:pt x="40015" y="1772723"/>
                  </a:cubicBezTo>
                  <a:cubicBezTo>
                    <a:pt x="35207" y="1815494"/>
                    <a:pt x="29958" y="1858265"/>
                    <a:pt x="25537" y="1901091"/>
                  </a:cubicBezTo>
                  <a:cubicBezTo>
                    <a:pt x="21779" y="1937562"/>
                    <a:pt x="20785" y="1974365"/>
                    <a:pt x="15369" y="2010560"/>
                  </a:cubicBezTo>
                  <a:cubicBezTo>
                    <a:pt x="8351" y="2057254"/>
                    <a:pt x="6749" y="2104446"/>
                    <a:pt x="339" y="2151140"/>
                  </a:cubicBezTo>
                  <a:cubicBezTo>
                    <a:pt x="-711" y="2158766"/>
                    <a:pt x="560" y="2165563"/>
                    <a:pt x="5864" y="2172249"/>
                  </a:cubicBezTo>
                  <a:cubicBezTo>
                    <a:pt x="65489" y="2247568"/>
                    <a:pt x="124838" y="2323163"/>
                    <a:pt x="184187" y="2398758"/>
                  </a:cubicBezTo>
                  <a:cubicBezTo>
                    <a:pt x="247514" y="2479381"/>
                    <a:pt x="310786" y="2560060"/>
                    <a:pt x="373948" y="2640794"/>
                  </a:cubicBezTo>
                  <a:cubicBezTo>
                    <a:pt x="378037" y="2646044"/>
                    <a:pt x="383563" y="2650962"/>
                    <a:pt x="381242" y="2659306"/>
                  </a:cubicBezTo>
                  <a:cubicBezTo>
                    <a:pt x="369030" y="2703237"/>
                    <a:pt x="357038" y="2747279"/>
                    <a:pt x="345047" y="2791321"/>
                  </a:cubicBezTo>
                  <a:cubicBezTo>
                    <a:pt x="329519" y="2848349"/>
                    <a:pt x="313881" y="2905321"/>
                    <a:pt x="298740" y="2962459"/>
                  </a:cubicBezTo>
                  <a:cubicBezTo>
                    <a:pt x="288296" y="3001694"/>
                    <a:pt x="279012" y="3041204"/>
                    <a:pt x="268513" y="3080438"/>
                  </a:cubicBezTo>
                  <a:cubicBezTo>
                    <a:pt x="250885" y="3146529"/>
                    <a:pt x="232097" y="3212287"/>
                    <a:pt x="214966" y="3278488"/>
                  </a:cubicBezTo>
                  <a:cubicBezTo>
                    <a:pt x="199273" y="3338997"/>
                    <a:pt x="183082" y="3399396"/>
                    <a:pt x="166338" y="3459629"/>
                  </a:cubicBezTo>
                  <a:cubicBezTo>
                    <a:pt x="164072" y="3467862"/>
                    <a:pt x="157054" y="3480738"/>
                    <a:pt x="173301" y="3485656"/>
                  </a:cubicBezTo>
                  <a:cubicBezTo>
                    <a:pt x="188165" y="3490187"/>
                    <a:pt x="202699" y="3495768"/>
                    <a:pt x="217729" y="3499526"/>
                  </a:cubicBezTo>
                  <a:cubicBezTo>
                    <a:pt x="287356" y="3516933"/>
                    <a:pt x="355657" y="3538981"/>
                    <a:pt x="424621" y="3558653"/>
                  </a:cubicBezTo>
                  <a:cubicBezTo>
                    <a:pt x="504913" y="3581586"/>
                    <a:pt x="585205" y="3604464"/>
                    <a:pt x="665441" y="3627507"/>
                  </a:cubicBezTo>
                  <a:cubicBezTo>
                    <a:pt x="675167" y="3630325"/>
                    <a:pt x="682959" y="3634801"/>
                    <a:pt x="683953" y="3647234"/>
                  </a:cubicBezTo>
                  <a:cubicBezTo>
                    <a:pt x="688374" y="3699952"/>
                    <a:pt x="697381" y="3752227"/>
                    <a:pt x="699371" y="3805221"/>
                  </a:cubicBezTo>
                  <a:cubicBezTo>
                    <a:pt x="706941" y="3805387"/>
                    <a:pt x="714567" y="3805663"/>
                    <a:pt x="722138" y="3805663"/>
                  </a:cubicBezTo>
                  <a:cubicBezTo>
                    <a:pt x="1205989" y="3805663"/>
                    <a:pt x="1689786" y="3805719"/>
                    <a:pt x="2173638" y="3805663"/>
                  </a:cubicBezTo>
                  <a:cubicBezTo>
                    <a:pt x="2225084" y="3805663"/>
                    <a:pt x="2276476" y="3805498"/>
                    <a:pt x="2327922" y="3805442"/>
                  </a:cubicBezTo>
                  <a:cubicBezTo>
                    <a:pt x="2337316" y="3797153"/>
                    <a:pt x="2331846" y="3786930"/>
                    <a:pt x="2331459" y="3777481"/>
                  </a:cubicBezTo>
                  <a:cubicBezTo>
                    <a:pt x="2330685" y="3759024"/>
                    <a:pt x="2333227" y="3755654"/>
                    <a:pt x="2351628" y="3755322"/>
                  </a:cubicBezTo>
                  <a:cubicBezTo>
                    <a:pt x="2379645" y="3754824"/>
                    <a:pt x="2407662" y="3755433"/>
                    <a:pt x="2435678" y="3755101"/>
                  </a:cubicBezTo>
                  <a:cubicBezTo>
                    <a:pt x="2462645" y="3754769"/>
                    <a:pt x="2466789" y="3750348"/>
                    <a:pt x="2464247" y="3724321"/>
                  </a:cubicBezTo>
                  <a:cubicBezTo>
                    <a:pt x="2459384" y="3674422"/>
                    <a:pt x="2451980" y="3624799"/>
                    <a:pt x="2446012" y="3575010"/>
                  </a:cubicBezTo>
                  <a:cubicBezTo>
                    <a:pt x="2441480" y="3536881"/>
                    <a:pt x="2435844" y="3498918"/>
                    <a:pt x="2430263" y="3460899"/>
                  </a:cubicBezTo>
                  <a:cubicBezTo>
                    <a:pt x="2425013" y="3425257"/>
                    <a:pt x="2421974" y="3389173"/>
                    <a:pt x="2417111" y="3353420"/>
                  </a:cubicBezTo>
                  <a:cubicBezTo>
                    <a:pt x="2409154" y="3295121"/>
                    <a:pt x="2403296" y="3236602"/>
                    <a:pt x="2394897" y="3178358"/>
                  </a:cubicBezTo>
                  <a:cubicBezTo>
                    <a:pt x="2388763" y="3135808"/>
                    <a:pt x="2384121" y="3092927"/>
                    <a:pt x="2378374" y="3050266"/>
                  </a:cubicBezTo>
                  <a:cubicBezTo>
                    <a:pt x="2372848" y="3008712"/>
                    <a:pt x="2369090" y="2966935"/>
                    <a:pt x="2362128" y="2925546"/>
                  </a:cubicBezTo>
                  <a:cubicBezTo>
                    <a:pt x="2360249" y="2896535"/>
                    <a:pt x="2355055" y="2867910"/>
                    <a:pt x="2351518" y="2839065"/>
                  </a:cubicBezTo>
                  <a:cubicBezTo>
                    <a:pt x="2346268" y="2796515"/>
                    <a:pt x="2341129" y="2753965"/>
                    <a:pt x="2334664" y="2711581"/>
                  </a:cubicBezTo>
                  <a:cubicBezTo>
                    <a:pt x="2330575" y="2684670"/>
                    <a:pt x="2322451" y="2658367"/>
                    <a:pt x="2323115" y="2630792"/>
                  </a:cubicBezTo>
                  <a:cubicBezTo>
                    <a:pt x="2319412" y="2594266"/>
                    <a:pt x="2314163" y="2557960"/>
                    <a:pt x="2309963" y="2521489"/>
                  </a:cubicBezTo>
                  <a:cubicBezTo>
                    <a:pt x="2305045" y="2479215"/>
                    <a:pt x="2299574" y="2436997"/>
                    <a:pt x="2293551" y="2394945"/>
                  </a:cubicBezTo>
                  <a:cubicBezTo>
                    <a:pt x="2286864" y="2348306"/>
                    <a:pt x="2280952" y="2301556"/>
                    <a:pt x="2274763" y="2254807"/>
                  </a:cubicBezTo>
                  <a:cubicBezTo>
                    <a:pt x="2265976" y="2188385"/>
                    <a:pt x="2259235" y="2121742"/>
                    <a:pt x="2249067" y="2055486"/>
                  </a:cubicBezTo>
                  <a:cubicBezTo>
                    <a:pt x="2245475" y="2031945"/>
                    <a:pt x="2243596" y="2008073"/>
                    <a:pt x="2240004" y="1984422"/>
                  </a:cubicBezTo>
                  <a:cubicBezTo>
                    <a:pt x="2237739" y="1969502"/>
                    <a:pt x="2243873" y="1960274"/>
                    <a:pt x="2259235" y="1956295"/>
                  </a:cubicBezTo>
                  <a:cubicBezTo>
                    <a:pt x="2274431" y="1952372"/>
                    <a:pt x="2289738" y="1948227"/>
                    <a:pt x="2303829" y="1940823"/>
                  </a:cubicBezTo>
                  <a:cubicBezTo>
                    <a:pt x="2309576" y="1936457"/>
                    <a:pt x="2316097" y="1934689"/>
                    <a:pt x="2323115" y="1933307"/>
                  </a:cubicBezTo>
                  <a:cubicBezTo>
                    <a:pt x="2337372" y="1930489"/>
                    <a:pt x="2351628" y="1927726"/>
                    <a:pt x="2365664" y="1923360"/>
                  </a:cubicBezTo>
                  <a:cubicBezTo>
                    <a:pt x="2443028" y="1899323"/>
                    <a:pt x="2519507" y="1872688"/>
                    <a:pt x="2597036" y="1849313"/>
                  </a:cubicBezTo>
                  <a:cubicBezTo>
                    <a:pt x="2629694" y="1839090"/>
                    <a:pt x="2662076" y="1828093"/>
                    <a:pt x="2694734" y="1817815"/>
                  </a:cubicBezTo>
                  <a:cubicBezTo>
                    <a:pt x="2712915" y="1812344"/>
                    <a:pt x="2715015" y="1809084"/>
                    <a:pt x="2713136" y="1790517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B2EEADBC-C3A4-477D-9124-DBD8CCAB07C3}"/>
                </a:ext>
              </a:extLst>
            </p:cNvPr>
            <p:cNvSpPr/>
            <p:nvPr/>
          </p:nvSpPr>
          <p:spPr>
            <a:xfrm>
              <a:off x="4896539" y="3053386"/>
              <a:ext cx="1150722" cy="2845579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7">
              <a:extLst>
                <a:ext uri="{FF2B5EF4-FFF2-40B4-BE49-F238E27FC236}">
                  <a16:creationId xmlns:a16="http://schemas.microsoft.com/office/drawing/2014/main" id="{EC13A171-6E93-4DF0-A6D2-79D2771B7628}"/>
                </a:ext>
              </a:extLst>
            </p:cNvPr>
            <p:cNvSpPr/>
            <p:nvPr/>
          </p:nvSpPr>
          <p:spPr>
            <a:xfrm>
              <a:off x="4874000" y="2133319"/>
              <a:ext cx="900533" cy="125535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0E83B37B-627A-4B3F-8F03-32B5EA883C4F}"/>
                </a:ext>
              </a:extLst>
            </p:cNvPr>
            <p:cNvSpPr/>
            <p:nvPr/>
          </p:nvSpPr>
          <p:spPr>
            <a:xfrm>
              <a:off x="4905101" y="1818430"/>
              <a:ext cx="897671" cy="820668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2174C339-EF08-498A-AD94-AA24F4809AD3}"/>
                </a:ext>
              </a:extLst>
            </p:cNvPr>
            <p:cNvSpPr/>
            <p:nvPr/>
          </p:nvSpPr>
          <p:spPr>
            <a:xfrm>
              <a:off x="5347377" y="3430151"/>
              <a:ext cx="699829" cy="2317160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chemeClr val="accent1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CC9EDD8B-5022-47A2-BFFF-28583923F601}"/>
                </a:ext>
              </a:extLst>
            </p:cNvPr>
            <p:cNvSpPr/>
            <p:nvPr/>
          </p:nvSpPr>
          <p:spPr>
            <a:xfrm>
              <a:off x="4881905" y="5988733"/>
              <a:ext cx="545331" cy="438581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666A658A-90DE-48AD-8CBA-1337D608DC57}"/>
                </a:ext>
              </a:extLst>
            </p:cNvPr>
            <p:cNvSpPr/>
            <p:nvPr/>
          </p:nvSpPr>
          <p:spPr>
            <a:xfrm>
              <a:off x="4740533" y="5918605"/>
              <a:ext cx="359027" cy="314527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E67C1954-F171-42B0-AA46-6DB092293C91}"/>
                </a:ext>
              </a:extLst>
            </p:cNvPr>
            <p:cNvSpPr/>
            <p:nvPr/>
          </p:nvSpPr>
          <p:spPr>
            <a:xfrm>
              <a:off x="6516433" y="4432365"/>
              <a:ext cx="81312" cy="340916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98FEFC37-5392-4617-8DF5-F9B77948F9EB}"/>
                </a:ext>
              </a:extLst>
            </p:cNvPr>
            <p:cNvSpPr/>
            <p:nvPr/>
          </p:nvSpPr>
          <p:spPr>
            <a:xfrm>
              <a:off x="5505517" y="3544588"/>
              <a:ext cx="63990" cy="131287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4">
              <a:extLst>
                <a:ext uri="{FF2B5EF4-FFF2-40B4-BE49-F238E27FC236}">
                  <a16:creationId xmlns:a16="http://schemas.microsoft.com/office/drawing/2014/main" id="{3F046DB1-A215-4E20-9B44-008022388FF2}"/>
                </a:ext>
              </a:extLst>
            </p:cNvPr>
            <p:cNvSpPr/>
            <p:nvPr/>
          </p:nvSpPr>
          <p:spPr>
            <a:xfrm>
              <a:off x="5561881" y="3671850"/>
              <a:ext cx="19230" cy="21164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5">
              <a:extLst>
                <a:ext uri="{FF2B5EF4-FFF2-40B4-BE49-F238E27FC236}">
                  <a16:creationId xmlns:a16="http://schemas.microsoft.com/office/drawing/2014/main" id="{090ED636-9DC9-4DCC-AD02-C37240CBC1BB}"/>
                </a:ext>
              </a:extLst>
            </p:cNvPr>
            <p:cNvSpPr/>
            <p:nvPr/>
          </p:nvSpPr>
          <p:spPr>
            <a:xfrm>
              <a:off x="6516477" y="4102751"/>
              <a:ext cx="617622" cy="565128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B0686544-F9ED-423A-9BEC-551252463C9C}"/>
              </a:ext>
            </a:extLst>
          </p:cNvPr>
          <p:cNvGrpSpPr/>
          <p:nvPr/>
        </p:nvGrpSpPr>
        <p:grpSpPr>
          <a:xfrm>
            <a:off x="2491663" y="1668136"/>
            <a:ext cx="3917854" cy="2359361"/>
            <a:chOff x="4098364" y="1571764"/>
            <a:chExt cx="7301609" cy="4397082"/>
          </a:xfrm>
        </p:grpSpPr>
        <p:grpSp>
          <p:nvGrpSpPr>
            <p:cNvPr id="16" name="Graphic 55">
              <a:extLst>
                <a:ext uri="{FF2B5EF4-FFF2-40B4-BE49-F238E27FC236}">
                  <a16:creationId xmlns:a16="http://schemas.microsoft.com/office/drawing/2014/main" id="{53A420CD-7EDA-47EB-A0FB-258D65D12ABF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1" name="Freeform: Shape 37">
                <a:extLst>
                  <a:ext uri="{FF2B5EF4-FFF2-40B4-BE49-F238E27FC236}">
                    <a16:creationId xmlns:a16="http://schemas.microsoft.com/office/drawing/2014/main" id="{4B7C78DC-E613-4B81-8749-19B4EF7B1285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8">
                <a:extLst>
                  <a:ext uri="{FF2B5EF4-FFF2-40B4-BE49-F238E27FC236}">
                    <a16:creationId xmlns:a16="http://schemas.microsoft.com/office/drawing/2014/main" id="{B072851B-9E77-49EF-9DA6-C6C6EDF67ECA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EFD2A3A5-4BCB-46DB-B36D-18ECB453CA73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F6D7253B-9BCD-4818-83A2-B95EAE06637F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E1CFE1CE-FF4C-423E-A238-173443B72053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8CF1BBAF-3F53-452D-BB54-CF57A4369340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FF5D33B9-A5EE-4FF3-929D-95F72EEB3C36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2802712B-3736-4310-860A-BF887CABC338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6994ACA9-AB3F-40D7-9CD8-84B22A4D8883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F1177CE5-A494-4932-9190-14254C3FBCDF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1">
              <a:extLst>
                <a:ext uri="{FF2B5EF4-FFF2-40B4-BE49-F238E27FC236}">
                  <a16:creationId xmlns:a16="http://schemas.microsoft.com/office/drawing/2014/main" id="{CCCC1878-C4E8-4C51-88A1-5E56B1EC7B5A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2">
              <a:extLst>
                <a:ext uri="{FF2B5EF4-FFF2-40B4-BE49-F238E27FC236}">
                  <a16:creationId xmlns:a16="http://schemas.microsoft.com/office/drawing/2014/main" id="{5ED6AAB7-75AC-4E88-8A7A-A0347BB7B376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3">
              <a:extLst>
                <a:ext uri="{FF2B5EF4-FFF2-40B4-BE49-F238E27FC236}">
                  <a16:creationId xmlns:a16="http://schemas.microsoft.com/office/drawing/2014/main" id="{B9D39B4B-36E8-47F5-BF6C-F3214AAD8C37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4">
              <a:extLst>
                <a:ext uri="{FF2B5EF4-FFF2-40B4-BE49-F238E27FC236}">
                  <a16:creationId xmlns:a16="http://schemas.microsoft.com/office/drawing/2014/main" id="{030C9311-94F1-4AB4-971E-53E03F840F5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5">
              <a:extLst>
                <a:ext uri="{FF2B5EF4-FFF2-40B4-BE49-F238E27FC236}">
                  <a16:creationId xmlns:a16="http://schemas.microsoft.com/office/drawing/2014/main" id="{60FCC30D-0D2C-497E-B97D-B0710FFA9212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DA91EBC4-64DA-4EEE-9F1E-99C128E507FA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2D10ACB6-2F2A-4BBF-BBC8-4829FA7D3A99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78C011AC-CB0E-4930-A822-26681D0D6C3D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FCEA1534-0C77-4B3E-B879-1E9C328CADB1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F0966886-1944-4164-B8B9-2872B20B4473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3379355A-D835-4B81-814F-54DC138EC7C7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34" name="Oval 30">
                <a:extLst>
                  <a:ext uri="{FF2B5EF4-FFF2-40B4-BE49-F238E27FC236}">
                    <a16:creationId xmlns:a16="http://schemas.microsoft.com/office/drawing/2014/main" id="{EB897BDE-100F-4BA9-B145-8999B426726C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1">
                <a:extLst>
                  <a:ext uri="{FF2B5EF4-FFF2-40B4-BE49-F238E27FC236}">
                    <a16:creationId xmlns:a16="http://schemas.microsoft.com/office/drawing/2014/main" id="{BF264999-7C4A-44A7-A22C-9F858E991391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2">
                <a:extLst>
                  <a:ext uri="{FF2B5EF4-FFF2-40B4-BE49-F238E27FC236}">
                    <a16:creationId xmlns:a16="http://schemas.microsoft.com/office/drawing/2014/main" id="{76A3CE61-80A3-4BD8-9F36-0D0D045B4D3D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: Rounded Corners 28">
              <a:extLst>
                <a:ext uri="{FF2B5EF4-FFF2-40B4-BE49-F238E27FC236}">
                  <a16:creationId xmlns:a16="http://schemas.microsoft.com/office/drawing/2014/main" id="{E0219E54-A0BF-4504-8BA1-257F47810F80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C0D3EFCA-9B79-4FE6-A5B5-1CD1AAE98591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id="{6EE42799-0C78-437C-AA19-27B505B6E6BD}"/>
              </a:ext>
            </a:extLst>
          </p:cNvPr>
          <p:cNvGrpSpPr/>
          <p:nvPr/>
        </p:nvGrpSpPr>
        <p:grpSpPr>
          <a:xfrm>
            <a:off x="3453865" y="1927778"/>
            <a:ext cx="925000" cy="1453109"/>
            <a:chOff x="6567187" y="4339073"/>
            <a:chExt cx="1299916" cy="2042076"/>
          </a:xfrm>
        </p:grpSpPr>
        <p:sp>
          <p:nvSpPr>
            <p:cNvPr id="44" name="Freeform: Shape 138">
              <a:extLst>
                <a:ext uri="{FF2B5EF4-FFF2-40B4-BE49-F238E27FC236}">
                  <a16:creationId xmlns:a16="http://schemas.microsoft.com/office/drawing/2014/main" id="{A753CC5E-F609-4449-B362-24B33CE6FD0D}"/>
                </a:ext>
              </a:extLst>
            </p:cNvPr>
            <p:cNvSpPr/>
            <p:nvPr/>
          </p:nvSpPr>
          <p:spPr>
            <a:xfrm>
              <a:off x="6666648" y="5252549"/>
              <a:ext cx="1100805" cy="1128600"/>
            </a:xfrm>
            <a:custGeom>
              <a:avLst/>
              <a:gdLst>
                <a:gd name="connsiteX0" fmla="*/ 183737 w 2150768"/>
                <a:gd name="connsiteY0" fmla="*/ 2204859 h 2205073"/>
                <a:gd name="connsiteX1" fmla="*/ 286 w 2150768"/>
                <a:gd name="connsiteY1" fmla="*/ 2017598 h 2205073"/>
                <a:gd name="connsiteX2" fmla="*/ 286 w 2150768"/>
                <a:gd name="connsiteY2" fmla="*/ 188989 h 2205073"/>
                <a:gd name="connsiteX3" fmla="*/ 185166 w 2150768"/>
                <a:gd name="connsiteY3" fmla="*/ 489 h 2205073"/>
                <a:gd name="connsiteX4" fmla="*/ 1967675 w 2150768"/>
                <a:gd name="connsiteY4" fmla="*/ 584 h 2205073"/>
                <a:gd name="connsiteX5" fmla="*/ 2150555 w 2150768"/>
                <a:gd name="connsiteY5" fmla="*/ 190513 h 2205073"/>
                <a:gd name="connsiteX6" fmla="*/ 2150555 w 2150768"/>
                <a:gd name="connsiteY6" fmla="*/ 2019122 h 2205073"/>
                <a:gd name="connsiteX7" fmla="*/ 1966246 w 2150768"/>
                <a:gd name="connsiteY7" fmla="*/ 2204859 h 2205073"/>
                <a:gd name="connsiteX8" fmla="*/ 183737 w 2150768"/>
                <a:gd name="connsiteY8" fmla="*/ 2204859 h 22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768" h="2205073">
                  <a:moveTo>
                    <a:pt x="183737" y="2204859"/>
                  </a:moveTo>
                  <a:cubicBezTo>
                    <a:pt x="63913" y="2204764"/>
                    <a:pt x="381" y="2140280"/>
                    <a:pt x="286" y="2017598"/>
                  </a:cubicBezTo>
                  <a:cubicBezTo>
                    <a:pt x="-95" y="1408093"/>
                    <a:pt x="-95" y="798493"/>
                    <a:pt x="286" y="188989"/>
                  </a:cubicBezTo>
                  <a:cubicBezTo>
                    <a:pt x="381" y="68783"/>
                    <a:pt x="66484" y="679"/>
                    <a:pt x="185166" y="489"/>
                  </a:cubicBezTo>
                  <a:cubicBezTo>
                    <a:pt x="779336" y="-178"/>
                    <a:pt x="1373505" y="-178"/>
                    <a:pt x="1967675" y="584"/>
                  </a:cubicBezTo>
                  <a:cubicBezTo>
                    <a:pt x="2086451" y="775"/>
                    <a:pt x="2150459" y="68783"/>
                    <a:pt x="2150555" y="190513"/>
                  </a:cubicBezTo>
                  <a:cubicBezTo>
                    <a:pt x="2150840" y="800017"/>
                    <a:pt x="2150840" y="1409617"/>
                    <a:pt x="2150555" y="2019122"/>
                  </a:cubicBezTo>
                  <a:cubicBezTo>
                    <a:pt x="2150459" y="2142090"/>
                    <a:pt x="2087975" y="2204764"/>
                    <a:pt x="1966246" y="2204859"/>
                  </a:cubicBezTo>
                  <a:cubicBezTo>
                    <a:pt x="1667256" y="2205146"/>
                    <a:pt x="478917" y="2205146"/>
                    <a:pt x="183737" y="220485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39">
              <a:extLst>
                <a:ext uri="{FF2B5EF4-FFF2-40B4-BE49-F238E27FC236}">
                  <a16:creationId xmlns:a16="http://schemas.microsoft.com/office/drawing/2014/main" id="{EC79C4E9-FFB4-44ED-A8C4-089BC4D6E7E4}"/>
                </a:ext>
              </a:extLst>
            </p:cNvPr>
            <p:cNvSpPr/>
            <p:nvPr/>
          </p:nvSpPr>
          <p:spPr>
            <a:xfrm>
              <a:off x="6911619" y="4781356"/>
              <a:ext cx="610284" cy="471151"/>
            </a:xfrm>
            <a:custGeom>
              <a:avLst/>
              <a:gdLst>
                <a:gd name="connsiteX0" fmla="*/ 1192344 w 1192381"/>
                <a:gd name="connsiteY0" fmla="*/ 920446 h 920541"/>
                <a:gd name="connsiteX1" fmla="*/ 5 w 1192381"/>
                <a:gd name="connsiteY1" fmla="*/ 920542 h 920541"/>
                <a:gd name="connsiteX2" fmla="*/ 132593 w 1192381"/>
                <a:gd name="connsiteY2" fmla="*/ 751568 h 920541"/>
                <a:gd name="connsiteX3" fmla="*/ 160406 w 1192381"/>
                <a:gd name="connsiteY3" fmla="*/ 722803 h 920541"/>
                <a:gd name="connsiteX4" fmla="*/ 271467 w 1192381"/>
                <a:gd name="connsiteY4" fmla="*/ 635458 h 920541"/>
                <a:gd name="connsiteX5" fmla="*/ 523499 w 1192381"/>
                <a:gd name="connsiteY5" fmla="*/ 636220 h 920541"/>
                <a:gd name="connsiteX6" fmla="*/ 564075 w 1192381"/>
                <a:gd name="connsiteY6" fmla="*/ 593834 h 920541"/>
                <a:gd name="connsiteX7" fmla="*/ 563694 w 1192381"/>
                <a:gd name="connsiteY7" fmla="*/ 232932 h 920541"/>
                <a:gd name="connsiteX8" fmla="*/ 535976 w 1192381"/>
                <a:gd name="connsiteY8" fmla="*/ 163780 h 920541"/>
                <a:gd name="connsiteX9" fmla="*/ 518927 w 1192381"/>
                <a:gd name="connsiteY9" fmla="*/ 51195 h 920541"/>
                <a:gd name="connsiteX10" fmla="*/ 602747 w 1192381"/>
                <a:gd name="connsiteY10" fmla="*/ 522 h 920541"/>
                <a:gd name="connsiteX11" fmla="*/ 683995 w 1192381"/>
                <a:gd name="connsiteY11" fmla="*/ 75579 h 920541"/>
                <a:gd name="connsiteX12" fmla="*/ 642752 w 1192381"/>
                <a:gd name="connsiteY12" fmla="*/ 174734 h 920541"/>
                <a:gd name="connsiteX13" fmla="*/ 620559 w 1192381"/>
                <a:gd name="connsiteY13" fmla="*/ 216930 h 920541"/>
                <a:gd name="connsiteX14" fmla="*/ 620368 w 1192381"/>
                <a:gd name="connsiteY14" fmla="*/ 601549 h 920541"/>
                <a:gd name="connsiteX15" fmla="*/ 654848 w 1192381"/>
                <a:gd name="connsiteY15" fmla="*/ 635935 h 920541"/>
                <a:gd name="connsiteX16" fmla="*/ 921167 w 1192381"/>
                <a:gd name="connsiteY16" fmla="*/ 635458 h 920541"/>
                <a:gd name="connsiteX17" fmla="*/ 1034134 w 1192381"/>
                <a:gd name="connsiteY17" fmla="*/ 721945 h 920541"/>
                <a:gd name="connsiteX18" fmla="*/ 1060328 w 1192381"/>
                <a:gd name="connsiteY18" fmla="*/ 751854 h 920541"/>
                <a:gd name="connsiteX19" fmla="*/ 1192344 w 1192381"/>
                <a:gd name="connsiteY19" fmla="*/ 920446 h 92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2381" h="920541">
                  <a:moveTo>
                    <a:pt x="1192344" y="920446"/>
                  </a:moveTo>
                  <a:cubicBezTo>
                    <a:pt x="794866" y="920446"/>
                    <a:pt x="397388" y="920542"/>
                    <a:pt x="5" y="920542"/>
                  </a:cubicBezTo>
                  <a:cubicBezTo>
                    <a:pt x="-472" y="816814"/>
                    <a:pt x="35057" y="769666"/>
                    <a:pt x="132593" y="751568"/>
                  </a:cubicBezTo>
                  <a:cubicBezTo>
                    <a:pt x="153071" y="747758"/>
                    <a:pt x="156786" y="740329"/>
                    <a:pt x="160406" y="722803"/>
                  </a:cubicBezTo>
                  <a:cubicBezTo>
                    <a:pt x="172788" y="663176"/>
                    <a:pt x="208507" y="635744"/>
                    <a:pt x="271467" y="635458"/>
                  </a:cubicBezTo>
                  <a:cubicBezTo>
                    <a:pt x="355478" y="634982"/>
                    <a:pt x="439583" y="633458"/>
                    <a:pt x="523499" y="636220"/>
                  </a:cubicBezTo>
                  <a:cubicBezTo>
                    <a:pt x="558265" y="637363"/>
                    <a:pt x="564647" y="625838"/>
                    <a:pt x="564075" y="593834"/>
                  </a:cubicBezTo>
                  <a:cubicBezTo>
                    <a:pt x="562170" y="473533"/>
                    <a:pt x="562742" y="353233"/>
                    <a:pt x="563694" y="232932"/>
                  </a:cubicBezTo>
                  <a:cubicBezTo>
                    <a:pt x="563885" y="205119"/>
                    <a:pt x="559408" y="184354"/>
                    <a:pt x="535976" y="163780"/>
                  </a:cubicBezTo>
                  <a:cubicBezTo>
                    <a:pt x="501686" y="133777"/>
                    <a:pt x="497495" y="92343"/>
                    <a:pt x="518927" y="51195"/>
                  </a:cubicBezTo>
                  <a:cubicBezTo>
                    <a:pt x="536262" y="17762"/>
                    <a:pt x="563980" y="-3669"/>
                    <a:pt x="602747" y="522"/>
                  </a:cubicBezTo>
                  <a:cubicBezTo>
                    <a:pt x="646752" y="5189"/>
                    <a:pt x="674756" y="33002"/>
                    <a:pt x="683995" y="75579"/>
                  </a:cubicBezTo>
                  <a:cubicBezTo>
                    <a:pt x="692853" y="116632"/>
                    <a:pt x="675708" y="150826"/>
                    <a:pt x="642752" y="174734"/>
                  </a:cubicBezTo>
                  <a:cubicBezTo>
                    <a:pt x="626750" y="186355"/>
                    <a:pt x="620368" y="197308"/>
                    <a:pt x="620559" y="216930"/>
                  </a:cubicBezTo>
                  <a:cubicBezTo>
                    <a:pt x="621416" y="345136"/>
                    <a:pt x="621797" y="473343"/>
                    <a:pt x="620368" y="601549"/>
                  </a:cubicBezTo>
                  <a:cubicBezTo>
                    <a:pt x="620082" y="628696"/>
                    <a:pt x="627702" y="636506"/>
                    <a:pt x="654848" y="635935"/>
                  </a:cubicBezTo>
                  <a:cubicBezTo>
                    <a:pt x="743621" y="634315"/>
                    <a:pt x="832394" y="635077"/>
                    <a:pt x="921167" y="635458"/>
                  </a:cubicBezTo>
                  <a:cubicBezTo>
                    <a:pt x="983747" y="635744"/>
                    <a:pt x="1018322" y="662033"/>
                    <a:pt x="1034134" y="721945"/>
                  </a:cubicBezTo>
                  <a:cubicBezTo>
                    <a:pt x="1038134" y="737185"/>
                    <a:pt x="1038039" y="747758"/>
                    <a:pt x="1060328" y="751854"/>
                  </a:cubicBezTo>
                  <a:cubicBezTo>
                    <a:pt x="1159293" y="770047"/>
                    <a:pt x="1193678" y="816148"/>
                    <a:pt x="1192344" y="920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40">
              <a:extLst>
                <a:ext uri="{FF2B5EF4-FFF2-40B4-BE49-F238E27FC236}">
                  <a16:creationId xmlns:a16="http://schemas.microsoft.com/office/drawing/2014/main" id="{A2A4C277-D975-42EB-8A18-277CEB80E573}"/>
                </a:ext>
              </a:extLst>
            </p:cNvPr>
            <p:cNvSpPr/>
            <p:nvPr/>
          </p:nvSpPr>
          <p:spPr>
            <a:xfrm>
              <a:off x="7764707" y="5402123"/>
              <a:ext cx="102396" cy="484633"/>
            </a:xfrm>
            <a:custGeom>
              <a:avLst/>
              <a:gdLst>
                <a:gd name="connsiteX0" fmla="*/ 59159 w 200062"/>
                <a:gd name="connsiteY0" fmla="*/ 945261 h 946882"/>
                <a:gd name="connsiteX1" fmla="*/ 9 w 200062"/>
                <a:gd name="connsiteY1" fmla="*/ 885730 h 946882"/>
                <a:gd name="connsiteX2" fmla="*/ 866 w 200062"/>
                <a:gd name="connsiteY2" fmla="*/ 0 h 946882"/>
                <a:gd name="connsiteX3" fmla="*/ 199939 w 200062"/>
                <a:gd name="connsiteY3" fmla="*/ 216313 h 946882"/>
                <a:gd name="connsiteX4" fmla="*/ 199748 w 200062"/>
                <a:gd name="connsiteY4" fmla="*/ 767810 h 946882"/>
                <a:gd name="connsiteX5" fmla="*/ 59159 w 200062"/>
                <a:gd name="connsiteY5" fmla="*/ 945261 h 9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62" h="946882">
                  <a:moveTo>
                    <a:pt x="59159" y="945261"/>
                  </a:moveTo>
                  <a:cubicBezTo>
                    <a:pt x="11534" y="952976"/>
                    <a:pt x="-372" y="933164"/>
                    <a:pt x="9" y="885730"/>
                  </a:cubicBezTo>
                  <a:cubicBezTo>
                    <a:pt x="2295" y="590455"/>
                    <a:pt x="961" y="295275"/>
                    <a:pt x="866" y="0"/>
                  </a:cubicBezTo>
                  <a:cubicBezTo>
                    <a:pt x="142408" y="10763"/>
                    <a:pt x="199939" y="73247"/>
                    <a:pt x="199939" y="216313"/>
                  </a:cubicBezTo>
                  <a:cubicBezTo>
                    <a:pt x="199939" y="400145"/>
                    <a:pt x="200320" y="583978"/>
                    <a:pt x="199748" y="767810"/>
                  </a:cubicBezTo>
                  <a:cubicBezTo>
                    <a:pt x="199462" y="858584"/>
                    <a:pt x="146789" y="923925"/>
                    <a:pt x="59159" y="94526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41">
              <a:extLst>
                <a:ext uri="{FF2B5EF4-FFF2-40B4-BE49-F238E27FC236}">
                  <a16:creationId xmlns:a16="http://schemas.microsoft.com/office/drawing/2014/main" id="{7C6F739D-C0F9-4451-8B05-270543599ADE}"/>
                </a:ext>
              </a:extLst>
            </p:cNvPr>
            <p:cNvSpPr/>
            <p:nvPr/>
          </p:nvSpPr>
          <p:spPr>
            <a:xfrm>
              <a:off x="6567187" y="5402397"/>
              <a:ext cx="101415" cy="484206"/>
            </a:xfrm>
            <a:custGeom>
              <a:avLst/>
              <a:gdLst>
                <a:gd name="connsiteX0" fmla="*/ 196995 w 198147"/>
                <a:gd name="connsiteY0" fmla="*/ 37 h 946047"/>
                <a:gd name="connsiteX1" fmla="*/ 198138 w 198147"/>
                <a:gd name="connsiteY1" fmla="*/ 885005 h 946047"/>
                <a:gd name="connsiteX2" fmla="*/ 139178 w 198147"/>
                <a:gd name="connsiteY2" fmla="*/ 944250 h 946047"/>
                <a:gd name="connsiteX3" fmla="*/ 1447 w 198147"/>
                <a:gd name="connsiteY3" fmla="*/ 769466 h 946047"/>
                <a:gd name="connsiteX4" fmla="*/ 1066 w 198147"/>
                <a:gd name="connsiteY4" fmla="*/ 180631 h 946047"/>
                <a:gd name="connsiteX5" fmla="*/ 196995 w 198147"/>
                <a:gd name="connsiteY5" fmla="*/ 37 h 9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7" h="946047">
                  <a:moveTo>
                    <a:pt x="196995" y="37"/>
                  </a:moveTo>
                  <a:cubicBezTo>
                    <a:pt x="196995" y="295026"/>
                    <a:pt x="195852" y="590015"/>
                    <a:pt x="198138" y="885005"/>
                  </a:cubicBezTo>
                  <a:cubicBezTo>
                    <a:pt x="198519" y="932058"/>
                    <a:pt x="187280" y="952537"/>
                    <a:pt x="139178" y="944250"/>
                  </a:cubicBezTo>
                  <a:cubicBezTo>
                    <a:pt x="52882" y="921200"/>
                    <a:pt x="2495" y="861764"/>
                    <a:pt x="1447" y="769466"/>
                  </a:cubicBezTo>
                  <a:cubicBezTo>
                    <a:pt x="-839" y="573251"/>
                    <a:pt x="18" y="376941"/>
                    <a:pt x="1066" y="180631"/>
                  </a:cubicBezTo>
                  <a:cubicBezTo>
                    <a:pt x="1542" y="85476"/>
                    <a:pt x="71837" y="-2059"/>
                    <a:pt x="196995" y="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42">
              <a:extLst>
                <a:ext uri="{FF2B5EF4-FFF2-40B4-BE49-F238E27FC236}">
                  <a16:creationId xmlns:a16="http://schemas.microsoft.com/office/drawing/2014/main" id="{CCA45A47-5F0F-4AD4-8585-E4D7EF2AF802}"/>
                </a:ext>
              </a:extLst>
            </p:cNvPr>
            <p:cNvSpPr/>
            <p:nvPr/>
          </p:nvSpPr>
          <p:spPr>
            <a:xfrm>
              <a:off x="6656289" y="4339073"/>
              <a:ext cx="1119772" cy="771009"/>
            </a:xfrm>
            <a:custGeom>
              <a:avLst/>
              <a:gdLst>
                <a:gd name="connsiteX0" fmla="*/ 657771 w 1119772"/>
                <a:gd name="connsiteY0" fmla="*/ 290213 h 771009"/>
                <a:gd name="connsiteX1" fmla="*/ 678001 w 1119772"/>
                <a:gd name="connsiteY1" fmla="*/ 296639 h 771009"/>
                <a:gd name="connsiteX2" fmla="*/ 816112 w 1119772"/>
                <a:gd name="connsiteY2" fmla="*/ 519577 h 771009"/>
                <a:gd name="connsiteX3" fmla="*/ 794077 w 1119772"/>
                <a:gd name="connsiteY3" fmla="*/ 613373 h 771009"/>
                <a:gd name="connsiteX4" fmla="*/ 731237 w 1119772"/>
                <a:gd name="connsiteY4" fmla="*/ 637943 h 771009"/>
                <a:gd name="connsiteX5" fmla="*/ 710177 w 1119772"/>
                <a:gd name="connsiteY5" fmla="*/ 576663 h 771009"/>
                <a:gd name="connsiteX6" fmla="*/ 635442 w 1119772"/>
                <a:gd name="connsiteY6" fmla="*/ 377663 h 771009"/>
                <a:gd name="connsiteX7" fmla="*/ 611310 w 1119772"/>
                <a:gd name="connsiteY7" fmla="*/ 315359 h 771009"/>
                <a:gd name="connsiteX8" fmla="*/ 657771 w 1119772"/>
                <a:gd name="connsiteY8" fmla="*/ 290213 h 771009"/>
                <a:gd name="connsiteX9" fmla="*/ 460586 w 1119772"/>
                <a:gd name="connsiteY9" fmla="*/ 278868 h 771009"/>
                <a:gd name="connsiteX10" fmla="*/ 507519 w 1119772"/>
                <a:gd name="connsiteY10" fmla="*/ 300538 h 771009"/>
                <a:gd name="connsiteX11" fmla="*/ 483924 w 1119772"/>
                <a:gd name="connsiteY11" fmla="*/ 366839 h 771009"/>
                <a:gd name="connsiteX12" fmla="*/ 397099 w 1119772"/>
                <a:gd name="connsiteY12" fmla="*/ 508120 h 771009"/>
                <a:gd name="connsiteX13" fmla="*/ 410262 w 1119772"/>
                <a:gd name="connsiteY13" fmla="*/ 561892 h 771009"/>
                <a:gd name="connsiteX14" fmla="*/ 387690 w 1119772"/>
                <a:gd name="connsiteY14" fmla="*/ 626730 h 771009"/>
                <a:gd name="connsiteX15" fmla="*/ 324704 w 1119772"/>
                <a:gd name="connsiteY15" fmla="*/ 598698 h 771009"/>
                <a:gd name="connsiteX16" fmla="*/ 304667 w 1119772"/>
                <a:gd name="connsiteY16" fmla="*/ 507096 h 771009"/>
                <a:gd name="connsiteX17" fmla="*/ 439853 w 1119772"/>
                <a:gd name="connsiteY17" fmla="*/ 286254 h 771009"/>
                <a:gd name="connsiteX18" fmla="*/ 460586 w 1119772"/>
                <a:gd name="connsiteY18" fmla="*/ 278868 h 771009"/>
                <a:gd name="connsiteX19" fmla="*/ 705375 w 1119772"/>
                <a:gd name="connsiteY19" fmla="*/ 152678 h 771009"/>
                <a:gd name="connsiteX20" fmla="*/ 740841 w 1119772"/>
                <a:gd name="connsiteY20" fmla="*/ 158625 h 771009"/>
                <a:gd name="connsiteX21" fmla="*/ 937551 w 1119772"/>
                <a:gd name="connsiteY21" fmla="*/ 364792 h 771009"/>
                <a:gd name="connsiteX22" fmla="*/ 967386 w 1119772"/>
                <a:gd name="connsiteY22" fmla="*/ 508754 h 771009"/>
                <a:gd name="connsiteX23" fmla="*/ 934821 w 1119772"/>
                <a:gd name="connsiteY23" fmla="*/ 671679 h 771009"/>
                <a:gd name="connsiteX24" fmla="*/ 870567 w 1119772"/>
                <a:gd name="connsiteY24" fmla="*/ 702489 h 771009"/>
                <a:gd name="connsiteX25" fmla="*/ 850140 w 1119772"/>
                <a:gd name="connsiteY25" fmla="*/ 636188 h 771009"/>
                <a:gd name="connsiteX26" fmla="*/ 705302 w 1119772"/>
                <a:gd name="connsiteY26" fmla="*/ 244134 h 771009"/>
                <a:gd name="connsiteX27" fmla="*/ 678684 w 1119772"/>
                <a:gd name="connsiteY27" fmla="*/ 171739 h 771009"/>
                <a:gd name="connsiteX28" fmla="*/ 705375 w 1119772"/>
                <a:gd name="connsiteY28" fmla="*/ 152678 h 771009"/>
                <a:gd name="connsiteX29" fmla="*/ 397536 w 1119772"/>
                <a:gd name="connsiteY29" fmla="*/ 139942 h 771009"/>
                <a:gd name="connsiteX30" fmla="*/ 443997 w 1119772"/>
                <a:gd name="connsiteY30" fmla="*/ 162038 h 771009"/>
                <a:gd name="connsiteX31" fmla="*/ 417720 w 1119772"/>
                <a:gd name="connsiteY31" fmla="*/ 229411 h 771009"/>
                <a:gd name="connsiteX32" fmla="*/ 248506 w 1119772"/>
                <a:gd name="connsiteY32" fmla="*/ 458492 h 771009"/>
                <a:gd name="connsiteX33" fmla="*/ 264301 w 1119772"/>
                <a:gd name="connsiteY33" fmla="*/ 608839 h 771009"/>
                <a:gd name="connsiteX34" fmla="*/ 271224 w 1119772"/>
                <a:gd name="connsiteY34" fmla="*/ 626974 h 771009"/>
                <a:gd name="connsiteX35" fmla="*/ 245776 w 1119772"/>
                <a:gd name="connsiteY35" fmla="*/ 691277 h 771009"/>
                <a:gd name="connsiteX36" fmla="*/ 185618 w 1119772"/>
                <a:gd name="connsiteY36" fmla="*/ 660125 h 771009"/>
                <a:gd name="connsiteX37" fmla="*/ 158561 w 1119772"/>
                <a:gd name="connsiteY37" fmla="*/ 572081 h 771009"/>
                <a:gd name="connsiteX38" fmla="*/ 152516 w 1119772"/>
                <a:gd name="connsiteY38" fmla="*/ 504025 h 771009"/>
                <a:gd name="connsiteX39" fmla="*/ 376184 w 1119772"/>
                <a:gd name="connsiteY39" fmla="*/ 147315 h 771009"/>
                <a:gd name="connsiteX40" fmla="*/ 397536 w 1119772"/>
                <a:gd name="connsiteY40" fmla="*/ 139942 h 771009"/>
                <a:gd name="connsiteX41" fmla="*/ 765900 w 1119772"/>
                <a:gd name="connsiteY41" fmla="*/ 14628 h 771009"/>
                <a:gd name="connsiteX42" fmla="*/ 800220 w 1119772"/>
                <a:gd name="connsiteY42" fmla="*/ 17979 h 771009"/>
                <a:gd name="connsiteX43" fmla="*/ 1033883 w 1119772"/>
                <a:gd name="connsiteY43" fmla="*/ 220295 h 771009"/>
                <a:gd name="connsiteX44" fmla="*/ 1119343 w 1119772"/>
                <a:gd name="connsiteY44" fmla="*/ 520795 h 771009"/>
                <a:gd name="connsiteX45" fmla="*/ 1075955 w 1119772"/>
                <a:gd name="connsiteY45" fmla="*/ 735688 h 771009"/>
                <a:gd name="connsiteX46" fmla="*/ 1016917 w 1119772"/>
                <a:gd name="connsiteY46" fmla="*/ 768059 h 771009"/>
                <a:gd name="connsiteX47" fmla="*/ 990202 w 1119772"/>
                <a:gd name="connsiteY47" fmla="*/ 701563 h 771009"/>
                <a:gd name="connsiteX48" fmla="*/ 1029252 w 1119772"/>
                <a:gd name="connsiteY48" fmla="*/ 503440 h 771009"/>
                <a:gd name="connsiteX49" fmla="*/ 782621 w 1119772"/>
                <a:gd name="connsiteY49" fmla="*/ 113531 h 771009"/>
                <a:gd name="connsiteX50" fmla="*/ 755418 w 1119772"/>
                <a:gd name="connsiteY50" fmla="*/ 97540 h 771009"/>
                <a:gd name="connsiteX51" fmla="*/ 740647 w 1119772"/>
                <a:gd name="connsiteY51" fmla="*/ 34311 h 771009"/>
                <a:gd name="connsiteX52" fmla="*/ 765900 w 1119772"/>
                <a:gd name="connsiteY52" fmla="*/ 14628 h 771009"/>
                <a:gd name="connsiteX53" fmla="*/ 339710 w 1119772"/>
                <a:gd name="connsiteY53" fmla="*/ 218 h 771009"/>
                <a:gd name="connsiteX54" fmla="*/ 386130 w 1119772"/>
                <a:gd name="connsiteY54" fmla="*/ 35579 h 771009"/>
                <a:gd name="connsiteX55" fmla="*/ 362486 w 1119772"/>
                <a:gd name="connsiteY55" fmla="*/ 86572 h 771009"/>
                <a:gd name="connsiteX56" fmla="*/ 270298 w 1119772"/>
                <a:gd name="connsiteY56" fmla="*/ 140247 h 771009"/>
                <a:gd name="connsiteX57" fmla="*/ 94356 w 1119772"/>
                <a:gd name="connsiteY57" fmla="*/ 465220 h 771009"/>
                <a:gd name="connsiteX58" fmla="*/ 129457 w 1119772"/>
                <a:gd name="connsiteY58" fmla="*/ 682746 h 771009"/>
                <a:gd name="connsiteX59" fmla="*/ 132138 w 1119772"/>
                <a:gd name="connsiteY59" fmla="*/ 731155 h 771009"/>
                <a:gd name="connsiteX60" fmla="*/ 88506 w 1119772"/>
                <a:gd name="connsiteY60" fmla="*/ 757481 h 771009"/>
                <a:gd name="connsiteX61" fmla="*/ 46434 w 1119772"/>
                <a:gd name="connsiteY61" fmla="*/ 725257 h 771009"/>
                <a:gd name="connsiteX62" fmla="*/ 121 w 1119772"/>
                <a:gd name="connsiteY62" fmla="*/ 503051 h 771009"/>
                <a:gd name="connsiteX63" fmla="*/ 315636 w 1119772"/>
                <a:gd name="connsiteY63" fmla="*/ 7450 h 771009"/>
                <a:gd name="connsiteX64" fmla="*/ 339710 w 1119772"/>
                <a:gd name="connsiteY64" fmla="*/ 218 h 77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19772" h="771009">
                  <a:moveTo>
                    <a:pt x="657771" y="290213"/>
                  </a:moveTo>
                  <a:cubicBezTo>
                    <a:pt x="664336" y="291020"/>
                    <a:pt x="671152" y="293129"/>
                    <a:pt x="678001" y="296639"/>
                  </a:cubicBezTo>
                  <a:cubicBezTo>
                    <a:pt x="768824" y="343099"/>
                    <a:pt x="811042" y="419978"/>
                    <a:pt x="816112" y="519577"/>
                  </a:cubicBezTo>
                  <a:cubicBezTo>
                    <a:pt x="813187" y="552093"/>
                    <a:pt x="809921" y="584220"/>
                    <a:pt x="794077" y="613373"/>
                  </a:cubicBezTo>
                  <a:cubicBezTo>
                    <a:pt x="779501" y="640186"/>
                    <a:pt x="756051" y="649254"/>
                    <a:pt x="731237" y="637943"/>
                  </a:cubicBezTo>
                  <a:cubicBezTo>
                    <a:pt x="708325" y="627462"/>
                    <a:pt x="697160" y="602648"/>
                    <a:pt x="710177" y="576663"/>
                  </a:cubicBezTo>
                  <a:cubicBezTo>
                    <a:pt x="745277" y="506560"/>
                    <a:pt x="707447" y="409692"/>
                    <a:pt x="635442" y="377663"/>
                  </a:cubicBezTo>
                  <a:cubicBezTo>
                    <a:pt x="607898" y="365426"/>
                    <a:pt x="599610" y="338321"/>
                    <a:pt x="611310" y="315359"/>
                  </a:cubicBezTo>
                  <a:cubicBezTo>
                    <a:pt x="620634" y="297077"/>
                    <a:pt x="638075" y="287790"/>
                    <a:pt x="657771" y="290213"/>
                  </a:cubicBezTo>
                  <a:close/>
                  <a:moveTo>
                    <a:pt x="460586" y="278868"/>
                  </a:moveTo>
                  <a:cubicBezTo>
                    <a:pt x="480536" y="275356"/>
                    <a:pt x="497647" y="283244"/>
                    <a:pt x="507519" y="300538"/>
                  </a:cubicBezTo>
                  <a:cubicBezTo>
                    <a:pt x="521999" y="326035"/>
                    <a:pt x="514929" y="349874"/>
                    <a:pt x="483924" y="366839"/>
                  </a:cubicBezTo>
                  <a:cubicBezTo>
                    <a:pt x="427519" y="397699"/>
                    <a:pt x="398610" y="444305"/>
                    <a:pt x="397099" y="508120"/>
                  </a:cubicBezTo>
                  <a:cubicBezTo>
                    <a:pt x="396660" y="527132"/>
                    <a:pt x="403436" y="544439"/>
                    <a:pt x="410262" y="561892"/>
                  </a:cubicBezTo>
                  <a:cubicBezTo>
                    <a:pt x="422352" y="592751"/>
                    <a:pt x="414357" y="614786"/>
                    <a:pt x="387690" y="626730"/>
                  </a:cubicBezTo>
                  <a:cubicBezTo>
                    <a:pt x="362144" y="638187"/>
                    <a:pt x="338695" y="628095"/>
                    <a:pt x="324704" y="598698"/>
                  </a:cubicBezTo>
                  <a:cubicBezTo>
                    <a:pt x="310858" y="569692"/>
                    <a:pt x="307153" y="538345"/>
                    <a:pt x="304667" y="507096"/>
                  </a:cubicBezTo>
                  <a:cubicBezTo>
                    <a:pt x="309785" y="408765"/>
                    <a:pt x="351516" y="333104"/>
                    <a:pt x="439853" y="286254"/>
                  </a:cubicBezTo>
                  <a:cubicBezTo>
                    <a:pt x="446971" y="282476"/>
                    <a:pt x="453936" y="280039"/>
                    <a:pt x="460586" y="278868"/>
                  </a:cubicBezTo>
                  <a:close/>
                  <a:moveTo>
                    <a:pt x="705375" y="152678"/>
                  </a:moveTo>
                  <a:cubicBezTo>
                    <a:pt x="715722" y="150435"/>
                    <a:pt x="727532" y="152361"/>
                    <a:pt x="740841" y="158625"/>
                  </a:cubicBezTo>
                  <a:cubicBezTo>
                    <a:pt x="833078" y="201916"/>
                    <a:pt x="897575" y="271776"/>
                    <a:pt x="937551" y="364792"/>
                  </a:cubicBezTo>
                  <a:cubicBezTo>
                    <a:pt x="959001" y="414713"/>
                    <a:pt x="965875" y="467413"/>
                    <a:pt x="967386" y="508754"/>
                  </a:cubicBezTo>
                  <a:cubicBezTo>
                    <a:pt x="968020" y="573787"/>
                    <a:pt x="954516" y="623513"/>
                    <a:pt x="934821" y="671679"/>
                  </a:cubicBezTo>
                  <a:cubicBezTo>
                    <a:pt x="922291" y="702245"/>
                    <a:pt x="897282" y="713458"/>
                    <a:pt x="870567" y="702489"/>
                  </a:cubicBezTo>
                  <a:cubicBezTo>
                    <a:pt x="846679" y="692642"/>
                    <a:pt x="837221" y="665438"/>
                    <a:pt x="850140" y="636188"/>
                  </a:cubicBezTo>
                  <a:cubicBezTo>
                    <a:pt x="914248" y="490764"/>
                    <a:pt x="851944" y="316529"/>
                    <a:pt x="705302" y="244134"/>
                  </a:cubicBezTo>
                  <a:cubicBezTo>
                    <a:pt x="669177" y="226291"/>
                    <a:pt x="659915" y="197967"/>
                    <a:pt x="678684" y="171739"/>
                  </a:cubicBezTo>
                  <a:cubicBezTo>
                    <a:pt x="686143" y="161331"/>
                    <a:pt x="695028" y="154920"/>
                    <a:pt x="705375" y="152678"/>
                  </a:cubicBezTo>
                  <a:close/>
                  <a:moveTo>
                    <a:pt x="397536" y="139942"/>
                  </a:moveTo>
                  <a:cubicBezTo>
                    <a:pt x="417808" y="136435"/>
                    <a:pt x="434453" y="144342"/>
                    <a:pt x="443997" y="162038"/>
                  </a:cubicBezTo>
                  <a:cubicBezTo>
                    <a:pt x="458232" y="188412"/>
                    <a:pt x="449213" y="212983"/>
                    <a:pt x="417720" y="229411"/>
                  </a:cubicBezTo>
                  <a:cubicBezTo>
                    <a:pt x="323923" y="278406"/>
                    <a:pt x="264399" y="353238"/>
                    <a:pt x="248506" y="458492"/>
                  </a:cubicBezTo>
                  <a:cubicBezTo>
                    <a:pt x="240852" y="509144"/>
                    <a:pt x="243143" y="560381"/>
                    <a:pt x="264301" y="608839"/>
                  </a:cubicBezTo>
                  <a:cubicBezTo>
                    <a:pt x="266885" y="614787"/>
                    <a:pt x="269176" y="620832"/>
                    <a:pt x="271224" y="626974"/>
                  </a:cubicBezTo>
                  <a:cubicBezTo>
                    <a:pt x="281413" y="657249"/>
                    <a:pt x="271809" y="681380"/>
                    <a:pt x="245776" y="691277"/>
                  </a:cubicBezTo>
                  <a:cubicBezTo>
                    <a:pt x="222180" y="700247"/>
                    <a:pt x="197220" y="688108"/>
                    <a:pt x="185618" y="660125"/>
                  </a:cubicBezTo>
                  <a:cubicBezTo>
                    <a:pt x="173820" y="631703"/>
                    <a:pt x="164313" y="602355"/>
                    <a:pt x="158561" y="572081"/>
                  </a:cubicBezTo>
                  <a:cubicBezTo>
                    <a:pt x="154368" y="549851"/>
                    <a:pt x="151346" y="527328"/>
                    <a:pt x="152516" y="504025"/>
                  </a:cubicBezTo>
                  <a:cubicBezTo>
                    <a:pt x="159633" y="343196"/>
                    <a:pt x="229932" y="221465"/>
                    <a:pt x="376184" y="147315"/>
                  </a:cubicBezTo>
                  <a:cubicBezTo>
                    <a:pt x="383619" y="143549"/>
                    <a:pt x="390779" y="141112"/>
                    <a:pt x="397536" y="139942"/>
                  </a:cubicBezTo>
                  <a:close/>
                  <a:moveTo>
                    <a:pt x="765900" y="14628"/>
                  </a:moveTo>
                  <a:cubicBezTo>
                    <a:pt x="776357" y="11715"/>
                    <a:pt x="788325" y="12641"/>
                    <a:pt x="800220" y="17979"/>
                  </a:cubicBezTo>
                  <a:cubicBezTo>
                    <a:pt x="898307" y="62099"/>
                    <a:pt x="976065" y="129960"/>
                    <a:pt x="1033883" y="220295"/>
                  </a:cubicBezTo>
                  <a:cubicBezTo>
                    <a:pt x="1084730" y="299710"/>
                    <a:pt x="1123438" y="399454"/>
                    <a:pt x="1119343" y="520795"/>
                  </a:cubicBezTo>
                  <a:cubicBezTo>
                    <a:pt x="1122561" y="593043"/>
                    <a:pt x="1107643" y="666072"/>
                    <a:pt x="1075955" y="735688"/>
                  </a:cubicBezTo>
                  <a:cubicBezTo>
                    <a:pt x="1062354" y="765524"/>
                    <a:pt x="1040416" y="776980"/>
                    <a:pt x="1016917" y="768059"/>
                  </a:cubicBezTo>
                  <a:cubicBezTo>
                    <a:pt x="987765" y="757041"/>
                    <a:pt x="976893" y="733007"/>
                    <a:pt x="990202" y="701563"/>
                  </a:cubicBezTo>
                  <a:cubicBezTo>
                    <a:pt x="1017113" y="638040"/>
                    <a:pt x="1034663" y="571934"/>
                    <a:pt x="1029252" y="503440"/>
                  </a:cubicBezTo>
                  <a:cubicBezTo>
                    <a:pt x="1015602" y="331252"/>
                    <a:pt x="945156" y="192848"/>
                    <a:pt x="782621" y="113531"/>
                  </a:cubicBezTo>
                  <a:cubicBezTo>
                    <a:pt x="773213" y="108948"/>
                    <a:pt x="763999" y="103537"/>
                    <a:pt x="755418" y="97540"/>
                  </a:cubicBezTo>
                  <a:cubicBezTo>
                    <a:pt x="731482" y="80868"/>
                    <a:pt x="726509" y="58589"/>
                    <a:pt x="740647" y="34311"/>
                  </a:cubicBezTo>
                  <a:cubicBezTo>
                    <a:pt x="746497" y="24292"/>
                    <a:pt x="755443" y="17540"/>
                    <a:pt x="765900" y="14628"/>
                  </a:cubicBezTo>
                  <a:close/>
                  <a:moveTo>
                    <a:pt x="339710" y="218"/>
                  </a:moveTo>
                  <a:cubicBezTo>
                    <a:pt x="362409" y="-1871"/>
                    <a:pt x="380206" y="11082"/>
                    <a:pt x="386130" y="35579"/>
                  </a:cubicBezTo>
                  <a:cubicBezTo>
                    <a:pt x="391736" y="58735"/>
                    <a:pt x="381157" y="74433"/>
                    <a:pt x="362486" y="86572"/>
                  </a:cubicBezTo>
                  <a:cubicBezTo>
                    <a:pt x="332650" y="105975"/>
                    <a:pt x="299353" y="118796"/>
                    <a:pt x="270298" y="140247"/>
                  </a:cubicBezTo>
                  <a:cubicBezTo>
                    <a:pt x="160365" y="221466"/>
                    <a:pt x="109566" y="333641"/>
                    <a:pt x="94356" y="465220"/>
                  </a:cubicBezTo>
                  <a:cubicBezTo>
                    <a:pt x="85630" y="540881"/>
                    <a:pt x="99572" y="613081"/>
                    <a:pt x="129457" y="682746"/>
                  </a:cubicBezTo>
                  <a:cubicBezTo>
                    <a:pt x="136087" y="698249"/>
                    <a:pt x="143351" y="714483"/>
                    <a:pt x="132138" y="731155"/>
                  </a:cubicBezTo>
                  <a:cubicBezTo>
                    <a:pt x="121705" y="746610"/>
                    <a:pt x="108445" y="758456"/>
                    <a:pt x="88506" y="757481"/>
                  </a:cubicBezTo>
                  <a:cubicBezTo>
                    <a:pt x="67543" y="756408"/>
                    <a:pt x="54576" y="743245"/>
                    <a:pt x="46434" y="725257"/>
                  </a:cubicBezTo>
                  <a:cubicBezTo>
                    <a:pt x="14649" y="654909"/>
                    <a:pt x="-1585" y="581393"/>
                    <a:pt x="121" y="503051"/>
                  </a:cubicBezTo>
                  <a:cubicBezTo>
                    <a:pt x="10066" y="277822"/>
                    <a:pt x="110151" y="109241"/>
                    <a:pt x="315636" y="7450"/>
                  </a:cubicBezTo>
                  <a:cubicBezTo>
                    <a:pt x="324033" y="3281"/>
                    <a:pt x="332144" y="914"/>
                    <a:pt x="339710" y="2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143">
              <a:extLst>
                <a:ext uri="{FF2B5EF4-FFF2-40B4-BE49-F238E27FC236}">
                  <a16:creationId xmlns:a16="http://schemas.microsoft.com/office/drawing/2014/main" id="{240E62B7-CA5C-4203-B5AA-8FAE50FC5721}"/>
                </a:ext>
              </a:extLst>
            </p:cNvPr>
            <p:cNvSpPr/>
            <p:nvPr/>
          </p:nvSpPr>
          <p:spPr>
            <a:xfrm>
              <a:off x="6753651" y="5354560"/>
              <a:ext cx="927819" cy="924884"/>
            </a:xfrm>
            <a:custGeom>
              <a:avLst/>
              <a:gdLst>
                <a:gd name="connsiteX0" fmla="*/ 1658624 w 1812786"/>
                <a:gd name="connsiteY0" fmla="*/ 158 h 1807050"/>
                <a:gd name="connsiteX1" fmla="*/ 1812358 w 1812786"/>
                <a:gd name="connsiteY1" fmla="*/ 152939 h 1807050"/>
                <a:gd name="connsiteX2" fmla="*/ 1812358 w 1812786"/>
                <a:gd name="connsiteY2" fmla="*/ 1645602 h 1807050"/>
                <a:gd name="connsiteX3" fmla="*/ 1647099 w 1812786"/>
                <a:gd name="connsiteY3" fmla="*/ 1807050 h 1807050"/>
                <a:gd name="connsiteX4" fmla="*/ 161675 w 1812786"/>
                <a:gd name="connsiteY4" fmla="*/ 1807050 h 1807050"/>
                <a:gd name="connsiteX5" fmla="*/ 2131 w 1812786"/>
                <a:gd name="connsiteY5" fmla="*/ 1666461 h 1807050"/>
                <a:gd name="connsiteX6" fmla="*/ 2227 w 1812786"/>
                <a:gd name="connsiteY6" fmla="*/ 131888 h 1807050"/>
                <a:gd name="connsiteX7" fmla="*/ 154246 w 1812786"/>
                <a:gd name="connsiteY7" fmla="*/ 63 h 1807050"/>
                <a:gd name="connsiteX8" fmla="*/ 1658624 w 1812786"/>
                <a:gd name="connsiteY8" fmla="*/ 158 h 18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786" h="1807050">
                  <a:moveTo>
                    <a:pt x="1658624" y="158"/>
                  </a:moveTo>
                  <a:cubicBezTo>
                    <a:pt x="1755874" y="253"/>
                    <a:pt x="1812262" y="55022"/>
                    <a:pt x="1812358" y="152939"/>
                  </a:cubicBezTo>
                  <a:cubicBezTo>
                    <a:pt x="1812929" y="650525"/>
                    <a:pt x="1812929" y="1148111"/>
                    <a:pt x="1812358" y="1645602"/>
                  </a:cubicBezTo>
                  <a:cubicBezTo>
                    <a:pt x="1812262" y="1755234"/>
                    <a:pt x="1757684" y="1807050"/>
                    <a:pt x="1647099" y="1807050"/>
                  </a:cubicBezTo>
                  <a:cubicBezTo>
                    <a:pt x="1151989" y="1807050"/>
                    <a:pt x="656785" y="1807050"/>
                    <a:pt x="161675" y="1807050"/>
                  </a:cubicBezTo>
                  <a:cubicBezTo>
                    <a:pt x="60996" y="1807050"/>
                    <a:pt x="13847" y="1765617"/>
                    <a:pt x="2131" y="1666461"/>
                  </a:cubicBezTo>
                  <a:cubicBezTo>
                    <a:pt x="-631" y="1642935"/>
                    <a:pt x="-821" y="155320"/>
                    <a:pt x="2227" y="131888"/>
                  </a:cubicBezTo>
                  <a:cubicBezTo>
                    <a:pt x="14419" y="38258"/>
                    <a:pt x="58138" y="158"/>
                    <a:pt x="154246" y="63"/>
                  </a:cubicBezTo>
                  <a:cubicBezTo>
                    <a:pt x="404944" y="-33"/>
                    <a:pt x="1407926" y="-33"/>
                    <a:pt x="1658624" y="1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44">
              <a:extLst>
                <a:ext uri="{FF2B5EF4-FFF2-40B4-BE49-F238E27FC236}">
                  <a16:creationId xmlns:a16="http://schemas.microsoft.com/office/drawing/2014/main" id="{9E14468A-FF23-4716-B22C-C2F162F8A6EC}"/>
                </a:ext>
              </a:extLst>
            </p:cNvPr>
            <p:cNvSpPr/>
            <p:nvPr/>
          </p:nvSpPr>
          <p:spPr>
            <a:xfrm>
              <a:off x="6775789" y="5376091"/>
              <a:ext cx="881841" cy="880001"/>
            </a:xfrm>
            <a:custGeom>
              <a:avLst/>
              <a:gdLst>
                <a:gd name="connsiteX0" fmla="*/ 147185 w 1722953"/>
                <a:gd name="connsiteY0" fmla="*/ 1719167 h 1719357"/>
                <a:gd name="connsiteX1" fmla="*/ 214 w 1722953"/>
                <a:gd name="connsiteY1" fmla="*/ 1573149 h 1719357"/>
                <a:gd name="connsiteX2" fmla="*/ 214 w 1722953"/>
                <a:gd name="connsiteY2" fmla="*/ 147352 h 1719357"/>
                <a:gd name="connsiteX3" fmla="*/ 148328 w 1722953"/>
                <a:gd name="connsiteY3" fmla="*/ 381 h 1719357"/>
                <a:gd name="connsiteX4" fmla="*/ 1576316 w 1722953"/>
                <a:gd name="connsiteY4" fmla="*/ 476 h 1719357"/>
                <a:gd name="connsiteX5" fmla="*/ 1722811 w 1722953"/>
                <a:gd name="connsiteY5" fmla="*/ 148590 h 1719357"/>
                <a:gd name="connsiteX6" fmla="*/ 1722811 w 1722953"/>
                <a:gd name="connsiteY6" fmla="*/ 1574387 h 1719357"/>
                <a:gd name="connsiteX7" fmla="*/ 1575173 w 1722953"/>
                <a:gd name="connsiteY7" fmla="*/ 1719263 h 1719357"/>
                <a:gd name="connsiteX8" fmla="*/ 147185 w 1722953"/>
                <a:gd name="connsiteY8" fmla="*/ 1719167 h 171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2953" h="1719357">
                  <a:moveTo>
                    <a:pt x="147185" y="1719167"/>
                  </a:moveTo>
                  <a:cubicBezTo>
                    <a:pt x="51268" y="1719072"/>
                    <a:pt x="310" y="1668780"/>
                    <a:pt x="214" y="1573149"/>
                  </a:cubicBezTo>
                  <a:cubicBezTo>
                    <a:pt x="-71" y="1097852"/>
                    <a:pt x="-71" y="622554"/>
                    <a:pt x="214" y="147352"/>
                  </a:cubicBezTo>
                  <a:cubicBezTo>
                    <a:pt x="310" y="53626"/>
                    <a:pt x="53269" y="476"/>
                    <a:pt x="148328" y="381"/>
                  </a:cubicBezTo>
                  <a:cubicBezTo>
                    <a:pt x="624292" y="-95"/>
                    <a:pt x="1100352" y="-191"/>
                    <a:pt x="1576316" y="476"/>
                  </a:cubicBezTo>
                  <a:cubicBezTo>
                    <a:pt x="1671471" y="571"/>
                    <a:pt x="1722811" y="53626"/>
                    <a:pt x="1722811" y="148590"/>
                  </a:cubicBezTo>
                  <a:cubicBezTo>
                    <a:pt x="1723001" y="623888"/>
                    <a:pt x="1723001" y="1099185"/>
                    <a:pt x="1722811" y="1574387"/>
                  </a:cubicBezTo>
                  <a:cubicBezTo>
                    <a:pt x="1722811" y="1670209"/>
                    <a:pt x="1672709" y="1719167"/>
                    <a:pt x="1575173" y="1719263"/>
                  </a:cubicBezTo>
                  <a:cubicBezTo>
                    <a:pt x="1335619" y="1719358"/>
                    <a:pt x="383596" y="1719453"/>
                    <a:pt x="147185" y="17191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45">
              <a:extLst>
                <a:ext uri="{FF2B5EF4-FFF2-40B4-BE49-F238E27FC236}">
                  <a16:creationId xmlns:a16="http://schemas.microsoft.com/office/drawing/2014/main" id="{7972DF76-CB0F-4D27-95BA-DEF484FF7EFE}"/>
                </a:ext>
              </a:extLst>
            </p:cNvPr>
            <p:cNvSpPr/>
            <p:nvPr/>
          </p:nvSpPr>
          <p:spPr>
            <a:xfrm>
              <a:off x="6874764" y="6001368"/>
              <a:ext cx="684704" cy="83120"/>
            </a:xfrm>
            <a:custGeom>
              <a:avLst/>
              <a:gdLst>
                <a:gd name="connsiteX0" fmla="*/ 1247780 w 1337784"/>
                <a:gd name="connsiteY0" fmla="*/ 1 h 162401"/>
                <a:gd name="connsiteX1" fmla="*/ 1327123 w 1337784"/>
                <a:gd name="connsiteY1" fmla="*/ 41815 h 162401"/>
                <a:gd name="connsiteX2" fmla="*/ 1324742 w 1337784"/>
                <a:gd name="connsiteY2" fmla="*/ 122968 h 162401"/>
                <a:gd name="connsiteX3" fmla="*/ 1233873 w 1337784"/>
                <a:gd name="connsiteY3" fmla="*/ 162402 h 162401"/>
                <a:gd name="connsiteX4" fmla="*/ 96588 w 1337784"/>
                <a:gd name="connsiteY4" fmla="*/ 161926 h 162401"/>
                <a:gd name="connsiteX5" fmla="*/ 5 w 1337784"/>
                <a:gd name="connsiteY5" fmla="*/ 80868 h 162401"/>
                <a:gd name="connsiteX6" fmla="*/ 96207 w 1337784"/>
                <a:gd name="connsiteY6" fmla="*/ 477 h 162401"/>
                <a:gd name="connsiteX7" fmla="*/ 1247780 w 1337784"/>
                <a:gd name="connsiteY7" fmla="*/ 1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784" h="162401">
                  <a:moveTo>
                    <a:pt x="1247780" y="1"/>
                  </a:moveTo>
                  <a:cubicBezTo>
                    <a:pt x="1282451" y="-95"/>
                    <a:pt x="1310073" y="11050"/>
                    <a:pt x="1327123" y="41815"/>
                  </a:cubicBezTo>
                  <a:cubicBezTo>
                    <a:pt x="1342077" y="68866"/>
                    <a:pt x="1341315" y="96679"/>
                    <a:pt x="1324742" y="122968"/>
                  </a:cubicBezTo>
                  <a:cubicBezTo>
                    <a:pt x="1303596" y="156401"/>
                    <a:pt x="1270926" y="162402"/>
                    <a:pt x="1233873" y="162402"/>
                  </a:cubicBezTo>
                  <a:cubicBezTo>
                    <a:pt x="935646" y="161735"/>
                    <a:pt x="177455" y="162402"/>
                    <a:pt x="96588" y="161926"/>
                  </a:cubicBezTo>
                  <a:cubicBezTo>
                    <a:pt x="37152" y="161640"/>
                    <a:pt x="386" y="130303"/>
                    <a:pt x="5" y="80868"/>
                  </a:cubicBezTo>
                  <a:cubicBezTo>
                    <a:pt x="-472" y="31528"/>
                    <a:pt x="35628" y="667"/>
                    <a:pt x="96207" y="477"/>
                  </a:cubicBezTo>
                  <a:cubicBezTo>
                    <a:pt x="286517" y="96"/>
                    <a:pt x="1054232" y="572"/>
                    <a:pt x="1247780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46">
              <a:extLst>
                <a:ext uri="{FF2B5EF4-FFF2-40B4-BE49-F238E27FC236}">
                  <a16:creationId xmlns:a16="http://schemas.microsoft.com/office/drawing/2014/main" id="{8033264A-3886-4426-92EB-B84EE897F741}"/>
                </a:ext>
              </a:extLst>
            </p:cNvPr>
            <p:cNvSpPr/>
            <p:nvPr/>
          </p:nvSpPr>
          <p:spPr>
            <a:xfrm>
              <a:off x="7332868" y="5530009"/>
              <a:ext cx="167444" cy="280600"/>
            </a:xfrm>
            <a:custGeom>
              <a:avLst/>
              <a:gdLst>
                <a:gd name="connsiteX0" fmla="*/ 18 w 327154"/>
                <a:gd name="connsiteY0" fmla="*/ 62269 h 548239"/>
                <a:gd name="connsiteX1" fmla="*/ 62217 w 327154"/>
                <a:gd name="connsiteY1" fmla="*/ 71 h 548239"/>
                <a:gd name="connsiteX2" fmla="*/ 271195 w 327154"/>
                <a:gd name="connsiteY2" fmla="*/ 356 h 548239"/>
                <a:gd name="connsiteX3" fmla="*/ 327012 w 327154"/>
                <a:gd name="connsiteY3" fmla="*/ 54458 h 548239"/>
                <a:gd name="connsiteX4" fmla="*/ 327012 w 327154"/>
                <a:gd name="connsiteY4" fmla="*/ 495561 h 548239"/>
                <a:gd name="connsiteX5" fmla="*/ 274243 w 327154"/>
                <a:gd name="connsiteY5" fmla="*/ 548044 h 548239"/>
                <a:gd name="connsiteX6" fmla="*/ 55740 w 327154"/>
                <a:gd name="connsiteY6" fmla="*/ 548235 h 548239"/>
                <a:gd name="connsiteX7" fmla="*/ 18 w 327154"/>
                <a:gd name="connsiteY7" fmla="*/ 489179 h 548239"/>
                <a:gd name="connsiteX8" fmla="*/ 18 w 327154"/>
                <a:gd name="connsiteY8" fmla="*/ 62269 h 54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154" h="548239">
                  <a:moveTo>
                    <a:pt x="18" y="62269"/>
                  </a:moveTo>
                  <a:cubicBezTo>
                    <a:pt x="-648" y="18835"/>
                    <a:pt x="16687" y="-1358"/>
                    <a:pt x="62217" y="71"/>
                  </a:cubicBezTo>
                  <a:cubicBezTo>
                    <a:pt x="131844" y="2166"/>
                    <a:pt x="201567" y="1309"/>
                    <a:pt x="271195" y="356"/>
                  </a:cubicBezTo>
                  <a:cubicBezTo>
                    <a:pt x="309295" y="-215"/>
                    <a:pt x="327012" y="17978"/>
                    <a:pt x="327012" y="54458"/>
                  </a:cubicBezTo>
                  <a:cubicBezTo>
                    <a:pt x="327202" y="201525"/>
                    <a:pt x="327202" y="348495"/>
                    <a:pt x="327012" y="495561"/>
                  </a:cubicBezTo>
                  <a:cubicBezTo>
                    <a:pt x="327012" y="530328"/>
                    <a:pt x="309390" y="548044"/>
                    <a:pt x="274243" y="548044"/>
                  </a:cubicBezTo>
                  <a:cubicBezTo>
                    <a:pt x="201377" y="547949"/>
                    <a:pt x="128606" y="547568"/>
                    <a:pt x="55740" y="548235"/>
                  </a:cubicBezTo>
                  <a:cubicBezTo>
                    <a:pt x="14782" y="548616"/>
                    <a:pt x="-362" y="527851"/>
                    <a:pt x="18" y="489179"/>
                  </a:cubicBezTo>
                  <a:cubicBezTo>
                    <a:pt x="971" y="418028"/>
                    <a:pt x="1161" y="133421"/>
                    <a:pt x="18" y="6226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47">
              <a:extLst>
                <a:ext uri="{FF2B5EF4-FFF2-40B4-BE49-F238E27FC236}">
                  <a16:creationId xmlns:a16="http://schemas.microsoft.com/office/drawing/2014/main" id="{00D890D8-3D73-479A-88F9-D76A2305204E}"/>
                </a:ext>
              </a:extLst>
            </p:cNvPr>
            <p:cNvSpPr/>
            <p:nvPr/>
          </p:nvSpPr>
          <p:spPr>
            <a:xfrm>
              <a:off x="6934183" y="5530071"/>
              <a:ext cx="166983" cy="280542"/>
            </a:xfrm>
            <a:custGeom>
              <a:avLst/>
              <a:gdLst>
                <a:gd name="connsiteX0" fmla="*/ 20 w 326253"/>
                <a:gd name="connsiteY0" fmla="*/ 60149 h 548127"/>
                <a:gd name="connsiteX1" fmla="*/ 58694 w 326253"/>
                <a:gd name="connsiteY1" fmla="*/ 46 h 548127"/>
                <a:gd name="connsiteX2" fmla="*/ 267578 w 326253"/>
                <a:gd name="connsiteY2" fmla="*/ 142 h 548127"/>
                <a:gd name="connsiteX3" fmla="*/ 326252 w 326253"/>
                <a:gd name="connsiteY3" fmla="*/ 61102 h 548127"/>
                <a:gd name="connsiteX4" fmla="*/ 326252 w 326253"/>
                <a:gd name="connsiteY4" fmla="*/ 487822 h 548127"/>
                <a:gd name="connsiteX5" fmla="*/ 266435 w 326253"/>
                <a:gd name="connsiteY5" fmla="*/ 548115 h 548127"/>
                <a:gd name="connsiteX6" fmla="*/ 57551 w 326253"/>
                <a:gd name="connsiteY6" fmla="*/ 548115 h 548127"/>
                <a:gd name="connsiteX7" fmla="*/ 20 w 326253"/>
                <a:gd name="connsiteY7" fmla="*/ 491632 h 548127"/>
                <a:gd name="connsiteX8" fmla="*/ 20 w 326253"/>
                <a:gd name="connsiteY8" fmla="*/ 60149 h 5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253" h="548127">
                  <a:moveTo>
                    <a:pt x="20" y="60149"/>
                  </a:moveTo>
                  <a:cubicBezTo>
                    <a:pt x="-646" y="18906"/>
                    <a:pt x="15070" y="-1097"/>
                    <a:pt x="58694" y="46"/>
                  </a:cubicBezTo>
                  <a:cubicBezTo>
                    <a:pt x="128322" y="1856"/>
                    <a:pt x="197950" y="1570"/>
                    <a:pt x="267578" y="142"/>
                  </a:cubicBezTo>
                  <a:cubicBezTo>
                    <a:pt x="311012" y="-716"/>
                    <a:pt x="326442" y="20430"/>
                    <a:pt x="326252" y="61102"/>
                  </a:cubicBezTo>
                  <a:cubicBezTo>
                    <a:pt x="325585" y="203310"/>
                    <a:pt x="325490" y="345613"/>
                    <a:pt x="326252" y="487822"/>
                  </a:cubicBezTo>
                  <a:cubicBezTo>
                    <a:pt x="326442" y="529636"/>
                    <a:pt x="308535" y="548686"/>
                    <a:pt x="266435" y="548115"/>
                  </a:cubicBezTo>
                  <a:cubicBezTo>
                    <a:pt x="196807" y="547162"/>
                    <a:pt x="127179" y="547258"/>
                    <a:pt x="57551" y="548115"/>
                  </a:cubicBezTo>
                  <a:cubicBezTo>
                    <a:pt x="18213" y="548591"/>
                    <a:pt x="-646" y="532303"/>
                    <a:pt x="20" y="491632"/>
                  </a:cubicBezTo>
                  <a:cubicBezTo>
                    <a:pt x="1354" y="418956"/>
                    <a:pt x="1259" y="131301"/>
                    <a:pt x="20" y="601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말풍선: 모서리가 둥근 사각형 53">
            <a:extLst>
              <a:ext uri="{FF2B5EF4-FFF2-40B4-BE49-F238E27FC236}">
                <a16:creationId xmlns:a16="http://schemas.microsoft.com/office/drawing/2014/main" id="{955C328F-B70A-4B46-B963-F0B7BE36ECCD}"/>
              </a:ext>
            </a:extLst>
          </p:cNvPr>
          <p:cNvSpPr/>
          <p:nvPr/>
        </p:nvSpPr>
        <p:spPr>
          <a:xfrm rot="16200000" flipV="1">
            <a:off x="4572000" y="2043996"/>
            <a:ext cx="1120712" cy="1020813"/>
          </a:xfrm>
          <a:prstGeom prst="wedgeRoundRectCallout">
            <a:avLst>
              <a:gd name="adj1" fmla="val -31249"/>
              <a:gd name="adj2" fmla="val 69170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592F15-2A8A-4826-84A9-8A2DFCF35E44}"/>
              </a:ext>
            </a:extLst>
          </p:cNvPr>
          <p:cNvSpPr txBox="1"/>
          <p:nvPr/>
        </p:nvSpPr>
        <p:spPr>
          <a:xfrm>
            <a:off x="4628103" y="2045965"/>
            <a:ext cx="99321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3F04D4-43C9-4512-B689-2EB37224FB51}"/>
              </a:ext>
            </a:extLst>
          </p:cNvPr>
          <p:cNvSpPr txBox="1"/>
          <p:nvPr/>
        </p:nvSpPr>
        <p:spPr>
          <a:xfrm>
            <a:off x="4628103" y="2532308"/>
            <a:ext cx="99321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702C08-DA3C-43F0-87F2-41ADCE3F19CC}"/>
              </a:ext>
            </a:extLst>
          </p:cNvPr>
          <p:cNvSpPr txBox="1"/>
          <p:nvPr/>
        </p:nvSpPr>
        <p:spPr>
          <a:xfrm>
            <a:off x="4621949" y="4766141"/>
            <a:ext cx="685656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8" name="Text Placeholder 20">
            <a:extLst>
              <a:ext uri="{FF2B5EF4-FFF2-40B4-BE49-F238E27FC236}">
                <a16:creationId xmlns:a16="http://schemas.microsoft.com/office/drawing/2014/main" id="{99B84575-1C90-452B-BF53-B149EE521D70}"/>
              </a:ext>
            </a:extLst>
          </p:cNvPr>
          <p:cNvSpPr txBox="1">
            <a:spLocks/>
          </p:cNvSpPr>
          <p:nvPr/>
        </p:nvSpPr>
        <p:spPr>
          <a:xfrm>
            <a:off x="4761376" y="5508267"/>
            <a:ext cx="6717137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FB542A22-ED3E-44EC-83CF-C5FDDDA8CA26}"/>
              </a:ext>
            </a:extLst>
          </p:cNvPr>
          <p:cNvGrpSpPr/>
          <p:nvPr/>
        </p:nvGrpSpPr>
        <p:grpSpPr>
          <a:xfrm>
            <a:off x="7203971" y="1668136"/>
            <a:ext cx="4274542" cy="2793391"/>
            <a:chOff x="7203971" y="1668136"/>
            <a:chExt cx="4274542" cy="2793391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A49B0665-52DA-475D-B98A-F1D6FA2F4DF4}"/>
                </a:ext>
              </a:extLst>
            </p:cNvPr>
            <p:cNvGrpSpPr/>
            <p:nvPr/>
          </p:nvGrpSpPr>
          <p:grpSpPr>
            <a:xfrm>
              <a:off x="7203971" y="1668136"/>
              <a:ext cx="4274542" cy="874400"/>
              <a:chOff x="7213996" y="3370311"/>
              <a:chExt cx="4274542" cy="8744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8BBF4F8-2945-4F13-8A70-367163B0B145}"/>
                  </a:ext>
                </a:extLst>
              </p:cNvPr>
              <p:cNvSpPr/>
              <p:nvPr/>
            </p:nvSpPr>
            <p:spPr>
              <a:xfrm>
                <a:off x="7213996" y="3370311"/>
                <a:ext cx="2194560" cy="36933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  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직사각형 22">
                <a:extLst>
                  <a:ext uri="{FF2B5EF4-FFF2-40B4-BE49-F238E27FC236}">
                    <a16:creationId xmlns:a16="http://schemas.microsoft.com/office/drawing/2014/main" id="{927BC6CC-B333-44F3-8576-014055B03016}"/>
                  </a:ext>
                </a:extLst>
              </p:cNvPr>
              <p:cNvSpPr/>
              <p:nvPr/>
            </p:nvSpPr>
            <p:spPr>
              <a:xfrm>
                <a:off x="7572507" y="3783046"/>
                <a:ext cx="39160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Example Text : Get a modern PowerPoint  Presentation that is beautifully designed.</a:t>
                </a:r>
              </a:p>
            </p:txBody>
          </p:sp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F7C3B417-9839-416A-9EF3-0EC557D9F2A3}"/>
                </a:ext>
              </a:extLst>
            </p:cNvPr>
            <p:cNvGrpSpPr/>
            <p:nvPr/>
          </p:nvGrpSpPr>
          <p:grpSpPr>
            <a:xfrm>
              <a:off x="7203971" y="2610607"/>
              <a:ext cx="4274542" cy="885749"/>
              <a:chOff x="7213996" y="4475212"/>
              <a:chExt cx="4274542" cy="885749"/>
            </a:xfrm>
          </p:grpSpPr>
          <p:sp>
            <p:nvSpPr>
              <p:cNvPr id="63" name="Rectangle 64">
                <a:extLst>
                  <a:ext uri="{FF2B5EF4-FFF2-40B4-BE49-F238E27FC236}">
                    <a16:creationId xmlns:a16="http://schemas.microsoft.com/office/drawing/2014/main" id="{CA17AA3C-5503-4E7E-80E2-56D22E02F1AA}"/>
                  </a:ext>
                </a:extLst>
              </p:cNvPr>
              <p:cNvSpPr/>
              <p:nvPr/>
            </p:nvSpPr>
            <p:spPr>
              <a:xfrm>
                <a:off x="7213996" y="4475212"/>
                <a:ext cx="2194560" cy="369332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  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직사각형 22">
                <a:extLst>
                  <a:ext uri="{FF2B5EF4-FFF2-40B4-BE49-F238E27FC236}">
                    <a16:creationId xmlns:a16="http://schemas.microsoft.com/office/drawing/2014/main" id="{7408DEFA-392F-4442-B53C-9EA30D4B817F}"/>
                  </a:ext>
                </a:extLst>
              </p:cNvPr>
              <p:cNvSpPr/>
              <p:nvPr/>
            </p:nvSpPr>
            <p:spPr>
              <a:xfrm>
                <a:off x="7572507" y="4899296"/>
                <a:ext cx="39160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Example Text : Get a modern PowerPoint  Presentation that is beautifully designed.</a:t>
                </a:r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D3DDCCBA-F08D-430D-B728-82280F395E97}"/>
                </a:ext>
              </a:extLst>
            </p:cNvPr>
            <p:cNvGrpSpPr/>
            <p:nvPr/>
          </p:nvGrpSpPr>
          <p:grpSpPr>
            <a:xfrm>
              <a:off x="7203971" y="3564428"/>
              <a:ext cx="4274542" cy="897099"/>
              <a:chOff x="7213996" y="5580113"/>
              <a:chExt cx="4274542" cy="897099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3A862DB-7A75-410F-AC79-A00933B400AF}"/>
                  </a:ext>
                </a:extLst>
              </p:cNvPr>
              <p:cNvSpPr/>
              <p:nvPr/>
            </p:nvSpPr>
            <p:spPr>
              <a:xfrm>
                <a:off x="7213996" y="5580113"/>
                <a:ext cx="2194560" cy="369332"/>
              </a:xfrm>
              <a:prstGeom prst="roundRect">
                <a:avLst/>
              </a:prstGeom>
              <a:solidFill>
                <a:schemeClr val="accent4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  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직사각형 22">
                <a:extLst>
                  <a:ext uri="{FF2B5EF4-FFF2-40B4-BE49-F238E27FC236}">
                    <a16:creationId xmlns:a16="http://schemas.microsoft.com/office/drawing/2014/main" id="{2E93BCAD-5C28-4617-9FF4-E432B3DB8274}"/>
                  </a:ext>
                </a:extLst>
              </p:cNvPr>
              <p:cNvSpPr/>
              <p:nvPr/>
            </p:nvSpPr>
            <p:spPr>
              <a:xfrm>
                <a:off x="7572507" y="6015547"/>
                <a:ext cx="39160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Example Text : 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1D131628-0BEC-48DC-B0B4-F4A213B61800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8F180E96-21BD-4DB8-9D9C-26C526E4223E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2C9AD534-DD0F-4648-9951-8EE8961C2D18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38303554-C33E-4C6E-AB89-BE3E0D5A574D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F82A5DFE-BE1B-42AD-918C-B99B5B202D0E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96A30F15-C388-45E7-BC72-AE5C1E49CE4B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41C1233A-4FA1-44DF-AD90-74AD6EC8C009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6A4E9190-7B3B-4C47-8114-E1F37999C8E7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39C54C65-1948-490C-86C1-F2508504109C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C13D37D9-9CEA-4ACC-9612-8BC546601636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43">
              <a:extLst>
                <a:ext uri="{FF2B5EF4-FFF2-40B4-BE49-F238E27FC236}">
                  <a16:creationId xmlns:a16="http://schemas.microsoft.com/office/drawing/2014/main" id="{592AF034-EE83-4CD2-B751-51B2F18B3DC2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44">
              <a:extLst>
                <a:ext uri="{FF2B5EF4-FFF2-40B4-BE49-F238E27FC236}">
                  <a16:creationId xmlns:a16="http://schemas.microsoft.com/office/drawing/2014/main" id="{7F485A88-7F34-4006-B105-44B693738B6C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4F18825E-C841-4558-9D56-580B57953B6D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46">
              <a:extLst>
                <a:ext uri="{FF2B5EF4-FFF2-40B4-BE49-F238E27FC236}">
                  <a16:creationId xmlns:a16="http://schemas.microsoft.com/office/drawing/2014/main" id="{2EA66492-FB1E-4FAF-96B5-DA9D8EEA30C8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47">
              <a:extLst>
                <a:ext uri="{FF2B5EF4-FFF2-40B4-BE49-F238E27FC236}">
                  <a16:creationId xmlns:a16="http://schemas.microsoft.com/office/drawing/2014/main" id="{8B05C1E1-EB4D-40C3-B35C-DC04D100889B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6E916B-E61D-443D-823B-52A2598494C6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2373B8-6079-4C57-BEDA-A9366C17A6F9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3525BE-81F5-4643-8CA3-CE6002C49CD5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46D313-9721-49CC-95CB-A49184F808A8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7E06B4-4234-48C5-8E5F-5B68B7B2EF1C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B28033-26B2-40EF-89CA-850FA749FF6B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211D35-37F6-47BE-B0B4-6E1DC8F7021A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3956DF-CDC7-4E17-819F-4D68A10D93BC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48">
            <a:extLst>
              <a:ext uri="{FF2B5EF4-FFF2-40B4-BE49-F238E27FC236}">
                <a16:creationId xmlns:a16="http://schemas.microsoft.com/office/drawing/2014/main" id="{AF2C29C8-0413-407E-8E2A-90C3978DCE46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5D4199C0-7453-41BE-B69F-584E210D8D5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D372F8-1E8E-4A77-9B48-BAFFF129503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1905D94B-E426-4485-9EB1-3C9BEDE2977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30B31C-769F-407C-B5C7-2A54BAF7E02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AAD06F37-4372-47B4-A9BB-19F5B675C66E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A431A043-BB62-4096-B60C-6BC440B61DF4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8D1F42-252F-4537-9F62-0BA9DF584035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69C34495-1390-483C-BD18-66B2B0BAD62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C13361-1B91-434A-8848-3CB13BA8A294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A1798263-0254-4CC3-B4FA-6968871CA37E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DA0FD105-1663-4081-8A27-64B4C023C57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010ABB-2E54-4D27-BA75-A40646E8151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52761571-3193-409B-9928-ED6780F6022F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6157F6-E25B-41E6-8546-28B08789A5E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72">
            <a:extLst>
              <a:ext uri="{FF2B5EF4-FFF2-40B4-BE49-F238E27FC236}">
                <a16:creationId xmlns:a16="http://schemas.microsoft.com/office/drawing/2014/main" id="{153EA0CE-DCF4-42D8-988D-72C575D55714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756A9D2E-711A-407A-A879-74C9EA9B95C5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284CAF-5CD5-4BEF-AD3B-5151C79915C5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40540A0E-C0CC-47DD-BEA8-F9B249224A5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A8B393-225F-44E1-9FDF-510C0A0A747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D68CE-74DA-47AF-A4AD-5CCE2B001C81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1BEA0-C739-48C0-8052-C2FDDFAC5BF1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4" name="자유형 8">
            <a:extLst>
              <a:ext uri="{FF2B5EF4-FFF2-40B4-BE49-F238E27FC236}">
                <a16:creationId xmlns:a16="http://schemas.microsoft.com/office/drawing/2014/main" id="{83D3DF66-262A-4CE0-8E60-809F727389CF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0CE2D-3240-45B4-8275-AC2470780DCC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C8A405D9-EEE2-4B02-8B42-F1BA586D8081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91FE72F6-3A27-4AA2-997D-2029924CF54F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89F8041C-157D-45B2-9557-F8312AC78D7F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F7B115B9-DF2A-4770-AF71-C5F0496D58B9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98048A-5855-4F3A-A7C3-4EB72C80450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F9DE10-C586-4CD8-8286-5D93D34ABBA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EDB2F7F1-6B49-4AE3-8CA1-6C7556B6C10E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3011BB-503C-498B-9D98-AFA5275217A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BBBD9-67D8-4714-A80B-15948D199924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67C753C1-A150-454B-8C32-178A038C9D9F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58C145-6626-47F6-B682-8F8A42A97A46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DA2BC7-CEA4-427C-9AE5-E08C9622C04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21">
            <a:extLst>
              <a:ext uri="{FF2B5EF4-FFF2-40B4-BE49-F238E27FC236}">
                <a16:creationId xmlns:a16="http://schemas.microsoft.com/office/drawing/2014/main" id="{B5ADE834-C472-4674-8931-5BFF206425A7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9E89FEE5-6464-4D9C-9DED-D805B45FACF5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EDF0E9-0AAA-4D27-AAC1-46527C2146E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55305C-ED4D-47D7-BF9E-3A1D879E66AF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16">
            <a:extLst>
              <a:ext uri="{FF2B5EF4-FFF2-40B4-BE49-F238E27FC236}">
                <a16:creationId xmlns:a16="http://schemas.microsoft.com/office/drawing/2014/main" id="{0A380AD5-2D70-47AF-8A3D-D04997807055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2A51D488-4CBF-4B1C-82AB-B763987FEF64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1359AEA-83F5-443A-8F0B-25C5022F5851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072EE01A-8F0F-47FE-8E62-05E26932C828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A5A16B1-1927-4C9B-9326-0D66878BC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6C6CE4FA-7A88-4EE6-8B43-A682553DCF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FBC2351-DC9D-4FEA-B86B-F577C7D8A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56804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F13F847-3500-4CBE-92AE-773689E56821}"/>
              </a:ext>
            </a:extLst>
          </p:cNvPr>
          <p:cNvGrpSpPr/>
          <p:nvPr/>
        </p:nvGrpSpPr>
        <p:grpSpPr>
          <a:xfrm>
            <a:off x="348977" y="1994220"/>
            <a:ext cx="5387627" cy="4061610"/>
            <a:chOff x="1094876" y="3277802"/>
            <a:chExt cx="2973544" cy="2241688"/>
          </a:xfrm>
        </p:grpSpPr>
        <p:sp>
          <p:nvSpPr>
            <p:cNvPr id="3" name="Freeform: Shape 9">
              <a:extLst>
                <a:ext uri="{FF2B5EF4-FFF2-40B4-BE49-F238E27FC236}">
                  <a16:creationId xmlns:a16="http://schemas.microsoft.com/office/drawing/2014/main" id="{CF804D83-E91B-4917-B07D-E96065048052}"/>
                </a:ext>
              </a:extLst>
            </p:cNvPr>
            <p:cNvSpPr/>
            <p:nvPr/>
          </p:nvSpPr>
          <p:spPr>
            <a:xfrm>
              <a:off x="1094876" y="5271180"/>
              <a:ext cx="2973544" cy="248310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rgbClr val="EC00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10">
              <a:extLst>
                <a:ext uri="{FF2B5EF4-FFF2-40B4-BE49-F238E27FC236}">
                  <a16:creationId xmlns:a16="http://schemas.microsoft.com/office/drawing/2014/main" id="{9C1A5412-F40C-4E44-A3C2-ADE84E83FDD6}"/>
                </a:ext>
              </a:extLst>
            </p:cNvPr>
            <p:cNvSpPr/>
            <p:nvPr/>
          </p:nvSpPr>
          <p:spPr>
            <a:xfrm>
              <a:off x="1292635" y="3283765"/>
              <a:ext cx="2365115" cy="2120338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id="{B1B1BA45-AB1E-4E0B-A192-724A30CA4B60}"/>
                </a:ext>
              </a:extLst>
            </p:cNvPr>
            <p:cNvSpPr/>
            <p:nvPr/>
          </p:nvSpPr>
          <p:spPr>
            <a:xfrm>
              <a:off x="1307225" y="3353595"/>
              <a:ext cx="2357274" cy="2052825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F94482CE-9B8D-4194-A5E1-9C208DEA97C7}"/>
                </a:ext>
              </a:extLst>
            </p:cNvPr>
            <p:cNvSpPr/>
            <p:nvPr/>
          </p:nvSpPr>
          <p:spPr>
            <a:xfrm>
              <a:off x="1420200" y="3308177"/>
              <a:ext cx="489569" cy="1864380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rgbClr val="0EBD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1ABFEA04-7C42-4500-A0AB-823D4532098E}"/>
                </a:ext>
              </a:extLst>
            </p:cNvPr>
            <p:cNvSpPr/>
            <p:nvPr/>
          </p:nvSpPr>
          <p:spPr>
            <a:xfrm>
              <a:off x="2019083" y="5111206"/>
              <a:ext cx="1114935" cy="63334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895675B8-1129-4C28-A3B0-217750B9F30D}"/>
                </a:ext>
              </a:extLst>
            </p:cNvPr>
            <p:cNvSpPr/>
            <p:nvPr/>
          </p:nvSpPr>
          <p:spPr>
            <a:xfrm>
              <a:off x="3221194" y="5111141"/>
              <a:ext cx="249500" cy="63465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C19C824-EEC8-4F72-BA20-18AA968114C6}"/>
                </a:ext>
              </a:extLst>
            </p:cNvPr>
            <p:cNvGrpSpPr/>
            <p:nvPr/>
          </p:nvGrpSpPr>
          <p:grpSpPr>
            <a:xfrm>
              <a:off x="1681199" y="3277802"/>
              <a:ext cx="1533175" cy="1651311"/>
              <a:chOff x="815437" y="116312"/>
              <a:chExt cx="1533175" cy="1651311"/>
            </a:xfrm>
          </p:grpSpPr>
          <p:sp>
            <p:nvSpPr>
              <p:cNvPr id="10" name="Freeform: Shape 3">
                <a:extLst>
                  <a:ext uri="{FF2B5EF4-FFF2-40B4-BE49-F238E27FC236}">
                    <a16:creationId xmlns:a16="http://schemas.microsoft.com/office/drawing/2014/main" id="{BB5FCD95-CED9-43FF-8C98-6FF35544CFA9}"/>
                  </a:ext>
                </a:extLst>
              </p:cNvPr>
              <p:cNvSpPr/>
              <p:nvPr/>
            </p:nvSpPr>
            <p:spPr>
              <a:xfrm>
                <a:off x="1209951" y="120014"/>
                <a:ext cx="1138610" cy="1647609"/>
              </a:xfrm>
              <a:custGeom>
                <a:avLst/>
                <a:gdLst>
                  <a:gd name="connsiteX0" fmla="*/ 2683285 w 2694646"/>
                  <a:gd name="connsiteY0" fmla="*/ 1256184 h 3899247"/>
                  <a:gd name="connsiteX1" fmla="*/ 2596512 w 2694646"/>
                  <a:gd name="connsiteY1" fmla="*/ 1115119 h 3899247"/>
                  <a:gd name="connsiteX2" fmla="*/ 2623468 w 2694646"/>
                  <a:gd name="connsiteY2" fmla="*/ 1086734 h 3899247"/>
                  <a:gd name="connsiteX3" fmla="*/ 2590702 w 2694646"/>
                  <a:gd name="connsiteY3" fmla="*/ 839465 h 3899247"/>
                  <a:gd name="connsiteX4" fmla="*/ 2412680 w 2694646"/>
                  <a:gd name="connsiteY4" fmla="*/ 549333 h 3899247"/>
                  <a:gd name="connsiteX5" fmla="*/ 2376580 w 2694646"/>
                  <a:gd name="connsiteY5" fmla="*/ 534570 h 3899247"/>
                  <a:gd name="connsiteX6" fmla="*/ 2370198 w 2694646"/>
                  <a:gd name="connsiteY6" fmla="*/ 532951 h 3899247"/>
                  <a:gd name="connsiteX7" fmla="*/ 2139312 w 2694646"/>
                  <a:gd name="connsiteY7" fmla="*/ 214815 h 3899247"/>
                  <a:gd name="connsiteX8" fmla="*/ 1934715 w 2694646"/>
                  <a:gd name="connsiteY8" fmla="*/ 88323 h 3899247"/>
                  <a:gd name="connsiteX9" fmla="*/ 1176525 w 2694646"/>
                  <a:gd name="connsiteY9" fmla="*/ 35364 h 3899247"/>
                  <a:gd name="connsiteX10" fmla="*/ 683321 w 2694646"/>
                  <a:gd name="connsiteY10" fmla="*/ 300350 h 3899247"/>
                  <a:gd name="connsiteX11" fmla="*/ 610740 w 2694646"/>
                  <a:gd name="connsiteY11" fmla="*/ 384646 h 3899247"/>
                  <a:gd name="connsiteX12" fmla="*/ 463769 w 2694646"/>
                  <a:gd name="connsiteY12" fmla="*/ 843466 h 3899247"/>
                  <a:gd name="connsiteX13" fmla="*/ 524825 w 2694646"/>
                  <a:gd name="connsiteY13" fmla="*/ 1262089 h 3899247"/>
                  <a:gd name="connsiteX14" fmla="*/ 694656 w 2694646"/>
                  <a:gd name="connsiteY14" fmla="*/ 1567080 h 3899247"/>
                  <a:gd name="connsiteX15" fmla="*/ 762092 w 2694646"/>
                  <a:gd name="connsiteY15" fmla="*/ 1883119 h 3899247"/>
                  <a:gd name="connsiteX16" fmla="*/ 747424 w 2694646"/>
                  <a:gd name="connsiteY16" fmla="*/ 2024185 h 3899247"/>
                  <a:gd name="connsiteX17" fmla="*/ 714277 w 2694646"/>
                  <a:gd name="connsiteY17" fmla="*/ 2168584 h 3899247"/>
                  <a:gd name="connsiteX18" fmla="*/ 683797 w 2694646"/>
                  <a:gd name="connsiteY18" fmla="*/ 2263262 h 3899247"/>
                  <a:gd name="connsiteX19" fmla="*/ 593405 w 2694646"/>
                  <a:gd name="connsiteY19" fmla="*/ 2521580 h 3899247"/>
                  <a:gd name="connsiteX20" fmla="*/ 524349 w 2694646"/>
                  <a:gd name="connsiteY20" fmla="*/ 2672170 h 3899247"/>
                  <a:gd name="connsiteX21" fmla="*/ 426527 w 2694646"/>
                  <a:gd name="connsiteY21" fmla="*/ 2786661 h 3899247"/>
                  <a:gd name="connsiteX22" fmla="*/ 92009 w 2694646"/>
                  <a:gd name="connsiteY22" fmla="*/ 3228335 h 3899247"/>
                  <a:gd name="connsiteX23" fmla="*/ 4379 w 2694646"/>
                  <a:gd name="connsiteY23" fmla="*/ 3401690 h 3899247"/>
                  <a:gd name="connsiteX24" fmla="*/ 19905 w 2694646"/>
                  <a:gd name="connsiteY24" fmla="*/ 3453411 h 3899247"/>
                  <a:gd name="connsiteX25" fmla="*/ 1266727 w 2694646"/>
                  <a:gd name="connsiteY25" fmla="*/ 3895752 h 3899247"/>
                  <a:gd name="connsiteX26" fmla="*/ 1892710 w 2694646"/>
                  <a:gd name="connsiteY26" fmla="*/ 3843460 h 3899247"/>
                  <a:gd name="connsiteX27" fmla="*/ 2200653 w 2694646"/>
                  <a:gd name="connsiteY27" fmla="*/ 3747352 h 3899247"/>
                  <a:gd name="connsiteX28" fmla="*/ 2415823 w 2694646"/>
                  <a:gd name="connsiteY28" fmla="*/ 3657627 h 3899247"/>
                  <a:gd name="connsiteX29" fmla="*/ 2285140 w 2694646"/>
                  <a:gd name="connsiteY29" fmla="*/ 3452935 h 3899247"/>
                  <a:gd name="connsiteX30" fmla="*/ 2225133 w 2694646"/>
                  <a:gd name="connsiteY30" fmla="*/ 3165280 h 3899247"/>
                  <a:gd name="connsiteX31" fmla="*/ 1906903 w 2694646"/>
                  <a:gd name="connsiteY31" fmla="*/ 2489671 h 3899247"/>
                  <a:gd name="connsiteX32" fmla="*/ 1882042 w 2694646"/>
                  <a:gd name="connsiteY32" fmla="*/ 2434903 h 3899247"/>
                  <a:gd name="connsiteX33" fmla="*/ 1910522 w 2694646"/>
                  <a:gd name="connsiteY33" fmla="*/ 2317078 h 3899247"/>
                  <a:gd name="connsiteX34" fmla="*/ 1959766 w 2694646"/>
                  <a:gd name="connsiteY34" fmla="*/ 2187824 h 3899247"/>
                  <a:gd name="connsiteX35" fmla="*/ 2013677 w 2694646"/>
                  <a:gd name="connsiteY35" fmla="*/ 2178490 h 3899247"/>
                  <a:gd name="connsiteX36" fmla="*/ 2329050 w 2694646"/>
                  <a:gd name="connsiteY36" fmla="*/ 2184490 h 3899247"/>
                  <a:gd name="connsiteX37" fmla="*/ 2491261 w 2694646"/>
                  <a:gd name="connsiteY37" fmla="*/ 1933411 h 3899247"/>
                  <a:gd name="connsiteX38" fmla="*/ 2488118 w 2694646"/>
                  <a:gd name="connsiteY38" fmla="*/ 1919600 h 3899247"/>
                  <a:gd name="connsiteX39" fmla="*/ 2519550 w 2694646"/>
                  <a:gd name="connsiteY39" fmla="*/ 1757103 h 3899247"/>
                  <a:gd name="connsiteX40" fmla="*/ 2519836 w 2694646"/>
                  <a:gd name="connsiteY40" fmla="*/ 1692715 h 3899247"/>
                  <a:gd name="connsiteX41" fmla="*/ 2527647 w 2694646"/>
                  <a:gd name="connsiteY41" fmla="*/ 1626611 h 3899247"/>
                  <a:gd name="connsiteX42" fmla="*/ 2539172 w 2694646"/>
                  <a:gd name="connsiteY42" fmla="*/ 1541934 h 3899247"/>
                  <a:gd name="connsiteX43" fmla="*/ 2509930 w 2694646"/>
                  <a:gd name="connsiteY43" fmla="*/ 1467829 h 3899247"/>
                  <a:gd name="connsiteX44" fmla="*/ 2555936 w 2694646"/>
                  <a:gd name="connsiteY44" fmla="*/ 1397440 h 3899247"/>
                  <a:gd name="connsiteX45" fmla="*/ 2648519 w 2694646"/>
                  <a:gd name="connsiteY45" fmla="*/ 1362769 h 3899247"/>
                  <a:gd name="connsiteX46" fmla="*/ 2683285 w 2694646"/>
                  <a:gd name="connsiteY46" fmla="*/ 1256184 h 38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94646" h="3899247">
                    <a:moveTo>
                      <a:pt x="2683285" y="1256184"/>
                    </a:moveTo>
                    <a:cubicBezTo>
                      <a:pt x="2662140" y="1204368"/>
                      <a:pt x="2626802" y="1161315"/>
                      <a:pt x="2596512" y="1115119"/>
                    </a:cubicBezTo>
                    <a:cubicBezTo>
                      <a:pt x="2612514" y="1112261"/>
                      <a:pt x="2619753" y="1102736"/>
                      <a:pt x="2623468" y="1086734"/>
                    </a:cubicBezTo>
                    <a:cubicBezTo>
                      <a:pt x="2643566" y="1000056"/>
                      <a:pt x="2630897" y="917951"/>
                      <a:pt x="2590702" y="839465"/>
                    </a:cubicBezTo>
                    <a:cubicBezTo>
                      <a:pt x="2538886" y="738214"/>
                      <a:pt x="2476021" y="643631"/>
                      <a:pt x="2412680" y="549333"/>
                    </a:cubicBezTo>
                    <a:cubicBezTo>
                      <a:pt x="2404107" y="536570"/>
                      <a:pt x="2396773" y="519330"/>
                      <a:pt x="2376580" y="534570"/>
                    </a:cubicBezTo>
                    <a:cubicBezTo>
                      <a:pt x="2374580" y="533427"/>
                      <a:pt x="2372484" y="532951"/>
                      <a:pt x="2370198" y="532951"/>
                    </a:cubicBezTo>
                    <a:cubicBezTo>
                      <a:pt x="2323431" y="405030"/>
                      <a:pt x="2246945" y="298635"/>
                      <a:pt x="2139312" y="214815"/>
                    </a:cubicBezTo>
                    <a:cubicBezTo>
                      <a:pt x="2079305" y="159380"/>
                      <a:pt x="2009106" y="119851"/>
                      <a:pt x="1934715" y="88323"/>
                    </a:cubicBezTo>
                    <a:cubicBezTo>
                      <a:pt x="1688304" y="-16261"/>
                      <a:pt x="1433986" y="-19881"/>
                      <a:pt x="1176525" y="35364"/>
                    </a:cubicBezTo>
                    <a:cubicBezTo>
                      <a:pt x="986978" y="76036"/>
                      <a:pt x="818766" y="158237"/>
                      <a:pt x="683321" y="300350"/>
                    </a:cubicBezTo>
                    <a:cubicBezTo>
                      <a:pt x="654365" y="324353"/>
                      <a:pt x="634267" y="355976"/>
                      <a:pt x="610740" y="384646"/>
                    </a:cubicBezTo>
                    <a:cubicBezTo>
                      <a:pt x="496726" y="589434"/>
                      <a:pt x="468151" y="708210"/>
                      <a:pt x="463769" y="843466"/>
                    </a:cubicBezTo>
                    <a:cubicBezTo>
                      <a:pt x="453197" y="987483"/>
                      <a:pt x="482343" y="1125501"/>
                      <a:pt x="524825" y="1262089"/>
                    </a:cubicBezTo>
                    <a:cubicBezTo>
                      <a:pt x="560258" y="1376008"/>
                      <a:pt x="634362" y="1467639"/>
                      <a:pt x="694656" y="1567080"/>
                    </a:cubicBezTo>
                    <a:cubicBezTo>
                      <a:pt x="754187" y="1665282"/>
                      <a:pt x="783809" y="1767676"/>
                      <a:pt x="762092" y="1883119"/>
                    </a:cubicBezTo>
                    <a:cubicBezTo>
                      <a:pt x="753425" y="1929411"/>
                      <a:pt x="752091" y="1977131"/>
                      <a:pt x="747424" y="2024185"/>
                    </a:cubicBezTo>
                    <a:cubicBezTo>
                      <a:pt x="732184" y="2075429"/>
                      <a:pt x="725898" y="2118482"/>
                      <a:pt x="714277" y="2168584"/>
                    </a:cubicBezTo>
                    <a:cubicBezTo>
                      <a:pt x="703704" y="2192777"/>
                      <a:pt x="691322" y="2234306"/>
                      <a:pt x="683797" y="2263262"/>
                    </a:cubicBezTo>
                    <a:cubicBezTo>
                      <a:pt x="631600" y="2341653"/>
                      <a:pt x="593024" y="2424330"/>
                      <a:pt x="593405" y="2521580"/>
                    </a:cubicBezTo>
                    <a:cubicBezTo>
                      <a:pt x="593691" y="2581302"/>
                      <a:pt x="564639" y="2629689"/>
                      <a:pt x="524349" y="2672170"/>
                    </a:cubicBezTo>
                    <a:cubicBezTo>
                      <a:pt x="489773" y="2708651"/>
                      <a:pt x="454340" y="2744370"/>
                      <a:pt x="426527" y="2786661"/>
                    </a:cubicBezTo>
                    <a:cubicBezTo>
                      <a:pt x="291367" y="2916010"/>
                      <a:pt x="188307" y="3069649"/>
                      <a:pt x="92009" y="3228335"/>
                    </a:cubicBezTo>
                    <a:cubicBezTo>
                      <a:pt x="58385" y="3283771"/>
                      <a:pt x="26667" y="3340254"/>
                      <a:pt x="4379" y="3401690"/>
                    </a:cubicBezTo>
                    <a:cubicBezTo>
                      <a:pt x="-4003" y="3424645"/>
                      <a:pt x="-1146" y="3438647"/>
                      <a:pt x="19905" y="3453411"/>
                    </a:cubicBezTo>
                    <a:cubicBezTo>
                      <a:pt x="389284" y="3711253"/>
                      <a:pt x="816290" y="3870892"/>
                      <a:pt x="1266727" y="3895752"/>
                    </a:cubicBezTo>
                    <a:cubicBezTo>
                      <a:pt x="1476372" y="3907277"/>
                      <a:pt x="1687923" y="3890418"/>
                      <a:pt x="1892710" y="3843460"/>
                    </a:cubicBezTo>
                    <a:cubicBezTo>
                      <a:pt x="1997675" y="3819457"/>
                      <a:pt x="2100831" y="3787548"/>
                      <a:pt x="2200653" y="3747352"/>
                    </a:cubicBezTo>
                    <a:cubicBezTo>
                      <a:pt x="2227228" y="3736684"/>
                      <a:pt x="2395344" y="3640768"/>
                      <a:pt x="2415823" y="3657627"/>
                    </a:cubicBezTo>
                    <a:cubicBezTo>
                      <a:pt x="2347529" y="3601429"/>
                      <a:pt x="2308286" y="3532183"/>
                      <a:pt x="2285140" y="3452935"/>
                    </a:cubicBezTo>
                    <a:cubicBezTo>
                      <a:pt x="2257613" y="3358637"/>
                      <a:pt x="2243992" y="3261387"/>
                      <a:pt x="2225133" y="3165280"/>
                    </a:cubicBezTo>
                    <a:cubicBezTo>
                      <a:pt x="2175507" y="2913343"/>
                      <a:pt x="2098260" y="2674837"/>
                      <a:pt x="1906903" y="2489671"/>
                    </a:cubicBezTo>
                    <a:cubicBezTo>
                      <a:pt x="1891948" y="2475193"/>
                      <a:pt x="1881566" y="2457096"/>
                      <a:pt x="1882042" y="2434903"/>
                    </a:cubicBezTo>
                    <a:cubicBezTo>
                      <a:pt x="1894234" y="2396612"/>
                      <a:pt x="1917761" y="2365180"/>
                      <a:pt x="1910522" y="2317078"/>
                    </a:cubicBezTo>
                    <a:cubicBezTo>
                      <a:pt x="1903950" y="2273454"/>
                      <a:pt x="1937954" y="2229353"/>
                      <a:pt x="1959766" y="2187824"/>
                    </a:cubicBezTo>
                    <a:cubicBezTo>
                      <a:pt x="1975768" y="2173441"/>
                      <a:pt x="1995294" y="2178204"/>
                      <a:pt x="2013677" y="2178490"/>
                    </a:cubicBezTo>
                    <a:cubicBezTo>
                      <a:pt x="2118834" y="2180204"/>
                      <a:pt x="2223894" y="2182490"/>
                      <a:pt x="2329050" y="2184490"/>
                    </a:cubicBezTo>
                    <a:cubicBezTo>
                      <a:pt x="2479355" y="2157154"/>
                      <a:pt x="2530980" y="2077239"/>
                      <a:pt x="2491261" y="1933411"/>
                    </a:cubicBezTo>
                    <a:cubicBezTo>
                      <a:pt x="2490023" y="1928839"/>
                      <a:pt x="2490118" y="1923696"/>
                      <a:pt x="2488118" y="1919600"/>
                    </a:cubicBezTo>
                    <a:cubicBezTo>
                      <a:pt x="2457352" y="1857402"/>
                      <a:pt x="2468687" y="1803109"/>
                      <a:pt x="2519550" y="1757103"/>
                    </a:cubicBezTo>
                    <a:cubicBezTo>
                      <a:pt x="2544220" y="1734815"/>
                      <a:pt x="2541934" y="1713193"/>
                      <a:pt x="2519836" y="1692715"/>
                    </a:cubicBezTo>
                    <a:cubicBezTo>
                      <a:pt x="2490975" y="1665949"/>
                      <a:pt x="2496786" y="1647185"/>
                      <a:pt x="2527647" y="1626611"/>
                    </a:cubicBezTo>
                    <a:cubicBezTo>
                      <a:pt x="2561365" y="1604132"/>
                      <a:pt x="2565651" y="1574509"/>
                      <a:pt x="2539172" y="1541934"/>
                    </a:cubicBezTo>
                    <a:cubicBezTo>
                      <a:pt x="2521741" y="1520407"/>
                      <a:pt x="2515645" y="1494023"/>
                      <a:pt x="2509930" y="1467829"/>
                    </a:cubicBezTo>
                    <a:cubicBezTo>
                      <a:pt x="2498500" y="1415918"/>
                      <a:pt x="2504310" y="1406584"/>
                      <a:pt x="2555936" y="1397440"/>
                    </a:cubicBezTo>
                    <a:cubicBezTo>
                      <a:pt x="2589083" y="1391534"/>
                      <a:pt x="2619944" y="1380485"/>
                      <a:pt x="2648519" y="1362769"/>
                    </a:cubicBezTo>
                    <a:cubicBezTo>
                      <a:pt x="2697096" y="1332860"/>
                      <a:pt x="2704811" y="1308857"/>
                      <a:pt x="2683285" y="12561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">
                <a:extLst>
                  <a:ext uri="{FF2B5EF4-FFF2-40B4-BE49-F238E27FC236}">
                    <a16:creationId xmlns:a16="http://schemas.microsoft.com/office/drawing/2014/main" id="{FF2F2893-396A-4A46-967E-156DBDE9B899}"/>
                  </a:ext>
                </a:extLst>
              </p:cNvPr>
              <p:cNvSpPr/>
              <p:nvPr/>
            </p:nvSpPr>
            <p:spPr>
              <a:xfrm>
                <a:off x="1672058" y="843984"/>
                <a:ext cx="167491" cy="174221"/>
              </a:xfrm>
              <a:custGeom>
                <a:avLst/>
                <a:gdLst>
                  <a:gd name="connsiteX0" fmla="*/ 357981 w 396387"/>
                  <a:gd name="connsiteY0" fmla="*/ 412273 h 412313"/>
                  <a:gd name="connsiteX1" fmla="*/ 16605 w 396387"/>
                  <a:gd name="connsiteY1" fmla="*/ 389889 h 412313"/>
                  <a:gd name="connsiteX2" fmla="*/ 31 w 396387"/>
                  <a:gd name="connsiteY2" fmla="*/ 371125 h 412313"/>
                  <a:gd name="connsiteX3" fmla="*/ 21748 w 396387"/>
                  <a:gd name="connsiteY3" fmla="*/ 16604 h 412313"/>
                  <a:gd name="connsiteX4" fmla="*/ 40512 w 396387"/>
                  <a:gd name="connsiteY4" fmla="*/ 31 h 412313"/>
                  <a:gd name="connsiteX5" fmla="*/ 379698 w 396387"/>
                  <a:gd name="connsiteY5" fmla="*/ 20033 h 412313"/>
                  <a:gd name="connsiteX6" fmla="*/ 396366 w 396387"/>
                  <a:gd name="connsiteY6" fmla="*/ 38702 h 412313"/>
                  <a:gd name="connsiteX7" fmla="*/ 376840 w 396387"/>
                  <a:gd name="connsiteY7" fmla="*/ 395604 h 412313"/>
                  <a:gd name="connsiteX8" fmla="*/ 357981 w 396387"/>
                  <a:gd name="connsiteY8" fmla="*/ 412273 h 41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387" h="412313">
                    <a:moveTo>
                      <a:pt x="357981" y="412273"/>
                    </a:moveTo>
                    <a:lnTo>
                      <a:pt x="16605" y="389889"/>
                    </a:lnTo>
                    <a:cubicBezTo>
                      <a:pt x="6889" y="389222"/>
                      <a:pt x="-541" y="380840"/>
                      <a:pt x="31" y="371125"/>
                    </a:cubicBezTo>
                    <a:lnTo>
                      <a:pt x="21748" y="16604"/>
                    </a:lnTo>
                    <a:cubicBezTo>
                      <a:pt x="22319" y="6889"/>
                      <a:pt x="30701" y="-541"/>
                      <a:pt x="40512" y="31"/>
                    </a:cubicBezTo>
                    <a:lnTo>
                      <a:pt x="379698" y="20033"/>
                    </a:lnTo>
                    <a:cubicBezTo>
                      <a:pt x="389413" y="20605"/>
                      <a:pt x="396842" y="28987"/>
                      <a:pt x="396366" y="38702"/>
                    </a:cubicBezTo>
                    <a:lnTo>
                      <a:pt x="376840" y="395604"/>
                    </a:lnTo>
                    <a:cubicBezTo>
                      <a:pt x="376268" y="405415"/>
                      <a:pt x="367791" y="412940"/>
                      <a:pt x="357981" y="412273"/>
                    </a:cubicBezTo>
                    <a:close/>
                  </a:path>
                </a:pathLst>
              </a:custGeom>
              <a:solidFill>
                <a:srgbClr val="ED1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">
                <a:extLst>
                  <a:ext uri="{FF2B5EF4-FFF2-40B4-BE49-F238E27FC236}">
                    <a16:creationId xmlns:a16="http://schemas.microsoft.com/office/drawing/2014/main" id="{1887A1DF-D4B5-4E41-A9B4-469AC4614D12}"/>
                  </a:ext>
                </a:extLst>
              </p:cNvPr>
              <p:cNvSpPr/>
              <p:nvPr/>
            </p:nvSpPr>
            <p:spPr>
              <a:xfrm>
                <a:off x="1678697" y="851469"/>
                <a:ext cx="152647" cy="158885"/>
              </a:xfrm>
              <a:custGeom>
                <a:avLst/>
                <a:gdLst>
                  <a:gd name="connsiteX0" fmla="*/ 326265 w 361255"/>
                  <a:gd name="connsiteY0" fmla="*/ 375985 h 376018"/>
                  <a:gd name="connsiteX1" fmla="*/ 15083 w 361255"/>
                  <a:gd name="connsiteY1" fmla="*/ 355602 h 376018"/>
                  <a:gd name="connsiteX2" fmla="*/ 34 w 361255"/>
                  <a:gd name="connsiteY2" fmla="*/ 338457 h 376018"/>
                  <a:gd name="connsiteX3" fmla="*/ 19846 w 361255"/>
                  <a:gd name="connsiteY3" fmla="*/ 15178 h 376018"/>
                  <a:gd name="connsiteX4" fmla="*/ 36896 w 361255"/>
                  <a:gd name="connsiteY4" fmla="*/ 33 h 376018"/>
                  <a:gd name="connsiteX5" fmla="*/ 346077 w 361255"/>
                  <a:gd name="connsiteY5" fmla="*/ 18321 h 376018"/>
                  <a:gd name="connsiteX6" fmla="*/ 361222 w 361255"/>
                  <a:gd name="connsiteY6" fmla="*/ 35371 h 376018"/>
                  <a:gd name="connsiteX7" fmla="*/ 343410 w 361255"/>
                  <a:gd name="connsiteY7" fmla="*/ 360745 h 376018"/>
                  <a:gd name="connsiteX8" fmla="*/ 326265 w 361255"/>
                  <a:gd name="connsiteY8" fmla="*/ 375985 h 3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255" h="376018">
                    <a:moveTo>
                      <a:pt x="326265" y="375985"/>
                    </a:moveTo>
                    <a:lnTo>
                      <a:pt x="15083" y="355602"/>
                    </a:lnTo>
                    <a:cubicBezTo>
                      <a:pt x="6225" y="355030"/>
                      <a:pt x="-538" y="347410"/>
                      <a:pt x="34" y="338457"/>
                    </a:cubicBezTo>
                    <a:lnTo>
                      <a:pt x="19846" y="15178"/>
                    </a:lnTo>
                    <a:cubicBezTo>
                      <a:pt x="20417" y="6320"/>
                      <a:pt x="28037" y="-538"/>
                      <a:pt x="36896" y="33"/>
                    </a:cubicBezTo>
                    <a:lnTo>
                      <a:pt x="346077" y="18321"/>
                    </a:lnTo>
                    <a:cubicBezTo>
                      <a:pt x="354935" y="18893"/>
                      <a:pt x="361793" y="26418"/>
                      <a:pt x="361222" y="35371"/>
                    </a:cubicBezTo>
                    <a:lnTo>
                      <a:pt x="343410" y="360745"/>
                    </a:lnTo>
                    <a:cubicBezTo>
                      <a:pt x="342934" y="369699"/>
                      <a:pt x="335219" y="376557"/>
                      <a:pt x="326265" y="375985"/>
                    </a:cubicBezTo>
                    <a:close/>
                  </a:path>
                </a:pathLst>
              </a:custGeom>
              <a:solidFill>
                <a:srgbClr val="3C24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6">
                <a:extLst>
                  <a:ext uri="{FF2B5EF4-FFF2-40B4-BE49-F238E27FC236}">
                    <a16:creationId xmlns:a16="http://schemas.microsoft.com/office/drawing/2014/main" id="{2BC02353-DADB-4C4E-B7B3-B9EF0CD3842D}"/>
                  </a:ext>
                </a:extLst>
              </p:cNvPr>
              <p:cNvSpPr/>
              <p:nvPr/>
            </p:nvSpPr>
            <p:spPr>
              <a:xfrm>
                <a:off x="1735339" y="853858"/>
                <a:ext cx="42300" cy="153866"/>
              </a:xfrm>
              <a:custGeom>
                <a:avLst/>
                <a:gdLst>
                  <a:gd name="connsiteX0" fmla="*/ 77819 w 100107"/>
                  <a:gd name="connsiteY0" fmla="*/ 364141 h 364140"/>
                  <a:gd name="connsiteX1" fmla="*/ 0 w 100107"/>
                  <a:gd name="connsiteY1" fmla="*/ 356902 h 364140"/>
                  <a:gd name="connsiteX2" fmla="*/ 21241 w 100107"/>
                  <a:gd name="connsiteY2" fmla="*/ 0 h 364140"/>
                  <a:gd name="connsiteX3" fmla="*/ 100108 w 100107"/>
                  <a:gd name="connsiteY3" fmla="*/ 5334 h 36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07" h="364140">
                    <a:moveTo>
                      <a:pt x="77819" y="364141"/>
                    </a:moveTo>
                    <a:lnTo>
                      <a:pt x="0" y="356902"/>
                    </a:lnTo>
                    <a:lnTo>
                      <a:pt x="21241" y="0"/>
                    </a:lnTo>
                    <a:lnTo>
                      <a:pt x="100108" y="5334"/>
                    </a:lnTo>
                    <a:close/>
                  </a:path>
                </a:pathLst>
              </a:custGeom>
              <a:solidFill>
                <a:srgbClr val="FCEB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7">
                <a:extLst>
                  <a:ext uri="{FF2B5EF4-FFF2-40B4-BE49-F238E27FC236}">
                    <a16:creationId xmlns:a16="http://schemas.microsoft.com/office/drawing/2014/main" id="{6CFD6FED-8269-4DD4-B384-8C873B8CA512}"/>
                  </a:ext>
                </a:extLst>
              </p:cNvPr>
              <p:cNvSpPr/>
              <p:nvPr/>
            </p:nvSpPr>
            <p:spPr>
              <a:xfrm>
                <a:off x="1451181" y="209812"/>
                <a:ext cx="897431" cy="833369"/>
              </a:xfrm>
              <a:custGeom>
                <a:avLst/>
                <a:gdLst>
                  <a:gd name="connsiteX0" fmla="*/ 2112576 w 2123869"/>
                  <a:gd name="connsiteY0" fmla="*/ 1043954 h 1972260"/>
                  <a:gd name="connsiteX1" fmla="*/ 2025804 w 2123869"/>
                  <a:gd name="connsiteY1" fmla="*/ 902889 h 1972260"/>
                  <a:gd name="connsiteX2" fmla="*/ 2018184 w 2123869"/>
                  <a:gd name="connsiteY2" fmla="*/ 896222 h 1972260"/>
                  <a:gd name="connsiteX3" fmla="*/ 1994085 w 2123869"/>
                  <a:gd name="connsiteY3" fmla="*/ 858503 h 1972260"/>
                  <a:gd name="connsiteX4" fmla="*/ 1990657 w 2123869"/>
                  <a:gd name="connsiteY4" fmla="*/ 858503 h 1972260"/>
                  <a:gd name="connsiteX5" fmla="*/ 1843686 w 2123869"/>
                  <a:gd name="connsiteY5" fmla="*/ 657335 h 1972260"/>
                  <a:gd name="connsiteX6" fmla="*/ 1830637 w 2123869"/>
                  <a:gd name="connsiteY6" fmla="*/ 606281 h 1972260"/>
                  <a:gd name="connsiteX7" fmla="*/ 1842162 w 2123869"/>
                  <a:gd name="connsiteY7" fmla="*/ 486932 h 1972260"/>
                  <a:gd name="connsiteX8" fmla="*/ 1848067 w 2123869"/>
                  <a:gd name="connsiteY8" fmla="*/ 481693 h 1972260"/>
                  <a:gd name="connsiteX9" fmla="*/ 1805871 w 2123869"/>
                  <a:gd name="connsiteY9" fmla="*/ 322340 h 1972260"/>
                  <a:gd name="connsiteX10" fmla="*/ 1799490 w 2123869"/>
                  <a:gd name="connsiteY10" fmla="*/ 320721 h 1972260"/>
                  <a:gd name="connsiteX11" fmla="*/ 1799490 w 2123869"/>
                  <a:gd name="connsiteY11" fmla="*/ 320721 h 1972260"/>
                  <a:gd name="connsiteX12" fmla="*/ 1568604 w 2123869"/>
                  <a:gd name="connsiteY12" fmla="*/ 2586 h 1972260"/>
                  <a:gd name="connsiteX13" fmla="*/ 1494404 w 2123869"/>
                  <a:gd name="connsiteY13" fmla="*/ 12111 h 1972260"/>
                  <a:gd name="connsiteX14" fmla="*/ 902997 w 2123869"/>
                  <a:gd name="connsiteY14" fmla="*/ 124220 h 1972260"/>
                  <a:gd name="connsiteX15" fmla="*/ 182526 w 2123869"/>
                  <a:gd name="connsiteY15" fmla="*/ 81929 h 1972260"/>
                  <a:gd name="connsiteX16" fmla="*/ 112517 w 2123869"/>
                  <a:gd name="connsiteY16" fmla="*/ 88121 h 1972260"/>
                  <a:gd name="connsiteX17" fmla="*/ 39936 w 2123869"/>
                  <a:gd name="connsiteY17" fmla="*/ 172417 h 1972260"/>
                  <a:gd name="connsiteX18" fmla="*/ 35936 w 2123869"/>
                  <a:gd name="connsiteY18" fmla="*/ 190514 h 1972260"/>
                  <a:gd name="connsiteX19" fmla="*/ 5075 w 2123869"/>
                  <a:gd name="connsiteY19" fmla="*/ 516079 h 1972260"/>
                  <a:gd name="connsiteX20" fmla="*/ 3741 w 2123869"/>
                  <a:gd name="connsiteY20" fmla="*/ 557608 h 1972260"/>
                  <a:gd name="connsiteX21" fmla="*/ 57462 w 2123869"/>
                  <a:gd name="connsiteY21" fmla="*/ 565037 h 1972260"/>
                  <a:gd name="connsiteX22" fmla="*/ 96705 w 2123869"/>
                  <a:gd name="connsiteY22" fmla="*/ 605138 h 1972260"/>
                  <a:gd name="connsiteX23" fmla="*/ 154332 w 2123869"/>
                  <a:gd name="connsiteY23" fmla="*/ 1031381 h 1972260"/>
                  <a:gd name="connsiteX24" fmla="*/ 982149 w 2123869"/>
                  <a:gd name="connsiteY24" fmla="*/ 1471817 h 1972260"/>
                  <a:gd name="connsiteX25" fmla="*/ 1046539 w 2123869"/>
                  <a:gd name="connsiteY25" fmla="*/ 1455244 h 1972260"/>
                  <a:gd name="connsiteX26" fmla="*/ 1406297 w 2123869"/>
                  <a:gd name="connsiteY26" fmla="*/ 1246646 h 1972260"/>
                  <a:gd name="connsiteX27" fmla="*/ 1520217 w 2123869"/>
                  <a:gd name="connsiteY27" fmla="*/ 1106629 h 1972260"/>
                  <a:gd name="connsiteX28" fmla="*/ 1539076 w 2123869"/>
                  <a:gd name="connsiteY28" fmla="*/ 1123583 h 1972260"/>
                  <a:gd name="connsiteX29" fmla="*/ 1598131 w 2123869"/>
                  <a:gd name="connsiteY29" fmla="*/ 1278460 h 1972260"/>
                  <a:gd name="connsiteX30" fmla="*/ 1735196 w 2123869"/>
                  <a:gd name="connsiteY30" fmla="*/ 1917206 h 1972260"/>
                  <a:gd name="connsiteX31" fmla="*/ 1758246 w 2123869"/>
                  <a:gd name="connsiteY31" fmla="*/ 1972261 h 1972260"/>
                  <a:gd name="connsiteX32" fmla="*/ 1920457 w 2123869"/>
                  <a:gd name="connsiteY32" fmla="*/ 1721182 h 1972260"/>
                  <a:gd name="connsiteX33" fmla="*/ 1917314 w 2123869"/>
                  <a:gd name="connsiteY33" fmla="*/ 1707371 h 1972260"/>
                  <a:gd name="connsiteX34" fmla="*/ 1948746 w 2123869"/>
                  <a:gd name="connsiteY34" fmla="*/ 1544874 h 1972260"/>
                  <a:gd name="connsiteX35" fmla="*/ 1949032 w 2123869"/>
                  <a:gd name="connsiteY35" fmla="*/ 1480485 h 1972260"/>
                  <a:gd name="connsiteX36" fmla="*/ 1956843 w 2123869"/>
                  <a:gd name="connsiteY36" fmla="*/ 1414382 h 1972260"/>
                  <a:gd name="connsiteX37" fmla="*/ 1968368 w 2123869"/>
                  <a:gd name="connsiteY37" fmla="*/ 1329704 h 1972260"/>
                  <a:gd name="connsiteX38" fmla="*/ 1939126 w 2123869"/>
                  <a:gd name="connsiteY38" fmla="*/ 1255600 h 1972260"/>
                  <a:gd name="connsiteX39" fmla="*/ 1985132 w 2123869"/>
                  <a:gd name="connsiteY39" fmla="*/ 1185210 h 1972260"/>
                  <a:gd name="connsiteX40" fmla="*/ 2077715 w 2123869"/>
                  <a:gd name="connsiteY40" fmla="*/ 1150539 h 1972260"/>
                  <a:gd name="connsiteX41" fmla="*/ 2112576 w 2123869"/>
                  <a:gd name="connsiteY41" fmla="*/ 1043954 h 197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123869" h="1972260">
                    <a:moveTo>
                      <a:pt x="2112576" y="1043954"/>
                    </a:moveTo>
                    <a:cubicBezTo>
                      <a:pt x="2091431" y="992138"/>
                      <a:pt x="2056093" y="949085"/>
                      <a:pt x="2025804" y="902889"/>
                    </a:cubicBezTo>
                    <a:cubicBezTo>
                      <a:pt x="2023708" y="899936"/>
                      <a:pt x="2021137" y="897841"/>
                      <a:pt x="2018184" y="896222"/>
                    </a:cubicBezTo>
                    <a:cubicBezTo>
                      <a:pt x="2023899" y="876029"/>
                      <a:pt x="2011040" y="866123"/>
                      <a:pt x="1994085" y="858503"/>
                    </a:cubicBezTo>
                    <a:cubicBezTo>
                      <a:pt x="1992942" y="858407"/>
                      <a:pt x="1991799" y="858503"/>
                      <a:pt x="1990657" y="858503"/>
                    </a:cubicBezTo>
                    <a:cubicBezTo>
                      <a:pt x="1941603" y="791542"/>
                      <a:pt x="1892358" y="724581"/>
                      <a:pt x="1843686" y="657335"/>
                    </a:cubicBezTo>
                    <a:cubicBezTo>
                      <a:pt x="1832923" y="642380"/>
                      <a:pt x="1819683" y="628188"/>
                      <a:pt x="1830637" y="606281"/>
                    </a:cubicBezTo>
                    <a:cubicBezTo>
                      <a:pt x="1849687" y="568181"/>
                      <a:pt x="1846924" y="527509"/>
                      <a:pt x="1842162" y="486932"/>
                    </a:cubicBezTo>
                    <a:cubicBezTo>
                      <a:pt x="1844257" y="485504"/>
                      <a:pt x="1846257" y="483789"/>
                      <a:pt x="1848067" y="481693"/>
                    </a:cubicBezTo>
                    <a:cubicBezTo>
                      <a:pt x="1853115" y="423496"/>
                      <a:pt x="1839399" y="370346"/>
                      <a:pt x="1805871" y="322340"/>
                    </a:cubicBezTo>
                    <a:cubicBezTo>
                      <a:pt x="1803871" y="321197"/>
                      <a:pt x="1801776" y="320721"/>
                      <a:pt x="1799490" y="320721"/>
                    </a:cubicBezTo>
                    <a:cubicBezTo>
                      <a:pt x="1799490" y="320721"/>
                      <a:pt x="1799490" y="320721"/>
                      <a:pt x="1799490" y="320721"/>
                    </a:cubicBezTo>
                    <a:cubicBezTo>
                      <a:pt x="1752722" y="192800"/>
                      <a:pt x="1676236" y="86406"/>
                      <a:pt x="1568604" y="2586"/>
                    </a:cubicBezTo>
                    <a:cubicBezTo>
                      <a:pt x="1542505" y="-4462"/>
                      <a:pt x="1518693" y="4301"/>
                      <a:pt x="1494404" y="12111"/>
                    </a:cubicBezTo>
                    <a:cubicBezTo>
                      <a:pt x="1302094" y="74690"/>
                      <a:pt x="1105498" y="116886"/>
                      <a:pt x="902997" y="124220"/>
                    </a:cubicBezTo>
                    <a:cubicBezTo>
                      <a:pt x="661728" y="132983"/>
                      <a:pt x="421984" y="107933"/>
                      <a:pt x="182526" y="81929"/>
                    </a:cubicBezTo>
                    <a:cubicBezTo>
                      <a:pt x="158237" y="79262"/>
                      <a:pt x="135282" y="79548"/>
                      <a:pt x="112517" y="88121"/>
                    </a:cubicBezTo>
                    <a:cubicBezTo>
                      <a:pt x="83561" y="112123"/>
                      <a:pt x="63463" y="143747"/>
                      <a:pt x="39936" y="172417"/>
                    </a:cubicBezTo>
                    <a:cubicBezTo>
                      <a:pt x="36793" y="178037"/>
                      <a:pt x="34507" y="184323"/>
                      <a:pt x="35936" y="190514"/>
                    </a:cubicBezTo>
                    <a:cubicBezTo>
                      <a:pt x="61939" y="302528"/>
                      <a:pt x="40413" y="409875"/>
                      <a:pt x="5075" y="516079"/>
                    </a:cubicBezTo>
                    <a:cubicBezTo>
                      <a:pt x="598" y="529604"/>
                      <a:pt x="-3021" y="543511"/>
                      <a:pt x="3741" y="557608"/>
                    </a:cubicBezTo>
                    <a:cubicBezTo>
                      <a:pt x="19743" y="573705"/>
                      <a:pt x="39365" y="568943"/>
                      <a:pt x="57462" y="565037"/>
                    </a:cubicBezTo>
                    <a:cubicBezTo>
                      <a:pt x="93372" y="557322"/>
                      <a:pt x="101849" y="570848"/>
                      <a:pt x="96705" y="605138"/>
                    </a:cubicBezTo>
                    <a:cubicBezTo>
                      <a:pt x="74607" y="752585"/>
                      <a:pt x="95658" y="893555"/>
                      <a:pt x="154332" y="1031381"/>
                    </a:cubicBezTo>
                    <a:cubicBezTo>
                      <a:pt x="287491" y="1343897"/>
                      <a:pt x="648774" y="1537826"/>
                      <a:pt x="982149" y="1471817"/>
                    </a:cubicBezTo>
                    <a:cubicBezTo>
                      <a:pt x="1003390" y="1465055"/>
                      <a:pt x="1025107" y="1460578"/>
                      <a:pt x="1046539" y="1455244"/>
                    </a:cubicBezTo>
                    <a:cubicBezTo>
                      <a:pt x="1186461" y="1420192"/>
                      <a:pt x="1310571" y="1358470"/>
                      <a:pt x="1406297" y="1246646"/>
                    </a:cubicBezTo>
                    <a:cubicBezTo>
                      <a:pt x="1445446" y="1200926"/>
                      <a:pt x="1480878" y="1152349"/>
                      <a:pt x="1520217" y="1106629"/>
                    </a:cubicBezTo>
                    <a:cubicBezTo>
                      <a:pt x="1532980" y="1104914"/>
                      <a:pt x="1535838" y="1115297"/>
                      <a:pt x="1539076" y="1123583"/>
                    </a:cubicBezTo>
                    <a:cubicBezTo>
                      <a:pt x="1559555" y="1174923"/>
                      <a:pt x="1581558" y="1225596"/>
                      <a:pt x="1598131" y="1278460"/>
                    </a:cubicBezTo>
                    <a:cubicBezTo>
                      <a:pt x="1663282" y="1487248"/>
                      <a:pt x="1702430" y="1701465"/>
                      <a:pt x="1735196" y="1917206"/>
                    </a:cubicBezTo>
                    <a:cubicBezTo>
                      <a:pt x="1738339" y="1937590"/>
                      <a:pt x="1739958" y="1958354"/>
                      <a:pt x="1758246" y="1972261"/>
                    </a:cubicBezTo>
                    <a:cubicBezTo>
                      <a:pt x="1908646" y="1944924"/>
                      <a:pt x="1960176" y="1865009"/>
                      <a:pt x="1920457" y="1721182"/>
                    </a:cubicBezTo>
                    <a:cubicBezTo>
                      <a:pt x="1919219" y="1716610"/>
                      <a:pt x="1919314" y="1711466"/>
                      <a:pt x="1917314" y="1707371"/>
                    </a:cubicBezTo>
                    <a:cubicBezTo>
                      <a:pt x="1886548" y="1645172"/>
                      <a:pt x="1897883" y="1590880"/>
                      <a:pt x="1948746" y="1544874"/>
                    </a:cubicBezTo>
                    <a:cubicBezTo>
                      <a:pt x="1973416" y="1522586"/>
                      <a:pt x="1971130" y="1500964"/>
                      <a:pt x="1949032" y="1480485"/>
                    </a:cubicBezTo>
                    <a:cubicBezTo>
                      <a:pt x="1920171" y="1453720"/>
                      <a:pt x="1925982" y="1434956"/>
                      <a:pt x="1956843" y="1414382"/>
                    </a:cubicBezTo>
                    <a:cubicBezTo>
                      <a:pt x="1990561" y="1391903"/>
                      <a:pt x="1994848" y="1362280"/>
                      <a:pt x="1968368" y="1329704"/>
                    </a:cubicBezTo>
                    <a:cubicBezTo>
                      <a:pt x="1950937" y="1308178"/>
                      <a:pt x="1944841" y="1281794"/>
                      <a:pt x="1939126" y="1255600"/>
                    </a:cubicBezTo>
                    <a:cubicBezTo>
                      <a:pt x="1927696" y="1203689"/>
                      <a:pt x="1933507" y="1194354"/>
                      <a:pt x="1985132" y="1185210"/>
                    </a:cubicBezTo>
                    <a:cubicBezTo>
                      <a:pt x="2018279" y="1179305"/>
                      <a:pt x="2049140" y="1168256"/>
                      <a:pt x="2077715" y="1150539"/>
                    </a:cubicBezTo>
                    <a:cubicBezTo>
                      <a:pt x="2126292" y="1120631"/>
                      <a:pt x="2134008" y="1096628"/>
                      <a:pt x="2112576" y="1043954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8">
                <a:extLst>
                  <a:ext uri="{FF2B5EF4-FFF2-40B4-BE49-F238E27FC236}">
                    <a16:creationId xmlns:a16="http://schemas.microsoft.com/office/drawing/2014/main" id="{AEF736FA-1AA0-43CD-B3A6-A75B3051C732}"/>
                  </a:ext>
                </a:extLst>
              </p:cNvPr>
              <p:cNvSpPr/>
              <p:nvPr/>
            </p:nvSpPr>
            <p:spPr>
              <a:xfrm>
                <a:off x="1940553" y="341387"/>
                <a:ext cx="364389" cy="308976"/>
              </a:xfrm>
              <a:custGeom>
                <a:avLst/>
                <a:gdLst>
                  <a:gd name="connsiteX0" fmla="*/ 836696 w 862367"/>
                  <a:gd name="connsiteY0" fmla="*/ 537782 h 731225"/>
                  <a:gd name="connsiteX1" fmla="*/ 833267 w 862367"/>
                  <a:gd name="connsiteY1" fmla="*/ 537782 h 731225"/>
                  <a:gd name="connsiteX2" fmla="*/ 686296 w 862367"/>
                  <a:gd name="connsiteY2" fmla="*/ 336613 h 731225"/>
                  <a:gd name="connsiteX3" fmla="*/ 673247 w 862367"/>
                  <a:gd name="connsiteY3" fmla="*/ 285560 h 731225"/>
                  <a:gd name="connsiteX4" fmla="*/ 684772 w 862367"/>
                  <a:gd name="connsiteY4" fmla="*/ 166211 h 731225"/>
                  <a:gd name="connsiteX5" fmla="*/ 690678 w 862367"/>
                  <a:gd name="connsiteY5" fmla="*/ 160973 h 731225"/>
                  <a:gd name="connsiteX6" fmla="*/ 648482 w 862367"/>
                  <a:gd name="connsiteY6" fmla="*/ 1619 h 731225"/>
                  <a:gd name="connsiteX7" fmla="*/ 642100 w 862367"/>
                  <a:gd name="connsiteY7" fmla="*/ 0 h 731225"/>
                  <a:gd name="connsiteX8" fmla="*/ 1544 w 862367"/>
                  <a:gd name="connsiteY8" fmla="*/ 285560 h 731225"/>
                  <a:gd name="connsiteX9" fmla="*/ 17546 w 862367"/>
                  <a:gd name="connsiteY9" fmla="*/ 338042 h 731225"/>
                  <a:gd name="connsiteX10" fmla="*/ 56218 w 862367"/>
                  <a:gd name="connsiteY10" fmla="*/ 680942 h 731225"/>
                  <a:gd name="connsiteX11" fmla="*/ 55360 w 862367"/>
                  <a:gd name="connsiteY11" fmla="*/ 731044 h 731225"/>
                  <a:gd name="connsiteX12" fmla="*/ 93079 w 862367"/>
                  <a:gd name="connsiteY12" fmla="*/ 729901 h 731225"/>
                  <a:gd name="connsiteX13" fmla="*/ 488557 w 862367"/>
                  <a:gd name="connsiteY13" fmla="*/ 654177 h 731225"/>
                  <a:gd name="connsiteX14" fmla="*/ 859651 w 862367"/>
                  <a:gd name="connsiteY14" fmla="*/ 579120 h 731225"/>
                  <a:gd name="connsiteX15" fmla="*/ 836696 w 862367"/>
                  <a:gd name="connsiteY15" fmla="*/ 537782 h 73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2367" h="731225">
                    <a:moveTo>
                      <a:pt x="836696" y="537782"/>
                    </a:moveTo>
                    <a:cubicBezTo>
                      <a:pt x="835553" y="537686"/>
                      <a:pt x="834410" y="537782"/>
                      <a:pt x="833267" y="537782"/>
                    </a:cubicBezTo>
                    <a:cubicBezTo>
                      <a:pt x="784213" y="470821"/>
                      <a:pt x="734969" y="403860"/>
                      <a:pt x="686296" y="336613"/>
                    </a:cubicBezTo>
                    <a:cubicBezTo>
                      <a:pt x="675533" y="321659"/>
                      <a:pt x="662293" y="307467"/>
                      <a:pt x="673247" y="285560"/>
                    </a:cubicBezTo>
                    <a:cubicBezTo>
                      <a:pt x="692297" y="247460"/>
                      <a:pt x="689535" y="206788"/>
                      <a:pt x="684772" y="166211"/>
                    </a:cubicBezTo>
                    <a:cubicBezTo>
                      <a:pt x="686868" y="164783"/>
                      <a:pt x="688868" y="163068"/>
                      <a:pt x="690678" y="160973"/>
                    </a:cubicBezTo>
                    <a:cubicBezTo>
                      <a:pt x="695726" y="102775"/>
                      <a:pt x="682010" y="49625"/>
                      <a:pt x="648482" y="1619"/>
                    </a:cubicBezTo>
                    <a:cubicBezTo>
                      <a:pt x="646482" y="476"/>
                      <a:pt x="644386" y="0"/>
                      <a:pt x="642100" y="0"/>
                    </a:cubicBezTo>
                    <a:cubicBezTo>
                      <a:pt x="430741" y="99917"/>
                      <a:pt x="216142" y="192691"/>
                      <a:pt x="1544" y="285560"/>
                    </a:cubicBezTo>
                    <a:cubicBezTo>
                      <a:pt x="-4552" y="306515"/>
                      <a:pt x="8783" y="322040"/>
                      <a:pt x="17546" y="338042"/>
                    </a:cubicBezTo>
                    <a:cubicBezTo>
                      <a:pt x="77268" y="447199"/>
                      <a:pt x="88221" y="561594"/>
                      <a:pt x="56218" y="680942"/>
                    </a:cubicBezTo>
                    <a:cubicBezTo>
                      <a:pt x="51740" y="697420"/>
                      <a:pt x="44692" y="714185"/>
                      <a:pt x="55360" y="731044"/>
                    </a:cubicBezTo>
                    <a:cubicBezTo>
                      <a:pt x="67933" y="730758"/>
                      <a:pt x="80887" y="732187"/>
                      <a:pt x="93079" y="729901"/>
                    </a:cubicBezTo>
                    <a:cubicBezTo>
                      <a:pt x="225000" y="705040"/>
                      <a:pt x="356922" y="680085"/>
                      <a:pt x="488557" y="654177"/>
                    </a:cubicBezTo>
                    <a:cubicBezTo>
                      <a:pt x="612382" y="629793"/>
                      <a:pt x="736017" y="604171"/>
                      <a:pt x="859651" y="579120"/>
                    </a:cubicBezTo>
                    <a:cubicBezTo>
                      <a:pt x="868414" y="556451"/>
                      <a:pt x="854698" y="545878"/>
                      <a:pt x="836696" y="537782"/>
                    </a:cubicBezTo>
                    <a:close/>
                  </a:path>
                </a:pathLst>
              </a:custGeom>
              <a:solidFill>
                <a:srgbClr val="7C9E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">
                <a:extLst>
                  <a:ext uri="{FF2B5EF4-FFF2-40B4-BE49-F238E27FC236}">
                    <a16:creationId xmlns:a16="http://schemas.microsoft.com/office/drawing/2014/main" id="{0399153A-3669-485D-9AE9-A0A0C454DB43}"/>
                  </a:ext>
                </a:extLst>
              </p:cNvPr>
              <p:cNvSpPr/>
              <p:nvPr/>
            </p:nvSpPr>
            <p:spPr>
              <a:xfrm>
                <a:off x="1408270" y="1267450"/>
                <a:ext cx="574681" cy="496263"/>
              </a:xfrm>
              <a:custGeom>
                <a:avLst/>
                <a:gdLst>
                  <a:gd name="connsiteX0" fmla="*/ 1345830 w 1360045"/>
                  <a:gd name="connsiteY0" fmla="*/ 1134214 h 1174460"/>
                  <a:gd name="connsiteX1" fmla="*/ 798428 w 1360045"/>
                  <a:gd name="connsiteY1" fmla="*/ 1171171 h 1174460"/>
                  <a:gd name="connsiteX2" fmla="*/ 49192 w 1360045"/>
                  <a:gd name="connsiteY2" fmla="*/ 1004388 h 1174460"/>
                  <a:gd name="connsiteX3" fmla="*/ 12235 w 1360045"/>
                  <a:gd name="connsiteY3" fmla="*/ 979147 h 1174460"/>
                  <a:gd name="connsiteX4" fmla="*/ 1376 w 1360045"/>
                  <a:gd name="connsiteY4" fmla="*/ 919901 h 1174460"/>
                  <a:gd name="connsiteX5" fmla="*/ 158063 w 1360045"/>
                  <a:gd name="connsiteY5" fmla="*/ 306777 h 1174460"/>
                  <a:gd name="connsiteX6" fmla="*/ 660887 w 1360045"/>
                  <a:gd name="connsiteY6" fmla="*/ 72 h 1174460"/>
                  <a:gd name="connsiteX7" fmla="*/ 1081321 w 1360045"/>
                  <a:gd name="connsiteY7" fmla="*/ 148471 h 1174460"/>
                  <a:gd name="connsiteX8" fmla="*/ 1260200 w 1360045"/>
                  <a:gd name="connsiteY8" fmla="*/ 430316 h 1174460"/>
                  <a:gd name="connsiteX9" fmla="*/ 1342020 w 1360045"/>
                  <a:gd name="connsiteY9" fmla="*/ 863132 h 1174460"/>
                  <a:gd name="connsiteX10" fmla="*/ 1358403 w 1360045"/>
                  <a:gd name="connsiteY10" fmla="*/ 1076016 h 1174460"/>
                  <a:gd name="connsiteX11" fmla="*/ 1345830 w 1360045"/>
                  <a:gd name="connsiteY11" fmla="*/ 1134214 h 117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045" h="1174460">
                    <a:moveTo>
                      <a:pt x="1345830" y="1134214"/>
                    </a:moveTo>
                    <a:cubicBezTo>
                      <a:pt x="1164760" y="1167551"/>
                      <a:pt x="982356" y="1181362"/>
                      <a:pt x="798428" y="1171171"/>
                    </a:cubicBezTo>
                    <a:cubicBezTo>
                      <a:pt x="539539" y="1156883"/>
                      <a:pt x="288841" y="1105067"/>
                      <a:pt x="49192" y="1004388"/>
                    </a:cubicBezTo>
                    <a:cubicBezTo>
                      <a:pt x="35285" y="998577"/>
                      <a:pt x="17283" y="998101"/>
                      <a:pt x="12235" y="979147"/>
                    </a:cubicBezTo>
                    <a:cubicBezTo>
                      <a:pt x="-2053" y="961430"/>
                      <a:pt x="-910" y="939904"/>
                      <a:pt x="1376" y="919901"/>
                    </a:cubicBezTo>
                    <a:cubicBezTo>
                      <a:pt x="25189" y="708351"/>
                      <a:pt x="58241" y="498515"/>
                      <a:pt x="158063" y="306777"/>
                    </a:cubicBezTo>
                    <a:cubicBezTo>
                      <a:pt x="263409" y="104371"/>
                      <a:pt x="431811" y="3215"/>
                      <a:pt x="660887" y="72"/>
                    </a:cubicBezTo>
                    <a:cubicBezTo>
                      <a:pt x="820050" y="-2119"/>
                      <a:pt x="960734" y="45887"/>
                      <a:pt x="1081321" y="148471"/>
                    </a:cubicBezTo>
                    <a:cubicBezTo>
                      <a:pt x="1169332" y="223433"/>
                      <a:pt x="1220195" y="324398"/>
                      <a:pt x="1260200" y="430316"/>
                    </a:cubicBezTo>
                    <a:cubicBezTo>
                      <a:pt x="1312778" y="569572"/>
                      <a:pt x="1325827" y="716638"/>
                      <a:pt x="1342020" y="863132"/>
                    </a:cubicBezTo>
                    <a:cubicBezTo>
                      <a:pt x="1349926" y="933998"/>
                      <a:pt x="1347545" y="1005435"/>
                      <a:pt x="1358403" y="1076016"/>
                    </a:cubicBezTo>
                    <a:cubicBezTo>
                      <a:pt x="1361546" y="1096590"/>
                      <a:pt x="1361546" y="1117354"/>
                      <a:pt x="1345830" y="11342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">
                <a:extLst>
                  <a:ext uri="{FF2B5EF4-FFF2-40B4-BE49-F238E27FC236}">
                    <a16:creationId xmlns:a16="http://schemas.microsoft.com/office/drawing/2014/main" id="{3ABD8F4B-09D9-43E5-893A-2D5B015A1370}"/>
                  </a:ext>
                </a:extLst>
              </p:cNvPr>
              <p:cNvSpPr/>
              <p:nvPr/>
            </p:nvSpPr>
            <p:spPr>
              <a:xfrm>
                <a:off x="1499087" y="116312"/>
                <a:ext cx="615182" cy="149380"/>
              </a:xfrm>
              <a:custGeom>
                <a:avLst/>
                <a:gdLst>
                  <a:gd name="connsiteX0" fmla="*/ 1455896 w 1455896"/>
                  <a:gd name="connsiteY0" fmla="*/ 214720 h 353523"/>
                  <a:gd name="connsiteX1" fmla="*/ 480536 w 1455896"/>
                  <a:gd name="connsiteY1" fmla="*/ 345975 h 353523"/>
                  <a:gd name="connsiteX2" fmla="*/ 0 w 1455896"/>
                  <a:gd name="connsiteY2" fmla="*/ 300350 h 353523"/>
                  <a:gd name="connsiteX3" fmla="*/ 493205 w 1455896"/>
                  <a:gd name="connsiteY3" fmla="*/ 35364 h 353523"/>
                  <a:gd name="connsiteX4" fmla="*/ 1251394 w 1455896"/>
                  <a:gd name="connsiteY4" fmla="*/ 88323 h 353523"/>
                  <a:gd name="connsiteX5" fmla="*/ 1455896 w 1455896"/>
                  <a:gd name="connsiteY5" fmla="*/ 214720 h 3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896" h="353523">
                    <a:moveTo>
                      <a:pt x="1455896" y="214720"/>
                    </a:moveTo>
                    <a:cubicBezTo>
                      <a:pt x="1140523" y="331020"/>
                      <a:pt x="815435" y="372073"/>
                      <a:pt x="480536" y="345975"/>
                    </a:cubicBezTo>
                    <a:cubicBezTo>
                      <a:pt x="320040" y="333497"/>
                      <a:pt x="159734" y="320638"/>
                      <a:pt x="0" y="300350"/>
                    </a:cubicBezTo>
                    <a:cubicBezTo>
                      <a:pt x="135446" y="158237"/>
                      <a:pt x="303657" y="76036"/>
                      <a:pt x="493205" y="35364"/>
                    </a:cubicBezTo>
                    <a:cubicBezTo>
                      <a:pt x="750665" y="-19881"/>
                      <a:pt x="1004983" y="-16261"/>
                      <a:pt x="1251394" y="88323"/>
                    </a:cubicBezTo>
                    <a:cubicBezTo>
                      <a:pt x="1325785" y="119756"/>
                      <a:pt x="1395984" y="159285"/>
                      <a:pt x="1455896" y="214720"/>
                    </a:cubicBezTo>
                    <a:close/>
                  </a:path>
                </a:pathLst>
              </a:custGeom>
              <a:solidFill>
                <a:srgbClr val="0607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4">
                <a:extLst>
                  <a:ext uri="{FF2B5EF4-FFF2-40B4-BE49-F238E27FC236}">
                    <a16:creationId xmlns:a16="http://schemas.microsoft.com/office/drawing/2014/main" id="{94B34E22-18B8-4789-865E-0379DF29E23D}"/>
                  </a:ext>
                </a:extLst>
              </p:cNvPr>
              <p:cNvSpPr/>
              <p:nvPr/>
            </p:nvSpPr>
            <p:spPr>
              <a:xfrm>
                <a:off x="1387324" y="1194415"/>
                <a:ext cx="614252" cy="552292"/>
              </a:xfrm>
              <a:custGeom>
                <a:avLst/>
                <a:gdLst>
                  <a:gd name="connsiteX0" fmla="*/ 149627 w 1453694"/>
                  <a:gd name="connsiteY0" fmla="*/ 405899 h 1307059"/>
                  <a:gd name="connsiteX1" fmla="*/ 309647 w 1453694"/>
                  <a:gd name="connsiteY1" fmla="*/ 155677 h 1307059"/>
                  <a:gd name="connsiteX2" fmla="*/ 635211 w 1453694"/>
                  <a:gd name="connsiteY2" fmla="*/ 6039 h 1307059"/>
                  <a:gd name="connsiteX3" fmla="*/ 1128225 w 1453694"/>
                  <a:gd name="connsiteY3" fmla="*/ 139580 h 1307059"/>
                  <a:gd name="connsiteX4" fmla="*/ 1317868 w 1453694"/>
                  <a:gd name="connsiteY4" fmla="*/ 412281 h 1307059"/>
                  <a:gd name="connsiteX5" fmla="*/ 1406736 w 1453694"/>
                  <a:gd name="connsiteY5" fmla="*/ 807282 h 1307059"/>
                  <a:gd name="connsiteX6" fmla="*/ 1435597 w 1453694"/>
                  <a:gd name="connsiteY6" fmla="*/ 1217334 h 1307059"/>
                  <a:gd name="connsiteX7" fmla="*/ 1453695 w 1453694"/>
                  <a:gd name="connsiteY7" fmla="*/ 1290295 h 1307059"/>
                  <a:gd name="connsiteX8" fmla="*/ 1395496 w 1453694"/>
                  <a:gd name="connsiteY8" fmla="*/ 1307059 h 1307059"/>
                  <a:gd name="connsiteX9" fmla="*/ 1274339 w 1453694"/>
                  <a:gd name="connsiteY9" fmla="*/ 550012 h 1307059"/>
                  <a:gd name="connsiteX10" fmla="*/ 383370 w 1453694"/>
                  <a:gd name="connsiteY10" fmla="*/ 287598 h 1307059"/>
                  <a:gd name="connsiteX11" fmla="*/ 161819 w 1453694"/>
                  <a:gd name="connsiteY11" fmla="*/ 620211 h 1307059"/>
                  <a:gd name="connsiteX12" fmla="*/ 73522 w 1453694"/>
                  <a:gd name="connsiteY12" fmla="*/ 1026929 h 1307059"/>
                  <a:gd name="connsiteX13" fmla="*/ 61997 w 1453694"/>
                  <a:gd name="connsiteY13" fmla="*/ 1151992 h 1307059"/>
                  <a:gd name="connsiteX14" fmla="*/ 7323 w 1453694"/>
                  <a:gd name="connsiteY14" fmla="*/ 1136466 h 1307059"/>
                  <a:gd name="connsiteX15" fmla="*/ 12466 w 1453694"/>
                  <a:gd name="connsiteY15" fmla="*/ 1020357 h 1307059"/>
                  <a:gd name="connsiteX16" fmla="*/ 116003 w 1453694"/>
                  <a:gd name="connsiteY16" fmla="*/ 467145 h 1307059"/>
                  <a:gd name="connsiteX17" fmla="*/ 149627 w 1453694"/>
                  <a:gd name="connsiteY17" fmla="*/ 405899 h 13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3694" h="1307059">
                    <a:moveTo>
                      <a:pt x="149627" y="405899"/>
                    </a:moveTo>
                    <a:cubicBezTo>
                      <a:pt x="194013" y="316840"/>
                      <a:pt x="234208" y="225210"/>
                      <a:pt x="309647" y="155677"/>
                    </a:cubicBezTo>
                    <a:cubicBezTo>
                      <a:pt x="402134" y="70428"/>
                      <a:pt x="510433" y="22137"/>
                      <a:pt x="635211" y="6039"/>
                    </a:cubicBezTo>
                    <a:cubicBezTo>
                      <a:pt x="818663" y="-17583"/>
                      <a:pt x="982683" y="28328"/>
                      <a:pt x="1128225" y="139580"/>
                    </a:cubicBezTo>
                    <a:cubicBezTo>
                      <a:pt x="1219951" y="209684"/>
                      <a:pt x="1275958" y="306648"/>
                      <a:pt x="1317868" y="412281"/>
                    </a:cubicBezTo>
                    <a:cubicBezTo>
                      <a:pt x="1368160" y="539249"/>
                      <a:pt x="1392449" y="671837"/>
                      <a:pt x="1406736" y="807282"/>
                    </a:cubicBezTo>
                    <a:cubicBezTo>
                      <a:pt x="1421119" y="943681"/>
                      <a:pt x="1435406" y="1079888"/>
                      <a:pt x="1435597" y="1217334"/>
                    </a:cubicBezTo>
                    <a:cubicBezTo>
                      <a:pt x="1435597" y="1241623"/>
                      <a:pt x="1447408" y="1265911"/>
                      <a:pt x="1453695" y="1290295"/>
                    </a:cubicBezTo>
                    <a:cubicBezTo>
                      <a:pt x="1436359" y="1303059"/>
                      <a:pt x="1414928" y="1301725"/>
                      <a:pt x="1395496" y="1307059"/>
                    </a:cubicBezTo>
                    <a:cubicBezTo>
                      <a:pt x="1378351" y="1051027"/>
                      <a:pt x="1372161" y="794043"/>
                      <a:pt x="1274339" y="550012"/>
                    </a:cubicBezTo>
                    <a:cubicBezTo>
                      <a:pt x="1121177" y="168060"/>
                      <a:pt x="648165" y="94336"/>
                      <a:pt x="383370" y="287598"/>
                    </a:cubicBezTo>
                    <a:cubicBezTo>
                      <a:pt x="268784" y="371228"/>
                      <a:pt x="206110" y="490005"/>
                      <a:pt x="161819" y="620211"/>
                    </a:cubicBezTo>
                    <a:cubicBezTo>
                      <a:pt x="116861" y="752323"/>
                      <a:pt x="92381" y="888816"/>
                      <a:pt x="73522" y="1026929"/>
                    </a:cubicBezTo>
                    <a:cubicBezTo>
                      <a:pt x="67807" y="1068744"/>
                      <a:pt x="70379" y="1110749"/>
                      <a:pt x="61997" y="1151992"/>
                    </a:cubicBezTo>
                    <a:cubicBezTo>
                      <a:pt x="38660" y="1164946"/>
                      <a:pt x="24278" y="1146182"/>
                      <a:pt x="7323" y="1136466"/>
                    </a:cubicBezTo>
                    <a:cubicBezTo>
                      <a:pt x="-10203" y="1097033"/>
                      <a:pt x="8752" y="1058647"/>
                      <a:pt x="12466" y="1020357"/>
                    </a:cubicBezTo>
                    <a:cubicBezTo>
                      <a:pt x="30469" y="833000"/>
                      <a:pt x="56377" y="646786"/>
                      <a:pt x="116003" y="467145"/>
                    </a:cubicBezTo>
                    <a:cubicBezTo>
                      <a:pt x="123338" y="444666"/>
                      <a:pt x="129433" y="421425"/>
                      <a:pt x="149627" y="4058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5">
                <a:extLst>
                  <a:ext uri="{FF2B5EF4-FFF2-40B4-BE49-F238E27FC236}">
                    <a16:creationId xmlns:a16="http://schemas.microsoft.com/office/drawing/2014/main" id="{43B786B2-02AE-475B-8027-94F852C9B482}"/>
                  </a:ext>
                </a:extLst>
              </p:cNvPr>
              <p:cNvSpPr/>
              <p:nvPr/>
            </p:nvSpPr>
            <p:spPr>
              <a:xfrm>
                <a:off x="1499208" y="975606"/>
                <a:ext cx="539235" cy="177955"/>
              </a:xfrm>
              <a:custGeom>
                <a:avLst/>
                <a:gdLst>
                  <a:gd name="connsiteX0" fmla="*/ 63817 w 1276159"/>
                  <a:gd name="connsiteY0" fmla="*/ 0 h 421149"/>
                  <a:gd name="connsiteX1" fmla="*/ 548354 w 1276159"/>
                  <a:gd name="connsiteY1" fmla="*/ 143542 h 421149"/>
                  <a:gd name="connsiteX2" fmla="*/ 1086993 w 1276159"/>
                  <a:gd name="connsiteY2" fmla="*/ 171545 h 421149"/>
                  <a:gd name="connsiteX3" fmla="*/ 1276159 w 1276159"/>
                  <a:gd name="connsiteY3" fmla="*/ 163544 h 421149"/>
                  <a:gd name="connsiteX4" fmla="*/ 1226915 w 1276159"/>
                  <a:gd name="connsiteY4" fmla="*/ 292799 h 421149"/>
                  <a:gd name="connsiteX5" fmla="*/ 1198436 w 1276159"/>
                  <a:gd name="connsiteY5" fmla="*/ 410623 h 421149"/>
                  <a:gd name="connsiteX6" fmla="*/ 791623 w 1276159"/>
                  <a:gd name="connsiteY6" fmla="*/ 419386 h 421149"/>
                  <a:gd name="connsiteX7" fmla="*/ 133255 w 1276159"/>
                  <a:gd name="connsiteY7" fmla="*/ 287179 h 421149"/>
                  <a:gd name="connsiteX8" fmla="*/ 0 w 1276159"/>
                  <a:gd name="connsiteY8" fmla="*/ 239078 h 421149"/>
                  <a:gd name="connsiteX9" fmla="*/ 30480 w 1276159"/>
                  <a:gd name="connsiteY9" fmla="*/ 144399 h 421149"/>
                  <a:gd name="connsiteX10" fmla="*/ 63817 w 1276159"/>
                  <a:gd name="connsiteY10" fmla="*/ 0 h 4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159" h="421149">
                    <a:moveTo>
                      <a:pt x="63817" y="0"/>
                    </a:moveTo>
                    <a:cubicBezTo>
                      <a:pt x="219456" y="67723"/>
                      <a:pt x="381857" y="113538"/>
                      <a:pt x="548354" y="143542"/>
                    </a:cubicBezTo>
                    <a:cubicBezTo>
                      <a:pt x="726472" y="175641"/>
                      <a:pt x="906875" y="177070"/>
                      <a:pt x="1086993" y="171545"/>
                    </a:cubicBezTo>
                    <a:cubicBezTo>
                      <a:pt x="1149953" y="169640"/>
                      <a:pt x="1212913" y="161163"/>
                      <a:pt x="1276159" y="163544"/>
                    </a:cubicBezTo>
                    <a:cubicBezTo>
                      <a:pt x="1254252" y="205073"/>
                      <a:pt x="1220343" y="249174"/>
                      <a:pt x="1226915" y="292799"/>
                    </a:cubicBezTo>
                    <a:cubicBezTo>
                      <a:pt x="1234154" y="340900"/>
                      <a:pt x="1210627" y="372332"/>
                      <a:pt x="1198436" y="410623"/>
                    </a:cubicBezTo>
                    <a:cubicBezTo>
                      <a:pt x="1063181" y="427292"/>
                      <a:pt x="927259" y="419100"/>
                      <a:pt x="791623" y="419386"/>
                    </a:cubicBezTo>
                    <a:cubicBezTo>
                      <a:pt x="563499" y="419767"/>
                      <a:pt x="346329" y="363284"/>
                      <a:pt x="133255" y="287179"/>
                    </a:cubicBezTo>
                    <a:cubicBezTo>
                      <a:pt x="88773" y="271272"/>
                      <a:pt x="44387" y="255079"/>
                      <a:pt x="0" y="239078"/>
                    </a:cubicBezTo>
                    <a:cubicBezTo>
                      <a:pt x="7525" y="210122"/>
                      <a:pt x="20002" y="168593"/>
                      <a:pt x="30480" y="144399"/>
                    </a:cubicBezTo>
                    <a:cubicBezTo>
                      <a:pt x="42291" y="94298"/>
                      <a:pt x="48673" y="51245"/>
                      <a:pt x="63817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6">
                <a:extLst>
                  <a:ext uri="{FF2B5EF4-FFF2-40B4-BE49-F238E27FC236}">
                    <a16:creationId xmlns:a16="http://schemas.microsoft.com/office/drawing/2014/main" id="{FBBF76E2-AE19-4368-BAE3-0B54CF8759C2}"/>
                  </a:ext>
                </a:extLst>
              </p:cNvPr>
              <p:cNvSpPr/>
              <p:nvPr/>
            </p:nvSpPr>
            <p:spPr>
              <a:xfrm>
                <a:off x="2214525" y="339580"/>
                <a:ext cx="108294" cy="247839"/>
              </a:xfrm>
              <a:custGeom>
                <a:avLst/>
                <a:gdLst>
                  <a:gd name="connsiteX0" fmla="*/ 35623 w 256290"/>
                  <a:gd name="connsiteY0" fmla="*/ 165057 h 586538"/>
                  <a:gd name="connsiteX1" fmla="*/ 0 w 256290"/>
                  <a:gd name="connsiteY1" fmla="*/ 5990 h 586538"/>
                  <a:gd name="connsiteX2" fmla="*/ 36100 w 256290"/>
                  <a:gd name="connsiteY2" fmla="*/ 20753 h 586538"/>
                  <a:gd name="connsiteX3" fmla="*/ 214122 w 256290"/>
                  <a:gd name="connsiteY3" fmla="*/ 310885 h 586538"/>
                  <a:gd name="connsiteX4" fmla="*/ 246888 w 256290"/>
                  <a:gd name="connsiteY4" fmla="*/ 558154 h 586538"/>
                  <a:gd name="connsiteX5" fmla="*/ 219933 w 256290"/>
                  <a:gd name="connsiteY5" fmla="*/ 586538 h 586538"/>
                  <a:gd name="connsiteX6" fmla="*/ 211169 w 256290"/>
                  <a:gd name="connsiteY6" fmla="*/ 583681 h 586538"/>
                  <a:gd name="connsiteX7" fmla="*/ 187738 w 256290"/>
                  <a:gd name="connsiteY7" fmla="*/ 546343 h 586538"/>
                  <a:gd name="connsiteX8" fmla="*/ 128969 w 256290"/>
                  <a:gd name="connsiteY8" fmla="*/ 487288 h 586538"/>
                  <a:gd name="connsiteX9" fmla="*/ 66104 w 256290"/>
                  <a:gd name="connsiteY9" fmla="*/ 405182 h 586538"/>
                  <a:gd name="connsiteX10" fmla="*/ 35623 w 256290"/>
                  <a:gd name="connsiteY10" fmla="*/ 165057 h 5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90" h="586538">
                    <a:moveTo>
                      <a:pt x="35623" y="165057"/>
                    </a:moveTo>
                    <a:cubicBezTo>
                      <a:pt x="33719" y="109812"/>
                      <a:pt x="8858" y="59711"/>
                      <a:pt x="0" y="5990"/>
                    </a:cubicBezTo>
                    <a:cubicBezTo>
                      <a:pt x="20288" y="-9250"/>
                      <a:pt x="27527" y="7895"/>
                      <a:pt x="36100" y="20753"/>
                    </a:cubicBezTo>
                    <a:cubicBezTo>
                      <a:pt x="99346" y="115051"/>
                      <a:pt x="162211" y="209539"/>
                      <a:pt x="214122" y="310885"/>
                    </a:cubicBezTo>
                    <a:cubicBezTo>
                      <a:pt x="254318" y="389371"/>
                      <a:pt x="266986" y="471476"/>
                      <a:pt x="246888" y="558154"/>
                    </a:cubicBezTo>
                    <a:cubicBezTo>
                      <a:pt x="243174" y="574061"/>
                      <a:pt x="235934" y="583681"/>
                      <a:pt x="219933" y="586538"/>
                    </a:cubicBezTo>
                    <a:cubicBezTo>
                      <a:pt x="217075" y="585586"/>
                      <a:pt x="214122" y="584633"/>
                      <a:pt x="211169" y="583681"/>
                    </a:cubicBezTo>
                    <a:cubicBezTo>
                      <a:pt x="209169" y="567584"/>
                      <a:pt x="196501" y="558249"/>
                      <a:pt x="187738" y="546343"/>
                    </a:cubicBezTo>
                    <a:cubicBezTo>
                      <a:pt x="158782" y="535961"/>
                      <a:pt x="145256" y="510243"/>
                      <a:pt x="128969" y="487288"/>
                    </a:cubicBezTo>
                    <a:cubicBezTo>
                      <a:pt x="108966" y="459094"/>
                      <a:pt x="90297" y="428328"/>
                      <a:pt x="66104" y="405182"/>
                    </a:cubicBezTo>
                    <a:cubicBezTo>
                      <a:pt x="-10477" y="331745"/>
                      <a:pt x="18859" y="248306"/>
                      <a:pt x="35623" y="165057"/>
                    </a:cubicBezTo>
                    <a:close/>
                  </a:path>
                </a:pathLst>
              </a:custGeom>
              <a:solidFill>
                <a:srgbClr val="655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7">
                <a:extLst>
                  <a:ext uri="{FF2B5EF4-FFF2-40B4-BE49-F238E27FC236}">
                    <a16:creationId xmlns:a16="http://schemas.microsoft.com/office/drawing/2014/main" id="{49EBB46E-DEC2-401D-A206-0FAED9FADB56}"/>
                  </a:ext>
                </a:extLst>
              </p:cNvPr>
              <p:cNvSpPr/>
              <p:nvPr/>
            </p:nvSpPr>
            <p:spPr>
              <a:xfrm>
                <a:off x="1599343" y="386066"/>
                <a:ext cx="378317" cy="377611"/>
              </a:xfrm>
              <a:custGeom>
                <a:avLst/>
                <a:gdLst>
                  <a:gd name="connsiteX0" fmla="*/ 808960 w 895328"/>
                  <a:gd name="connsiteY0" fmla="*/ 179917 h 893657"/>
                  <a:gd name="connsiteX1" fmla="*/ 862776 w 895328"/>
                  <a:gd name="connsiteY1" fmla="*/ 625401 h 893657"/>
                  <a:gd name="connsiteX2" fmla="*/ 764384 w 895328"/>
                  <a:gd name="connsiteY2" fmla="*/ 763418 h 893657"/>
                  <a:gd name="connsiteX3" fmla="*/ 274132 w 895328"/>
                  <a:gd name="connsiteY3" fmla="*/ 859145 h 893657"/>
                  <a:gd name="connsiteX4" fmla="*/ 2 w 895328"/>
                  <a:gd name="connsiteY4" fmla="*/ 446617 h 893657"/>
                  <a:gd name="connsiteX5" fmla="*/ 292420 w 895328"/>
                  <a:gd name="connsiteY5" fmla="*/ 27517 h 893657"/>
                  <a:gd name="connsiteX6" fmla="*/ 793625 w 895328"/>
                  <a:gd name="connsiteY6" fmla="*/ 162201 h 893657"/>
                  <a:gd name="connsiteX7" fmla="*/ 808960 w 895328"/>
                  <a:gd name="connsiteY7" fmla="*/ 179917 h 89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328" h="893657">
                    <a:moveTo>
                      <a:pt x="808960" y="179917"/>
                    </a:moveTo>
                    <a:cubicBezTo>
                      <a:pt x="905830" y="318887"/>
                      <a:pt x="917355" y="468144"/>
                      <a:pt x="862776" y="625401"/>
                    </a:cubicBezTo>
                    <a:cubicBezTo>
                      <a:pt x="832582" y="673217"/>
                      <a:pt x="805436" y="722747"/>
                      <a:pt x="764384" y="763418"/>
                    </a:cubicBezTo>
                    <a:cubicBezTo>
                      <a:pt x="635986" y="890577"/>
                      <a:pt x="442724" y="929058"/>
                      <a:pt x="274132" y="859145"/>
                    </a:cubicBezTo>
                    <a:cubicBezTo>
                      <a:pt x="109254" y="790755"/>
                      <a:pt x="-570" y="625592"/>
                      <a:pt x="2" y="446617"/>
                    </a:cubicBezTo>
                    <a:cubicBezTo>
                      <a:pt x="574" y="259260"/>
                      <a:pt x="119065" y="89430"/>
                      <a:pt x="292420" y="27517"/>
                    </a:cubicBezTo>
                    <a:cubicBezTo>
                      <a:pt x="474728" y="-37634"/>
                      <a:pt x="671134" y="15135"/>
                      <a:pt x="793625" y="162201"/>
                    </a:cubicBezTo>
                    <a:cubicBezTo>
                      <a:pt x="798769" y="168201"/>
                      <a:pt x="803912" y="174012"/>
                      <a:pt x="808960" y="179917"/>
                    </a:cubicBezTo>
                    <a:close/>
                  </a:path>
                </a:pathLst>
              </a:custGeom>
              <a:solidFill>
                <a:srgbClr val="0C0E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8">
                <a:extLst>
                  <a:ext uri="{FF2B5EF4-FFF2-40B4-BE49-F238E27FC236}">
                    <a16:creationId xmlns:a16="http://schemas.microsoft.com/office/drawing/2014/main" id="{0BD7F2AE-91D4-4709-936A-6EBA05C0F43B}"/>
                  </a:ext>
                </a:extLst>
              </p:cNvPr>
              <p:cNvSpPr/>
              <p:nvPr/>
            </p:nvSpPr>
            <p:spPr>
              <a:xfrm>
                <a:off x="1869202" y="667150"/>
                <a:ext cx="224652" cy="365447"/>
              </a:xfrm>
              <a:custGeom>
                <a:avLst/>
                <a:gdLst>
                  <a:gd name="connsiteX0" fmla="*/ 523113 w 531663"/>
                  <a:gd name="connsiteY0" fmla="*/ 0 h 864870"/>
                  <a:gd name="connsiteX1" fmla="*/ 522541 w 531663"/>
                  <a:gd name="connsiteY1" fmla="*/ 32195 h 864870"/>
                  <a:gd name="connsiteX2" fmla="*/ 413290 w 531663"/>
                  <a:gd name="connsiteY2" fmla="*/ 852583 h 864870"/>
                  <a:gd name="connsiteX3" fmla="*/ 407765 w 531663"/>
                  <a:gd name="connsiteY3" fmla="*/ 864870 h 864870"/>
                  <a:gd name="connsiteX4" fmla="*/ 0 w 531663"/>
                  <a:gd name="connsiteY4" fmla="*/ 369951 h 864870"/>
                  <a:gd name="connsiteX5" fmla="*/ 115538 w 531663"/>
                  <a:gd name="connsiteY5" fmla="*/ 333280 h 864870"/>
                  <a:gd name="connsiteX6" fmla="*/ 424815 w 531663"/>
                  <a:gd name="connsiteY6" fmla="*/ 126683 h 864870"/>
                  <a:gd name="connsiteX7" fmla="*/ 523113 w 531663"/>
                  <a:gd name="connsiteY7" fmla="*/ 0 h 8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663" h="864870">
                    <a:moveTo>
                      <a:pt x="523113" y="0"/>
                    </a:moveTo>
                    <a:cubicBezTo>
                      <a:pt x="540734" y="10858"/>
                      <a:pt x="526256" y="22955"/>
                      <a:pt x="522541" y="32195"/>
                    </a:cubicBezTo>
                    <a:cubicBezTo>
                      <a:pt x="415766" y="296323"/>
                      <a:pt x="387858" y="570833"/>
                      <a:pt x="413290" y="852583"/>
                    </a:cubicBezTo>
                    <a:cubicBezTo>
                      <a:pt x="413480" y="854964"/>
                      <a:pt x="411194" y="857536"/>
                      <a:pt x="407765" y="864870"/>
                    </a:cubicBezTo>
                    <a:cubicBezTo>
                      <a:pt x="270796" y="698659"/>
                      <a:pt x="135350" y="534257"/>
                      <a:pt x="0" y="369951"/>
                    </a:cubicBezTo>
                    <a:cubicBezTo>
                      <a:pt x="38481" y="357664"/>
                      <a:pt x="76581" y="343948"/>
                      <a:pt x="115538" y="333280"/>
                    </a:cubicBezTo>
                    <a:cubicBezTo>
                      <a:pt x="241745" y="298704"/>
                      <a:pt x="342805" y="226790"/>
                      <a:pt x="424815" y="126683"/>
                    </a:cubicBezTo>
                    <a:cubicBezTo>
                      <a:pt x="458534" y="85344"/>
                      <a:pt x="490347" y="42291"/>
                      <a:pt x="523113" y="0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403BBB3-D1D2-4971-9DA3-0CEDF82BFD09}"/>
                  </a:ext>
                </a:extLst>
              </p:cNvPr>
              <p:cNvSpPr/>
              <p:nvPr/>
            </p:nvSpPr>
            <p:spPr>
              <a:xfrm>
                <a:off x="1867825" y="1076384"/>
                <a:ext cx="32098" cy="44481"/>
              </a:xfrm>
              <a:custGeom>
                <a:avLst/>
                <a:gdLst>
                  <a:gd name="connsiteX0" fmla="*/ 16499 w 75963"/>
                  <a:gd name="connsiteY0" fmla="*/ 104873 h 105269"/>
                  <a:gd name="connsiteX1" fmla="*/ 402 w 75963"/>
                  <a:gd name="connsiteY1" fmla="*/ 98206 h 105269"/>
                  <a:gd name="connsiteX2" fmla="*/ 40692 w 75963"/>
                  <a:gd name="connsiteY2" fmla="*/ 2384 h 105269"/>
                  <a:gd name="connsiteX3" fmla="*/ 72220 w 75963"/>
                  <a:gd name="connsiteY3" fmla="*/ 5623 h 105269"/>
                  <a:gd name="connsiteX4" fmla="*/ 69648 w 75963"/>
                  <a:gd name="connsiteY4" fmla="*/ 31435 h 105269"/>
                  <a:gd name="connsiteX5" fmla="*/ 52027 w 75963"/>
                  <a:gd name="connsiteY5" fmla="*/ 84966 h 105269"/>
                  <a:gd name="connsiteX6" fmla="*/ 16499 w 75963"/>
                  <a:gd name="connsiteY6" fmla="*/ 104873 h 10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3" h="105269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2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550" y="102682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AB72126-FFB8-497A-8A41-6F77A399BE1A}"/>
                  </a:ext>
                </a:extLst>
              </p:cNvPr>
              <p:cNvSpPr/>
              <p:nvPr/>
            </p:nvSpPr>
            <p:spPr>
              <a:xfrm>
                <a:off x="1918702" y="1076557"/>
                <a:ext cx="32318" cy="44101"/>
              </a:xfrm>
              <a:custGeom>
                <a:avLst/>
                <a:gdLst>
                  <a:gd name="connsiteX0" fmla="*/ 16585 w 76483"/>
                  <a:gd name="connsiteY0" fmla="*/ 104273 h 104371"/>
                  <a:gd name="connsiteX1" fmla="*/ 393 w 76483"/>
                  <a:gd name="connsiteY1" fmla="*/ 96558 h 104371"/>
                  <a:gd name="connsiteX2" fmla="*/ 42303 w 76483"/>
                  <a:gd name="connsiteY2" fmla="*/ 1975 h 104371"/>
                  <a:gd name="connsiteX3" fmla="*/ 69925 w 76483"/>
                  <a:gd name="connsiteY3" fmla="*/ 2070 h 104371"/>
                  <a:gd name="connsiteX4" fmla="*/ 71449 w 76483"/>
                  <a:gd name="connsiteY4" fmla="*/ 26168 h 104371"/>
                  <a:gd name="connsiteX5" fmla="*/ 52590 w 76483"/>
                  <a:gd name="connsiteY5" fmla="*/ 83985 h 104371"/>
                  <a:gd name="connsiteX6" fmla="*/ 16585 w 76483"/>
                  <a:gd name="connsiteY6" fmla="*/ 104273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1">
                    <a:moveTo>
                      <a:pt x="16585" y="104273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1"/>
                      <a:pt x="42303" y="1975"/>
                    </a:cubicBezTo>
                    <a:cubicBezTo>
                      <a:pt x="51161" y="-25"/>
                      <a:pt x="62019" y="-1263"/>
                      <a:pt x="69925" y="2070"/>
                    </a:cubicBezTo>
                    <a:cubicBezTo>
                      <a:pt x="82403" y="7214"/>
                      <a:pt x="73640" y="18453"/>
                      <a:pt x="71449" y="26168"/>
                    </a:cubicBezTo>
                    <a:cubicBezTo>
                      <a:pt x="66115" y="45695"/>
                      <a:pt x="58495" y="64554"/>
                      <a:pt x="52590" y="83985"/>
                    </a:cubicBezTo>
                    <a:cubicBezTo>
                      <a:pt x="47541" y="100559"/>
                      <a:pt x="35730" y="105131"/>
                      <a:pt x="16585" y="104273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DD7D464-086C-4FC9-8D00-09A5896C29F0}"/>
                  </a:ext>
                </a:extLst>
              </p:cNvPr>
              <p:cNvSpPr/>
              <p:nvPr/>
            </p:nvSpPr>
            <p:spPr>
              <a:xfrm>
                <a:off x="2071270" y="409325"/>
                <a:ext cx="222583" cy="190524"/>
              </a:xfrm>
              <a:custGeom>
                <a:avLst/>
                <a:gdLst>
                  <a:gd name="connsiteX0" fmla="*/ 374653 w 526767"/>
                  <a:gd name="connsiteY0" fmla="*/ 0 h 450897"/>
                  <a:gd name="connsiteX1" fmla="*/ 363700 w 526767"/>
                  <a:gd name="connsiteY1" fmla="*/ 124873 h 450897"/>
                  <a:gd name="connsiteX2" fmla="*/ 376749 w 526767"/>
                  <a:gd name="connsiteY2" fmla="*/ 175927 h 450897"/>
                  <a:gd name="connsiteX3" fmla="*/ 526768 w 526767"/>
                  <a:gd name="connsiteY3" fmla="*/ 381191 h 450897"/>
                  <a:gd name="connsiteX4" fmla="*/ 147292 w 526767"/>
                  <a:gd name="connsiteY4" fmla="*/ 436436 h 450897"/>
                  <a:gd name="connsiteX5" fmla="*/ 3560 w 526767"/>
                  <a:gd name="connsiteY5" fmla="*/ 301847 h 450897"/>
                  <a:gd name="connsiteX6" fmla="*/ 49660 w 526767"/>
                  <a:gd name="connsiteY6" fmla="*/ 154496 h 450897"/>
                  <a:gd name="connsiteX7" fmla="*/ 374653 w 526767"/>
                  <a:gd name="connsiteY7" fmla="*/ 0 h 45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767" h="450897">
                    <a:moveTo>
                      <a:pt x="374653" y="0"/>
                    </a:moveTo>
                    <a:cubicBezTo>
                      <a:pt x="379702" y="42386"/>
                      <a:pt x="383607" y="84963"/>
                      <a:pt x="363700" y="124873"/>
                    </a:cubicBezTo>
                    <a:cubicBezTo>
                      <a:pt x="352746" y="146780"/>
                      <a:pt x="365986" y="160973"/>
                      <a:pt x="376749" y="175927"/>
                    </a:cubicBezTo>
                    <a:cubicBezTo>
                      <a:pt x="426469" y="244602"/>
                      <a:pt x="476762" y="312801"/>
                      <a:pt x="526768" y="381191"/>
                    </a:cubicBezTo>
                    <a:cubicBezTo>
                      <a:pt x="407610" y="449961"/>
                      <a:pt x="279308" y="466725"/>
                      <a:pt x="147292" y="436436"/>
                    </a:cubicBezTo>
                    <a:cubicBezTo>
                      <a:pt x="77569" y="420434"/>
                      <a:pt x="20895" y="380048"/>
                      <a:pt x="3560" y="301847"/>
                    </a:cubicBezTo>
                    <a:cubicBezTo>
                      <a:pt x="-9395" y="243269"/>
                      <a:pt x="14609" y="194405"/>
                      <a:pt x="49660" y="154496"/>
                    </a:cubicBezTo>
                    <a:cubicBezTo>
                      <a:pt x="135005" y="57436"/>
                      <a:pt x="246923" y="10668"/>
                      <a:pt x="374653" y="0"/>
                    </a:cubicBezTo>
                    <a:close/>
                  </a:path>
                </a:pathLst>
              </a:custGeom>
              <a:solidFill>
                <a:srgbClr val="4899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E0A5041-CEE6-4B17-83E1-D475A3C668C2}"/>
                  </a:ext>
                </a:extLst>
              </p:cNvPr>
              <p:cNvSpPr/>
              <p:nvPr/>
            </p:nvSpPr>
            <p:spPr>
              <a:xfrm>
                <a:off x="1742045" y="534170"/>
                <a:ext cx="86507" cy="86053"/>
              </a:xfrm>
              <a:custGeom>
                <a:avLst/>
                <a:gdLst>
                  <a:gd name="connsiteX0" fmla="*/ 204728 w 204728"/>
                  <a:gd name="connsiteY0" fmla="*/ 101637 h 203655"/>
                  <a:gd name="connsiteX1" fmla="*/ 104144 w 204728"/>
                  <a:gd name="connsiteY1" fmla="*/ 203650 h 203655"/>
                  <a:gd name="connsiteX2" fmla="*/ 36 w 204728"/>
                  <a:gd name="connsiteY2" fmla="*/ 99351 h 203655"/>
                  <a:gd name="connsiteX3" fmla="*/ 104144 w 204728"/>
                  <a:gd name="connsiteY3" fmla="*/ 6 h 203655"/>
                  <a:gd name="connsiteX4" fmla="*/ 204728 w 204728"/>
                  <a:gd name="connsiteY4" fmla="*/ 101637 h 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28" h="203655">
                    <a:moveTo>
                      <a:pt x="204728" y="101637"/>
                    </a:moveTo>
                    <a:cubicBezTo>
                      <a:pt x="204728" y="159645"/>
                      <a:pt x="161866" y="203079"/>
                      <a:pt x="104144" y="203650"/>
                    </a:cubicBezTo>
                    <a:cubicBezTo>
                      <a:pt x="45375" y="204222"/>
                      <a:pt x="-1488" y="157263"/>
                      <a:pt x="36" y="99351"/>
                    </a:cubicBezTo>
                    <a:cubicBezTo>
                      <a:pt x="1560" y="42297"/>
                      <a:pt x="46328" y="-566"/>
                      <a:pt x="104144" y="6"/>
                    </a:cubicBezTo>
                    <a:cubicBezTo>
                      <a:pt x="160532" y="482"/>
                      <a:pt x="204728" y="45249"/>
                      <a:pt x="204728" y="101637"/>
                    </a:cubicBezTo>
                    <a:close/>
                  </a:path>
                </a:pathLst>
              </a:custGeom>
              <a:solidFill>
                <a:srgbClr val="F9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6484A10-7B2D-4EF3-A92C-E6AFF8EA81ED}"/>
                  </a:ext>
                </a:extLst>
              </p:cNvPr>
              <p:cNvSpPr/>
              <p:nvPr/>
            </p:nvSpPr>
            <p:spPr>
              <a:xfrm>
                <a:off x="815437" y="268924"/>
                <a:ext cx="662801" cy="1022114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rgbClr val="0201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9D6290D-6D55-4273-92E6-4E91D42BBEF3}"/>
                  </a:ext>
                </a:extLst>
              </p:cNvPr>
              <p:cNvSpPr/>
              <p:nvPr/>
            </p:nvSpPr>
            <p:spPr>
              <a:xfrm>
                <a:off x="1970782" y="1073176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3"/>
                  <a:gd name="connsiteX1" fmla="*/ 393 w 76483"/>
                  <a:gd name="connsiteY1" fmla="*/ 96558 h 104373"/>
                  <a:gd name="connsiteX2" fmla="*/ 42303 w 76483"/>
                  <a:gd name="connsiteY2" fmla="*/ 1975 h 104373"/>
                  <a:gd name="connsiteX3" fmla="*/ 69926 w 76483"/>
                  <a:gd name="connsiteY3" fmla="*/ 2070 h 104373"/>
                  <a:gd name="connsiteX4" fmla="*/ 71449 w 76483"/>
                  <a:gd name="connsiteY4" fmla="*/ 26169 h 104373"/>
                  <a:gd name="connsiteX5" fmla="*/ 52590 w 76483"/>
                  <a:gd name="connsiteY5" fmla="*/ 83985 h 104373"/>
                  <a:gd name="connsiteX6" fmla="*/ 16585 w 76483"/>
                  <a:gd name="connsiteY6" fmla="*/ 104274 h 1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3">
                    <a:moveTo>
                      <a:pt x="16585" y="104274"/>
                    </a:moveTo>
                    <a:cubicBezTo>
                      <a:pt x="12871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20" y="-1264"/>
                      <a:pt x="69926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90" y="83985"/>
                    </a:cubicBezTo>
                    <a:cubicBezTo>
                      <a:pt x="47541" y="100654"/>
                      <a:pt x="35731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8EE9ED-A5FB-421D-88F0-393F0F3259B7}"/>
                  </a:ext>
                </a:extLst>
              </p:cNvPr>
              <p:cNvSpPr/>
              <p:nvPr/>
            </p:nvSpPr>
            <p:spPr>
              <a:xfrm>
                <a:off x="1713959" y="1065276"/>
                <a:ext cx="32098" cy="44481"/>
              </a:xfrm>
              <a:custGeom>
                <a:avLst/>
                <a:gdLst>
                  <a:gd name="connsiteX0" fmla="*/ 16499 w 75963"/>
                  <a:gd name="connsiteY0" fmla="*/ 104873 h 105270"/>
                  <a:gd name="connsiteX1" fmla="*/ 402 w 75963"/>
                  <a:gd name="connsiteY1" fmla="*/ 98206 h 105270"/>
                  <a:gd name="connsiteX2" fmla="*/ 40693 w 75963"/>
                  <a:gd name="connsiteY2" fmla="*/ 2384 h 105270"/>
                  <a:gd name="connsiteX3" fmla="*/ 72220 w 75963"/>
                  <a:gd name="connsiteY3" fmla="*/ 5623 h 105270"/>
                  <a:gd name="connsiteX4" fmla="*/ 69648 w 75963"/>
                  <a:gd name="connsiteY4" fmla="*/ 31435 h 105270"/>
                  <a:gd name="connsiteX5" fmla="*/ 52027 w 75963"/>
                  <a:gd name="connsiteY5" fmla="*/ 84966 h 105270"/>
                  <a:gd name="connsiteX6" fmla="*/ 16499 w 75963"/>
                  <a:gd name="connsiteY6" fmla="*/ 104873 h 1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3" h="105270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3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550" y="102683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AF01BC5-4B07-4016-8692-4140C3BB9726}"/>
                  </a:ext>
                </a:extLst>
              </p:cNvPr>
              <p:cNvSpPr/>
              <p:nvPr/>
            </p:nvSpPr>
            <p:spPr>
              <a:xfrm>
                <a:off x="1763146" y="1073176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3"/>
                  <a:gd name="connsiteX1" fmla="*/ 393 w 76483"/>
                  <a:gd name="connsiteY1" fmla="*/ 96558 h 104373"/>
                  <a:gd name="connsiteX2" fmla="*/ 42303 w 76483"/>
                  <a:gd name="connsiteY2" fmla="*/ 1975 h 104373"/>
                  <a:gd name="connsiteX3" fmla="*/ 69925 w 76483"/>
                  <a:gd name="connsiteY3" fmla="*/ 2070 h 104373"/>
                  <a:gd name="connsiteX4" fmla="*/ 71449 w 76483"/>
                  <a:gd name="connsiteY4" fmla="*/ 26169 h 104373"/>
                  <a:gd name="connsiteX5" fmla="*/ 52589 w 76483"/>
                  <a:gd name="connsiteY5" fmla="*/ 83985 h 104373"/>
                  <a:gd name="connsiteX6" fmla="*/ 16585 w 76483"/>
                  <a:gd name="connsiteY6" fmla="*/ 104274 h 1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3">
                    <a:moveTo>
                      <a:pt x="16585" y="104274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19" y="-1264"/>
                      <a:pt x="69925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89" y="83985"/>
                    </a:cubicBezTo>
                    <a:cubicBezTo>
                      <a:pt x="47541" y="100654"/>
                      <a:pt x="35730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30BEDF7-27A5-4731-9F23-B3D0A72A4592}"/>
                  </a:ext>
                </a:extLst>
              </p:cNvPr>
              <p:cNvSpPr/>
              <p:nvPr/>
            </p:nvSpPr>
            <p:spPr>
              <a:xfrm>
                <a:off x="1814743" y="1078127"/>
                <a:ext cx="32318" cy="44101"/>
              </a:xfrm>
              <a:custGeom>
                <a:avLst/>
                <a:gdLst>
                  <a:gd name="connsiteX0" fmla="*/ 16585 w 76483"/>
                  <a:gd name="connsiteY0" fmla="*/ 104273 h 104371"/>
                  <a:gd name="connsiteX1" fmla="*/ 393 w 76483"/>
                  <a:gd name="connsiteY1" fmla="*/ 96558 h 104371"/>
                  <a:gd name="connsiteX2" fmla="*/ 42303 w 76483"/>
                  <a:gd name="connsiteY2" fmla="*/ 1975 h 104371"/>
                  <a:gd name="connsiteX3" fmla="*/ 69925 w 76483"/>
                  <a:gd name="connsiteY3" fmla="*/ 2070 h 104371"/>
                  <a:gd name="connsiteX4" fmla="*/ 71449 w 76483"/>
                  <a:gd name="connsiteY4" fmla="*/ 26168 h 104371"/>
                  <a:gd name="connsiteX5" fmla="*/ 52589 w 76483"/>
                  <a:gd name="connsiteY5" fmla="*/ 83985 h 104371"/>
                  <a:gd name="connsiteX6" fmla="*/ 16585 w 76483"/>
                  <a:gd name="connsiteY6" fmla="*/ 104273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1">
                    <a:moveTo>
                      <a:pt x="16585" y="104273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1"/>
                      <a:pt x="42303" y="1975"/>
                    </a:cubicBezTo>
                    <a:cubicBezTo>
                      <a:pt x="51161" y="-25"/>
                      <a:pt x="62019" y="-1263"/>
                      <a:pt x="69925" y="2070"/>
                    </a:cubicBezTo>
                    <a:cubicBezTo>
                      <a:pt x="82403" y="7214"/>
                      <a:pt x="73640" y="18453"/>
                      <a:pt x="71449" y="26168"/>
                    </a:cubicBezTo>
                    <a:cubicBezTo>
                      <a:pt x="66115" y="45695"/>
                      <a:pt x="58495" y="64554"/>
                      <a:pt x="52589" y="83985"/>
                    </a:cubicBezTo>
                    <a:cubicBezTo>
                      <a:pt x="47541" y="100559"/>
                      <a:pt x="35635" y="105131"/>
                      <a:pt x="16585" y="104273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0EF9F28-2688-49E8-8F2A-D7C3CD26DBE6}"/>
                  </a:ext>
                </a:extLst>
              </p:cNvPr>
              <p:cNvSpPr/>
              <p:nvPr/>
            </p:nvSpPr>
            <p:spPr>
              <a:xfrm>
                <a:off x="1660028" y="1055898"/>
                <a:ext cx="32098" cy="44481"/>
              </a:xfrm>
              <a:custGeom>
                <a:avLst/>
                <a:gdLst>
                  <a:gd name="connsiteX0" fmla="*/ 16499 w 75963"/>
                  <a:gd name="connsiteY0" fmla="*/ 104873 h 105270"/>
                  <a:gd name="connsiteX1" fmla="*/ 402 w 75963"/>
                  <a:gd name="connsiteY1" fmla="*/ 98206 h 105270"/>
                  <a:gd name="connsiteX2" fmla="*/ 40692 w 75963"/>
                  <a:gd name="connsiteY2" fmla="*/ 2384 h 105270"/>
                  <a:gd name="connsiteX3" fmla="*/ 72220 w 75963"/>
                  <a:gd name="connsiteY3" fmla="*/ 5623 h 105270"/>
                  <a:gd name="connsiteX4" fmla="*/ 69648 w 75963"/>
                  <a:gd name="connsiteY4" fmla="*/ 31435 h 105270"/>
                  <a:gd name="connsiteX5" fmla="*/ 52027 w 75963"/>
                  <a:gd name="connsiteY5" fmla="*/ 84966 h 105270"/>
                  <a:gd name="connsiteX6" fmla="*/ 16499 w 75963"/>
                  <a:gd name="connsiteY6" fmla="*/ 104873 h 1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3" h="105270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2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550" y="102682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9BD9AFA-615A-4AB2-8D1A-9A02916D841D}"/>
                  </a:ext>
                </a:extLst>
              </p:cNvPr>
              <p:cNvSpPr/>
              <p:nvPr/>
            </p:nvSpPr>
            <p:spPr>
              <a:xfrm>
                <a:off x="1514453" y="1010338"/>
                <a:ext cx="32098" cy="44481"/>
              </a:xfrm>
              <a:custGeom>
                <a:avLst/>
                <a:gdLst>
                  <a:gd name="connsiteX0" fmla="*/ 16499 w 75964"/>
                  <a:gd name="connsiteY0" fmla="*/ 104873 h 105269"/>
                  <a:gd name="connsiteX1" fmla="*/ 402 w 75964"/>
                  <a:gd name="connsiteY1" fmla="*/ 98206 h 105269"/>
                  <a:gd name="connsiteX2" fmla="*/ 40693 w 75964"/>
                  <a:gd name="connsiteY2" fmla="*/ 2384 h 105269"/>
                  <a:gd name="connsiteX3" fmla="*/ 72220 w 75964"/>
                  <a:gd name="connsiteY3" fmla="*/ 5623 h 105269"/>
                  <a:gd name="connsiteX4" fmla="*/ 69648 w 75964"/>
                  <a:gd name="connsiteY4" fmla="*/ 31435 h 105269"/>
                  <a:gd name="connsiteX5" fmla="*/ 52027 w 75964"/>
                  <a:gd name="connsiteY5" fmla="*/ 84966 h 105269"/>
                  <a:gd name="connsiteX6" fmla="*/ 16499 w 75964"/>
                  <a:gd name="connsiteY6" fmla="*/ 104873 h 10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4" h="105269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3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646" y="102682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94C4724-7982-418E-926A-6A6611EACF87}"/>
                  </a:ext>
                </a:extLst>
              </p:cNvPr>
              <p:cNvSpPr/>
              <p:nvPr/>
            </p:nvSpPr>
            <p:spPr>
              <a:xfrm>
                <a:off x="1559856" y="1026087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2"/>
                  <a:gd name="connsiteX1" fmla="*/ 393 w 76483"/>
                  <a:gd name="connsiteY1" fmla="*/ 96558 h 104372"/>
                  <a:gd name="connsiteX2" fmla="*/ 42303 w 76483"/>
                  <a:gd name="connsiteY2" fmla="*/ 1975 h 104372"/>
                  <a:gd name="connsiteX3" fmla="*/ 69925 w 76483"/>
                  <a:gd name="connsiteY3" fmla="*/ 2070 h 104372"/>
                  <a:gd name="connsiteX4" fmla="*/ 71449 w 76483"/>
                  <a:gd name="connsiteY4" fmla="*/ 26169 h 104372"/>
                  <a:gd name="connsiteX5" fmla="*/ 52590 w 76483"/>
                  <a:gd name="connsiteY5" fmla="*/ 83985 h 104372"/>
                  <a:gd name="connsiteX6" fmla="*/ 16585 w 76483"/>
                  <a:gd name="connsiteY6" fmla="*/ 104274 h 10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2">
                    <a:moveTo>
                      <a:pt x="16585" y="104274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19" y="-1263"/>
                      <a:pt x="69925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90" y="83985"/>
                    </a:cubicBezTo>
                    <a:cubicBezTo>
                      <a:pt x="47637" y="100559"/>
                      <a:pt x="35730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0DF90B-A0BD-47E4-BFD1-E56A994260A3}"/>
                  </a:ext>
                </a:extLst>
              </p:cNvPr>
              <p:cNvSpPr/>
              <p:nvPr/>
            </p:nvSpPr>
            <p:spPr>
              <a:xfrm>
                <a:off x="1609199" y="1043232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2"/>
                  <a:gd name="connsiteX1" fmla="*/ 393 w 76483"/>
                  <a:gd name="connsiteY1" fmla="*/ 96558 h 104372"/>
                  <a:gd name="connsiteX2" fmla="*/ 42303 w 76483"/>
                  <a:gd name="connsiteY2" fmla="*/ 1975 h 104372"/>
                  <a:gd name="connsiteX3" fmla="*/ 69925 w 76483"/>
                  <a:gd name="connsiteY3" fmla="*/ 2070 h 104372"/>
                  <a:gd name="connsiteX4" fmla="*/ 71449 w 76483"/>
                  <a:gd name="connsiteY4" fmla="*/ 26169 h 104372"/>
                  <a:gd name="connsiteX5" fmla="*/ 52589 w 76483"/>
                  <a:gd name="connsiteY5" fmla="*/ 83985 h 104372"/>
                  <a:gd name="connsiteX6" fmla="*/ 16585 w 76483"/>
                  <a:gd name="connsiteY6" fmla="*/ 104274 h 10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2">
                    <a:moveTo>
                      <a:pt x="16585" y="104274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19" y="-1264"/>
                      <a:pt x="69925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89" y="83985"/>
                    </a:cubicBezTo>
                    <a:cubicBezTo>
                      <a:pt x="47541" y="100559"/>
                      <a:pt x="35730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18EF952-00EB-40CB-9A00-549A6B48CA45}"/>
                  </a:ext>
                </a:extLst>
              </p:cNvPr>
              <p:cNvSpPr/>
              <p:nvPr/>
            </p:nvSpPr>
            <p:spPr>
              <a:xfrm>
                <a:off x="1715886" y="873604"/>
                <a:ext cx="84629" cy="31543"/>
              </a:xfrm>
              <a:custGeom>
                <a:avLst/>
                <a:gdLst>
                  <a:gd name="connsiteX0" fmla="*/ 176342 w 200283"/>
                  <a:gd name="connsiteY0" fmla="*/ 74615 h 74649"/>
                  <a:gd name="connsiteX1" fmla="*/ 20418 w 200283"/>
                  <a:gd name="connsiteY1" fmla="*/ 66138 h 74649"/>
                  <a:gd name="connsiteX2" fmla="*/ 34 w 200283"/>
                  <a:gd name="connsiteY2" fmla="*/ 43468 h 74649"/>
                  <a:gd name="connsiteX3" fmla="*/ 1273 w 200283"/>
                  <a:gd name="connsiteY3" fmla="*/ 20418 h 74649"/>
                  <a:gd name="connsiteX4" fmla="*/ 23942 w 200283"/>
                  <a:gd name="connsiteY4" fmla="*/ 34 h 74649"/>
                  <a:gd name="connsiteX5" fmla="*/ 179866 w 200283"/>
                  <a:gd name="connsiteY5" fmla="*/ 8512 h 74649"/>
                  <a:gd name="connsiteX6" fmla="*/ 200250 w 200283"/>
                  <a:gd name="connsiteY6" fmla="*/ 31181 h 74649"/>
                  <a:gd name="connsiteX7" fmla="*/ 199011 w 200283"/>
                  <a:gd name="connsiteY7" fmla="*/ 54232 h 74649"/>
                  <a:gd name="connsiteX8" fmla="*/ 176342 w 200283"/>
                  <a:gd name="connsiteY8" fmla="*/ 74615 h 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283" h="74649">
                    <a:moveTo>
                      <a:pt x="176342" y="74615"/>
                    </a:moveTo>
                    <a:lnTo>
                      <a:pt x="20418" y="66138"/>
                    </a:lnTo>
                    <a:cubicBezTo>
                      <a:pt x="8511" y="65471"/>
                      <a:pt x="-633" y="55279"/>
                      <a:pt x="34" y="43468"/>
                    </a:cubicBezTo>
                    <a:lnTo>
                      <a:pt x="1273" y="20418"/>
                    </a:lnTo>
                    <a:cubicBezTo>
                      <a:pt x="1939" y="8512"/>
                      <a:pt x="12131" y="-632"/>
                      <a:pt x="23942" y="34"/>
                    </a:cubicBezTo>
                    <a:lnTo>
                      <a:pt x="179866" y="8512"/>
                    </a:lnTo>
                    <a:cubicBezTo>
                      <a:pt x="191773" y="9178"/>
                      <a:pt x="200916" y="19370"/>
                      <a:pt x="200250" y="31181"/>
                    </a:cubicBezTo>
                    <a:lnTo>
                      <a:pt x="199011" y="54232"/>
                    </a:lnTo>
                    <a:cubicBezTo>
                      <a:pt x="198345" y="66138"/>
                      <a:pt x="188248" y="75282"/>
                      <a:pt x="176342" y="74615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8062875-30F0-441F-9C3B-736BBE6E2DB2}"/>
                  </a:ext>
                </a:extLst>
              </p:cNvPr>
              <p:cNvSpPr/>
              <p:nvPr/>
            </p:nvSpPr>
            <p:spPr>
              <a:xfrm>
                <a:off x="1713470" y="916307"/>
                <a:ext cx="84629" cy="31543"/>
              </a:xfrm>
              <a:custGeom>
                <a:avLst/>
                <a:gdLst>
                  <a:gd name="connsiteX0" fmla="*/ 176342 w 200283"/>
                  <a:gd name="connsiteY0" fmla="*/ 74615 h 74649"/>
                  <a:gd name="connsiteX1" fmla="*/ 20418 w 200283"/>
                  <a:gd name="connsiteY1" fmla="*/ 66138 h 74649"/>
                  <a:gd name="connsiteX2" fmla="*/ 34 w 200283"/>
                  <a:gd name="connsiteY2" fmla="*/ 43468 h 74649"/>
                  <a:gd name="connsiteX3" fmla="*/ 1273 w 200283"/>
                  <a:gd name="connsiteY3" fmla="*/ 20418 h 74649"/>
                  <a:gd name="connsiteX4" fmla="*/ 23942 w 200283"/>
                  <a:gd name="connsiteY4" fmla="*/ 34 h 74649"/>
                  <a:gd name="connsiteX5" fmla="*/ 179866 w 200283"/>
                  <a:gd name="connsiteY5" fmla="*/ 8512 h 74649"/>
                  <a:gd name="connsiteX6" fmla="*/ 200250 w 200283"/>
                  <a:gd name="connsiteY6" fmla="*/ 31181 h 74649"/>
                  <a:gd name="connsiteX7" fmla="*/ 199012 w 200283"/>
                  <a:gd name="connsiteY7" fmla="*/ 54232 h 74649"/>
                  <a:gd name="connsiteX8" fmla="*/ 176342 w 200283"/>
                  <a:gd name="connsiteY8" fmla="*/ 74615 h 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283" h="74649">
                    <a:moveTo>
                      <a:pt x="176342" y="74615"/>
                    </a:moveTo>
                    <a:lnTo>
                      <a:pt x="20418" y="66138"/>
                    </a:lnTo>
                    <a:cubicBezTo>
                      <a:pt x="8512" y="65471"/>
                      <a:pt x="-633" y="55279"/>
                      <a:pt x="34" y="43468"/>
                    </a:cubicBezTo>
                    <a:lnTo>
                      <a:pt x="1273" y="20418"/>
                    </a:lnTo>
                    <a:cubicBezTo>
                      <a:pt x="1939" y="8512"/>
                      <a:pt x="12131" y="-632"/>
                      <a:pt x="23942" y="34"/>
                    </a:cubicBezTo>
                    <a:lnTo>
                      <a:pt x="179866" y="8512"/>
                    </a:lnTo>
                    <a:cubicBezTo>
                      <a:pt x="191773" y="9178"/>
                      <a:pt x="200916" y="19370"/>
                      <a:pt x="200250" y="31181"/>
                    </a:cubicBezTo>
                    <a:lnTo>
                      <a:pt x="199012" y="54232"/>
                    </a:lnTo>
                    <a:cubicBezTo>
                      <a:pt x="198345" y="66138"/>
                      <a:pt x="188248" y="75282"/>
                      <a:pt x="176342" y="74615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C86E384-D6D9-458E-8BD8-C6471B3B6137}"/>
                  </a:ext>
                </a:extLst>
              </p:cNvPr>
              <p:cNvSpPr/>
              <p:nvPr/>
            </p:nvSpPr>
            <p:spPr>
              <a:xfrm>
                <a:off x="1711498" y="959090"/>
                <a:ext cx="84629" cy="31543"/>
              </a:xfrm>
              <a:custGeom>
                <a:avLst/>
                <a:gdLst>
                  <a:gd name="connsiteX0" fmla="*/ 176342 w 200283"/>
                  <a:gd name="connsiteY0" fmla="*/ 74615 h 74649"/>
                  <a:gd name="connsiteX1" fmla="*/ 20418 w 200283"/>
                  <a:gd name="connsiteY1" fmla="*/ 66138 h 74649"/>
                  <a:gd name="connsiteX2" fmla="*/ 34 w 200283"/>
                  <a:gd name="connsiteY2" fmla="*/ 43468 h 74649"/>
                  <a:gd name="connsiteX3" fmla="*/ 1273 w 200283"/>
                  <a:gd name="connsiteY3" fmla="*/ 20418 h 74649"/>
                  <a:gd name="connsiteX4" fmla="*/ 23942 w 200283"/>
                  <a:gd name="connsiteY4" fmla="*/ 34 h 74649"/>
                  <a:gd name="connsiteX5" fmla="*/ 179866 w 200283"/>
                  <a:gd name="connsiteY5" fmla="*/ 8512 h 74649"/>
                  <a:gd name="connsiteX6" fmla="*/ 200250 w 200283"/>
                  <a:gd name="connsiteY6" fmla="*/ 31181 h 74649"/>
                  <a:gd name="connsiteX7" fmla="*/ 199011 w 200283"/>
                  <a:gd name="connsiteY7" fmla="*/ 54232 h 74649"/>
                  <a:gd name="connsiteX8" fmla="*/ 176342 w 200283"/>
                  <a:gd name="connsiteY8" fmla="*/ 74615 h 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283" h="74649">
                    <a:moveTo>
                      <a:pt x="176342" y="74615"/>
                    </a:moveTo>
                    <a:lnTo>
                      <a:pt x="20418" y="66138"/>
                    </a:lnTo>
                    <a:cubicBezTo>
                      <a:pt x="8511" y="65471"/>
                      <a:pt x="-633" y="55279"/>
                      <a:pt x="34" y="43468"/>
                    </a:cubicBezTo>
                    <a:lnTo>
                      <a:pt x="1273" y="20418"/>
                    </a:lnTo>
                    <a:cubicBezTo>
                      <a:pt x="1939" y="8512"/>
                      <a:pt x="12131" y="-633"/>
                      <a:pt x="23942" y="34"/>
                    </a:cubicBezTo>
                    <a:lnTo>
                      <a:pt x="179866" y="8512"/>
                    </a:lnTo>
                    <a:cubicBezTo>
                      <a:pt x="191773" y="9178"/>
                      <a:pt x="200916" y="19370"/>
                      <a:pt x="200250" y="31181"/>
                    </a:cubicBezTo>
                    <a:lnTo>
                      <a:pt x="199011" y="54232"/>
                    </a:lnTo>
                    <a:cubicBezTo>
                      <a:pt x="198440" y="66138"/>
                      <a:pt x="188248" y="75282"/>
                      <a:pt x="176342" y="74615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28">
            <a:extLst>
              <a:ext uri="{FF2B5EF4-FFF2-40B4-BE49-F238E27FC236}">
                <a16:creationId xmlns:a16="http://schemas.microsoft.com/office/drawing/2014/main" id="{D2C745DB-D227-41FD-B133-6CA8E9B17D0D}"/>
              </a:ext>
            </a:extLst>
          </p:cNvPr>
          <p:cNvGrpSpPr/>
          <p:nvPr/>
        </p:nvGrpSpPr>
        <p:grpSpPr>
          <a:xfrm>
            <a:off x="6100070" y="4893402"/>
            <a:ext cx="1775894" cy="1318211"/>
            <a:chOff x="2079598" y="4199174"/>
            <a:chExt cx="3303211" cy="131821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732A3A-DC37-447C-BA67-E4BCF6079B9F}"/>
                </a:ext>
              </a:extLst>
            </p:cNvPr>
            <p:cNvSpPr txBox="1"/>
            <p:nvPr/>
          </p:nvSpPr>
          <p:spPr>
            <a:xfrm>
              <a:off x="2098434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3FB0548-7BBD-437C-99F3-5D1DAFDAFA09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1">
            <a:extLst>
              <a:ext uri="{FF2B5EF4-FFF2-40B4-BE49-F238E27FC236}">
                <a16:creationId xmlns:a16="http://schemas.microsoft.com/office/drawing/2014/main" id="{D9E669BE-97FE-42FD-B9B2-8A3D58A87EDC}"/>
              </a:ext>
            </a:extLst>
          </p:cNvPr>
          <p:cNvGrpSpPr/>
          <p:nvPr/>
        </p:nvGrpSpPr>
        <p:grpSpPr>
          <a:xfrm>
            <a:off x="9812101" y="4893402"/>
            <a:ext cx="1775894" cy="1318211"/>
            <a:chOff x="2079598" y="4199174"/>
            <a:chExt cx="3303211" cy="131821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D8F38B-7C06-4850-B49E-2D4438DFD22C}"/>
                </a:ext>
              </a:extLst>
            </p:cNvPr>
            <p:cNvSpPr txBox="1"/>
            <p:nvPr/>
          </p:nvSpPr>
          <p:spPr>
            <a:xfrm>
              <a:off x="2098434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79275A-01EC-4299-AE4C-8EF83FBF6F0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4">
            <a:extLst>
              <a:ext uri="{FF2B5EF4-FFF2-40B4-BE49-F238E27FC236}">
                <a16:creationId xmlns:a16="http://schemas.microsoft.com/office/drawing/2014/main" id="{42BA877A-3B87-4101-AC88-99CEEAA50936}"/>
              </a:ext>
            </a:extLst>
          </p:cNvPr>
          <p:cNvGrpSpPr/>
          <p:nvPr/>
        </p:nvGrpSpPr>
        <p:grpSpPr>
          <a:xfrm>
            <a:off x="7956085" y="4893402"/>
            <a:ext cx="1775894" cy="1318211"/>
            <a:chOff x="2079598" y="4199174"/>
            <a:chExt cx="3303211" cy="131821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7B59DD-A019-4F34-B94E-A3390A8785FD}"/>
                </a:ext>
              </a:extLst>
            </p:cNvPr>
            <p:cNvSpPr txBox="1"/>
            <p:nvPr/>
          </p:nvSpPr>
          <p:spPr>
            <a:xfrm>
              <a:off x="2098434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9BFEAC-B973-4E12-82F3-A1937EEE038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Oval 40">
            <a:extLst>
              <a:ext uri="{FF2B5EF4-FFF2-40B4-BE49-F238E27FC236}">
                <a16:creationId xmlns:a16="http://schemas.microsoft.com/office/drawing/2014/main" id="{F2C168A5-9E33-4C4E-B512-C061E9A0EE23}"/>
              </a:ext>
            </a:extLst>
          </p:cNvPr>
          <p:cNvSpPr/>
          <p:nvPr/>
        </p:nvSpPr>
        <p:spPr>
          <a:xfrm>
            <a:off x="6673090" y="4012526"/>
            <a:ext cx="627736" cy="6277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2" name="Oval 41">
            <a:extLst>
              <a:ext uri="{FF2B5EF4-FFF2-40B4-BE49-F238E27FC236}">
                <a16:creationId xmlns:a16="http://schemas.microsoft.com/office/drawing/2014/main" id="{2989FEA8-8AD2-4E78-9F2B-25B3853C8D8B}"/>
              </a:ext>
            </a:extLst>
          </p:cNvPr>
          <p:cNvSpPr/>
          <p:nvPr/>
        </p:nvSpPr>
        <p:spPr>
          <a:xfrm>
            <a:off x="10386180" y="4012526"/>
            <a:ext cx="627736" cy="6277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4" name="Oval 43">
            <a:extLst>
              <a:ext uri="{FF2B5EF4-FFF2-40B4-BE49-F238E27FC236}">
                <a16:creationId xmlns:a16="http://schemas.microsoft.com/office/drawing/2014/main" id="{55FEEFE1-AFC9-454D-9216-64D1585C8798}"/>
              </a:ext>
            </a:extLst>
          </p:cNvPr>
          <p:cNvSpPr/>
          <p:nvPr/>
        </p:nvSpPr>
        <p:spPr>
          <a:xfrm>
            <a:off x="8530164" y="4012526"/>
            <a:ext cx="627736" cy="6277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Isosceles Triangle 8">
            <a:extLst>
              <a:ext uri="{FF2B5EF4-FFF2-40B4-BE49-F238E27FC236}">
                <a16:creationId xmlns:a16="http://schemas.microsoft.com/office/drawing/2014/main" id="{D3963EAD-2DB8-4E72-8C3B-7D564CCBC1A6}"/>
              </a:ext>
            </a:extLst>
          </p:cNvPr>
          <p:cNvSpPr/>
          <p:nvPr/>
        </p:nvSpPr>
        <p:spPr>
          <a:xfrm rot="16200000">
            <a:off x="8716722" y="4179954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E2F14DCC-6255-49A6-9625-1EA3332E0883}"/>
              </a:ext>
            </a:extLst>
          </p:cNvPr>
          <p:cNvSpPr/>
          <p:nvPr/>
        </p:nvSpPr>
        <p:spPr>
          <a:xfrm>
            <a:off x="10565466" y="4208291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ectangle 16">
            <a:extLst>
              <a:ext uri="{FF2B5EF4-FFF2-40B4-BE49-F238E27FC236}">
                <a16:creationId xmlns:a16="http://schemas.microsoft.com/office/drawing/2014/main" id="{7C39C4AA-58A9-4444-A543-CC4D0B64EAAC}"/>
              </a:ext>
            </a:extLst>
          </p:cNvPr>
          <p:cNvSpPr/>
          <p:nvPr/>
        </p:nvSpPr>
        <p:spPr>
          <a:xfrm>
            <a:off x="6850824" y="4246383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908575-7C77-45DD-AC38-2E4590D1801C}"/>
              </a:ext>
            </a:extLst>
          </p:cNvPr>
          <p:cNvSpPr txBox="1"/>
          <p:nvPr/>
        </p:nvSpPr>
        <p:spPr>
          <a:xfrm>
            <a:off x="6290361" y="3066592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AD1831-FE3B-46C7-A64C-3420609628E4}"/>
              </a:ext>
            </a:extLst>
          </p:cNvPr>
          <p:cNvSpPr txBox="1"/>
          <p:nvPr/>
        </p:nvSpPr>
        <p:spPr>
          <a:xfrm>
            <a:off x="7289005" y="1665734"/>
            <a:ext cx="427277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F4957-676A-4883-8CDE-F372C1404664}"/>
              </a:ext>
            </a:extLst>
          </p:cNvPr>
          <p:cNvSpPr txBox="1"/>
          <p:nvPr/>
        </p:nvSpPr>
        <p:spPr>
          <a:xfrm>
            <a:off x="719270" y="52497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CED35-98EB-4521-9742-DBB48A920892}"/>
              </a:ext>
            </a:extLst>
          </p:cNvPr>
          <p:cNvSpPr txBox="1"/>
          <p:nvPr/>
        </p:nvSpPr>
        <p:spPr>
          <a:xfrm>
            <a:off x="719270" y="3173576"/>
            <a:ext cx="287952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2308B-B942-4D85-8291-E52B588A93FB}"/>
              </a:ext>
            </a:extLst>
          </p:cNvPr>
          <p:cNvSpPr txBox="1"/>
          <p:nvPr/>
        </p:nvSpPr>
        <p:spPr>
          <a:xfrm>
            <a:off x="719270" y="2412754"/>
            <a:ext cx="28896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A1DD9-B62F-4017-9DA4-70704CEB6071}"/>
              </a:ext>
            </a:extLst>
          </p:cNvPr>
          <p:cNvSpPr txBox="1"/>
          <p:nvPr/>
        </p:nvSpPr>
        <p:spPr>
          <a:xfrm>
            <a:off x="719270" y="3840033"/>
            <a:ext cx="28896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D5F7E-474F-452E-869A-C7B0434AA50E}"/>
              </a:ext>
            </a:extLst>
          </p:cNvPr>
          <p:cNvSpPr/>
          <p:nvPr/>
        </p:nvSpPr>
        <p:spPr>
          <a:xfrm>
            <a:off x="821635" y="1807446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8655D-5358-4F14-9017-D9F53AC33551}"/>
              </a:ext>
            </a:extLst>
          </p:cNvPr>
          <p:cNvSpPr/>
          <p:nvPr/>
        </p:nvSpPr>
        <p:spPr>
          <a:xfrm>
            <a:off x="6308038" y="1807446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DFD66B-ED15-44A5-A789-45781C10A793}"/>
              </a:ext>
            </a:extLst>
          </p:cNvPr>
          <p:cNvSpPr/>
          <p:nvPr/>
        </p:nvSpPr>
        <p:spPr>
          <a:xfrm>
            <a:off x="821635" y="3377828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57A50-CF30-4D66-BB17-5154CA73F060}"/>
              </a:ext>
            </a:extLst>
          </p:cNvPr>
          <p:cNvSpPr/>
          <p:nvPr/>
        </p:nvSpPr>
        <p:spPr>
          <a:xfrm>
            <a:off x="6308038" y="3377828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827F1-D514-4A0F-AFF7-B6B70C568748}"/>
              </a:ext>
            </a:extLst>
          </p:cNvPr>
          <p:cNvSpPr/>
          <p:nvPr/>
        </p:nvSpPr>
        <p:spPr>
          <a:xfrm>
            <a:off x="821635" y="4948210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1E5E7F-D447-42E8-945F-E9B113FBE4A3}"/>
              </a:ext>
            </a:extLst>
          </p:cNvPr>
          <p:cNvSpPr/>
          <p:nvPr/>
        </p:nvSpPr>
        <p:spPr>
          <a:xfrm>
            <a:off x="6308038" y="4948210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A14A3814-C693-44F8-A075-9740EFCB37EE}"/>
              </a:ext>
            </a:extLst>
          </p:cNvPr>
          <p:cNvGrpSpPr/>
          <p:nvPr/>
        </p:nvGrpSpPr>
        <p:grpSpPr>
          <a:xfrm>
            <a:off x="1023731" y="1717991"/>
            <a:ext cx="660951" cy="1043612"/>
            <a:chOff x="1003853" y="1565545"/>
            <a:chExt cx="660951" cy="1043612"/>
          </a:xfrm>
        </p:grpSpPr>
        <p:sp>
          <p:nvSpPr>
            <p:cNvPr id="10" name="Arrow: Chevron 8">
              <a:extLst>
                <a:ext uri="{FF2B5EF4-FFF2-40B4-BE49-F238E27FC236}">
                  <a16:creationId xmlns:a16="http://schemas.microsoft.com/office/drawing/2014/main" id="{7AB684C4-A744-4C0B-9797-C9423EF0B3B9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D3B24C7-DE88-4862-B4A5-F6F909A0E443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34F88D-9B00-4FC6-9EDE-41F367C53978}"/>
              </a:ext>
            </a:extLst>
          </p:cNvPr>
          <p:cNvGrpSpPr/>
          <p:nvPr/>
        </p:nvGrpSpPr>
        <p:grpSpPr>
          <a:xfrm>
            <a:off x="1018763" y="3288376"/>
            <a:ext cx="660951" cy="1043612"/>
            <a:chOff x="1003853" y="1565545"/>
            <a:chExt cx="660951" cy="1043612"/>
          </a:xfrm>
          <a:solidFill>
            <a:schemeClr val="accent2"/>
          </a:solidFill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92974794-17FB-47DC-8118-2D6227D32DC4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B6D9FB-0F02-41A3-B814-99138A92117F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DAB03C-0D33-47B8-8CF7-C84DFE07DD3F}"/>
              </a:ext>
            </a:extLst>
          </p:cNvPr>
          <p:cNvGrpSpPr/>
          <p:nvPr/>
        </p:nvGrpSpPr>
        <p:grpSpPr>
          <a:xfrm>
            <a:off x="1013795" y="4858761"/>
            <a:ext cx="660951" cy="1043612"/>
            <a:chOff x="1003853" y="1565545"/>
            <a:chExt cx="660951" cy="1043612"/>
          </a:xfrm>
          <a:solidFill>
            <a:schemeClr val="accent5"/>
          </a:solidFill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643A31A-C8D2-47F6-A12B-48861A5C0839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C0C90B-8479-4746-9121-1CD0D6BB835C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A79E72-37C9-4639-AD61-8CB59421A6DA}"/>
              </a:ext>
            </a:extLst>
          </p:cNvPr>
          <p:cNvGrpSpPr/>
          <p:nvPr/>
        </p:nvGrpSpPr>
        <p:grpSpPr>
          <a:xfrm>
            <a:off x="6523383" y="1717991"/>
            <a:ext cx="660951" cy="1043612"/>
            <a:chOff x="1003853" y="1565545"/>
            <a:chExt cx="660951" cy="1043612"/>
          </a:xfrm>
          <a:solidFill>
            <a:schemeClr val="accent6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900C69B9-3494-4F74-AA7D-DECEB5A072C8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903480-AC47-4AB0-9B08-4E00A642859C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8D5C3B-171A-4560-A78F-BBDD904730D1}"/>
              </a:ext>
            </a:extLst>
          </p:cNvPr>
          <p:cNvGrpSpPr/>
          <p:nvPr/>
        </p:nvGrpSpPr>
        <p:grpSpPr>
          <a:xfrm>
            <a:off x="6518415" y="3288376"/>
            <a:ext cx="660951" cy="1043612"/>
            <a:chOff x="1003853" y="1565545"/>
            <a:chExt cx="660951" cy="1043612"/>
          </a:xfrm>
          <a:solidFill>
            <a:schemeClr val="accent4"/>
          </a:solidFill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C43019A3-7E61-437D-8970-AA4CB9275A2C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02D41F-D865-4B52-99FB-74CE194A772B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A334B3-2103-4E8C-ABB3-7EA857F3A1A2}"/>
              </a:ext>
            </a:extLst>
          </p:cNvPr>
          <p:cNvGrpSpPr/>
          <p:nvPr/>
        </p:nvGrpSpPr>
        <p:grpSpPr>
          <a:xfrm>
            <a:off x="6513447" y="4858761"/>
            <a:ext cx="660951" cy="1043612"/>
            <a:chOff x="1003853" y="1565545"/>
            <a:chExt cx="660951" cy="1043612"/>
          </a:xfrm>
          <a:solidFill>
            <a:schemeClr val="accent3"/>
          </a:solidFill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4E152887-CF0E-4769-AB5F-395FBD097D1A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FA85671-DA26-42E2-9495-200F6D8D6CD3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4470816-075D-42EA-8F19-508D5CCA0BD9}"/>
              </a:ext>
            </a:extLst>
          </p:cNvPr>
          <p:cNvSpPr txBox="1"/>
          <p:nvPr/>
        </p:nvSpPr>
        <p:spPr>
          <a:xfrm>
            <a:off x="1028702" y="1917596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9C6058-5B46-4110-9BE3-7F9B0F77BD16}"/>
              </a:ext>
            </a:extLst>
          </p:cNvPr>
          <p:cNvSpPr txBox="1"/>
          <p:nvPr/>
        </p:nvSpPr>
        <p:spPr>
          <a:xfrm>
            <a:off x="1028702" y="3496660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852417-064D-4D33-8C06-E09DCDD2C900}"/>
              </a:ext>
            </a:extLst>
          </p:cNvPr>
          <p:cNvSpPr txBox="1"/>
          <p:nvPr/>
        </p:nvSpPr>
        <p:spPr>
          <a:xfrm>
            <a:off x="1028702" y="5075724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4D620-85C5-4028-B3D9-6BE723CF21B6}"/>
              </a:ext>
            </a:extLst>
          </p:cNvPr>
          <p:cNvSpPr txBox="1"/>
          <p:nvPr/>
        </p:nvSpPr>
        <p:spPr>
          <a:xfrm>
            <a:off x="6528353" y="1917596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B95122-C39B-469E-B846-6E67C4CBD8F7}"/>
              </a:ext>
            </a:extLst>
          </p:cNvPr>
          <p:cNvSpPr txBox="1"/>
          <p:nvPr/>
        </p:nvSpPr>
        <p:spPr>
          <a:xfrm>
            <a:off x="6528353" y="3496660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EA0967-D8FF-4380-9605-CADA87B6FF97}"/>
              </a:ext>
            </a:extLst>
          </p:cNvPr>
          <p:cNvSpPr txBox="1"/>
          <p:nvPr/>
        </p:nvSpPr>
        <p:spPr>
          <a:xfrm>
            <a:off x="6528353" y="5075724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8CA96DC7-00D9-452E-A522-ED406CB1957E}"/>
              </a:ext>
            </a:extLst>
          </p:cNvPr>
          <p:cNvGrpSpPr/>
          <p:nvPr/>
        </p:nvGrpSpPr>
        <p:grpSpPr>
          <a:xfrm>
            <a:off x="1941993" y="1917596"/>
            <a:ext cx="3786262" cy="909377"/>
            <a:chOff x="2079598" y="4324401"/>
            <a:chExt cx="3255729" cy="9093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5527AD-408E-46ED-A8EA-5EDF75E7CE6F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DE2CE3-B5B0-4019-9E5E-351EDB95FDF0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86C5CD55-BF43-41E8-8CFC-D73E0ADDF519}"/>
              </a:ext>
            </a:extLst>
          </p:cNvPr>
          <p:cNvGrpSpPr/>
          <p:nvPr/>
        </p:nvGrpSpPr>
        <p:grpSpPr>
          <a:xfrm>
            <a:off x="1941993" y="3491324"/>
            <a:ext cx="3786262" cy="909377"/>
            <a:chOff x="2079598" y="4324401"/>
            <a:chExt cx="3255729" cy="9093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3C79BF-BB0A-471C-B13E-31E2AEE2E6B0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3D64C3-E32F-46A4-8038-14699513A741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B51ADA58-8BAC-48DC-840E-48D1105BBB14}"/>
              </a:ext>
            </a:extLst>
          </p:cNvPr>
          <p:cNvGrpSpPr/>
          <p:nvPr/>
        </p:nvGrpSpPr>
        <p:grpSpPr>
          <a:xfrm>
            <a:off x="1941993" y="5065052"/>
            <a:ext cx="3786262" cy="909377"/>
            <a:chOff x="2079598" y="4324401"/>
            <a:chExt cx="3255729" cy="9093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431170-B022-4F07-8916-605EE9C54D5B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F288C8-A937-4149-AB43-79C78AD92BAB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44">
            <a:extLst>
              <a:ext uri="{FF2B5EF4-FFF2-40B4-BE49-F238E27FC236}">
                <a16:creationId xmlns:a16="http://schemas.microsoft.com/office/drawing/2014/main" id="{4D6329C8-A3AC-4A18-9F0A-D94F3662CFCD}"/>
              </a:ext>
            </a:extLst>
          </p:cNvPr>
          <p:cNvGrpSpPr/>
          <p:nvPr/>
        </p:nvGrpSpPr>
        <p:grpSpPr>
          <a:xfrm>
            <a:off x="7394711" y="1917596"/>
            <a:ext cx="3786262" cy="909377"/>
            <a:chOff x="2079598" y="4324401"/>
            <a:chExt cx="3255729" cy="909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EAFE3F-E5B4-4521-951F-2BE43E37278C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AE190A-B10B-4786-8927-B0B7F127D0BA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5" name="Group 47">
            <a:extLst>
              <a:ext uri="{FF2B5EF4-FFF2-40B4-BE49-F238E27FC236}">
                <a16:creationId xmlns:a16="http://schemas.microsoft.com/office/drawing/2014/main" id="{1805C92A-EF24-4491-AF27-BE975E4155BD}"/>
              </a:ext>
            </a:extLst>
          </p:cNvPr>
          <p:cNvGrpSpPr/>
          <p:nvPr/>
        </p:nvGrpSpPr>
        <p:grpSpPr>
          <a:xfrm>
            <a:off x="7394711" y="3491324"/>
            <a:ext cx="3786262" cy="909377"/>
            <a:chOff x="2079598" y="4324401"/>
            <a:chExt cx="3255729" cy="9093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38CEF6-13A5-46FA-8AF6-DDCE1028DCD1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52302B-4E08-4ACE-B94B-8526AF24B1B1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50">
            <a:extLst>
              <a:ext uri="{FF2B5EF4-FFF2-40B4-BE49-F238E27FC236}">
                <a16:creationId xmlns:a16="http://schemas.microsoft.com/office/drawing/2014/main" id="{52BE3C80-B57D-4E5E-857F-1082AB346866}"/>
              </a:ext>
            </a:extLst>
          </p:cNvPr>
          <p:cNvGrpSpPr/>
          <p:nvPr/>
        </p:nvGrpSpPr>
        <p:grpSpPr>
          <a:xfrm>
            <a:off x="7394711" y="5065052"/>
            <a:ext cx="3786262" cy="909377"/>
            <a:chOff x="2079598" y="4324401"/>
            <a:chExt cx="3255729" cy="9093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8F791D-2E51-4FF2-8C1F-104995618377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7675BB-C52C-4BBA-8FEF-E4F40304EC4A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id="{AA7DC100-A01B-4491-913A-8D76A7E68F9F}"/>
              </a:ext>
            </a:extLst>
          </p:cNvPr>
          <p:cNvGrpSpPr/>
          <p:nvPr/>
        </p:nvGrpSpPr>
        <p:grpSpPr>
          <a:xfrm>
            <a:off x="776064" y="2099054"/>
            <a:ext cx="3850258" cy="3879092"/>
            <a:chOff x="4367402" y="1686011"/>
            <a:chExt cx="3457679" cy="3483574"/>
          </a:xfrm>
        </p:grpSpPr>
        <p:sp>
          <p:nvSpPr>
            <p:cNvPr id="4" name="Freeform: Shape 49">
              <a:extLst>
                <a:ext uri="{FF2B5EF4-FFF2-40B4-BE49-F238E27FC236}">
                  <a16:creationId xmlns:a16="http://schemas.microsoft.com/office/drawing/2014/main" id="{F6A798BA-407D-4475-8E39-BFDC3C03D4D6}"/>
                </a:ext>
              </a:extLst>
            </p:cNvPr>
            <p:cNvSpPr/>
            <p:nvPr/>
          </p:nvSpPr>
          <p:spPr>
            <a:xfrm>
              <a:off x="6724268" y="2297596"/>
              <a:ext cx="895537" cy="807838"/>
            </a:xfrm>
            <a:custGeom>
              <a:avLst/>
              <a:gdLst>
                <a:gd name="connsiteX0" fmla="*/ 667512 w 895537"/>
                <a:gd name="connsiteY0" fmla="*/ 594574 h 807838"/>
                <a:gd name="connsiteX1" fmla="*/ 880967 w 895537"/>
                <a:gd name="connsiteY1" fmla="*/ 348829 h 807838"/>
                <a:gd name="connsiteX2" fmla="*/ 884587 w 895537"/>
                <a:gd name="connsiteY2" fmla="*/ 285678 h 807838"/>
                <a:gd name="connsiteX3" fmla="*/ 706660 w 895537"/>
                <a:gd name="connsiteY3" fmla="*/ 22788 h 807838"/>
                <a:gd name="connsiteX4" fmla="*/ 648367 w 895537"/>
                <a:gd name="connsiteY4" fmla="*/ 3357 h 807838"/>
                <a:gd name="connsiteX5" fmla="*/ 338709 w 895537"/>
                <a:gd name="connsiteY5" fmla="*/ 108990 h 807838"/>
                <a:gd name="connsiteX6" fmla="*/ 272225 w 895537"/>
                <a:gd name="connsiteY6" fmla="*/ 96893 h 807838"/>
                <a:gd name="connsiteX7" fmla="*/ 236887 w 895537"/>
                <a:gd name="connsiteY7" fmla="*/ 66699 h 807838"/>
                <a:gd name="connsiteX8" fmla="*/ 0 w 895537"/>
                <a:gd name="connsiteY8" fmla="*/ 351687 h 807838"/>
                <a:gd name="connsiteX9" fmla="*/ 312515 w 895537"/>
                <a:gd name="connsiteY9" fmla="*/ 807839 h 807838"/>
                <a:gd name="connsiteX10" fmla="*/ 665035 w 895537"/>
                <a:gd name="connsiteY10" fmla="*/ 688967 h 807838"/>
                <a:gd name="connsiteX11" fmla="*/ 654844 w 895537"/>
                <a:gd name="connsiteY11" fmla="*/ 658011 h 807838"/>
                <a:gd name="connsiteX12" fmla="*/ 667512 w 895537"/>
                <a:gd name="connsiteY12" fmla="*/ 594574 h 8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537" h="807838">
                  <a:moveTo>
                    <a:pt x="667512" y="594574"/>
                  </a:moveTo>
                  <a:cubicBezTo>
                    <a:pt x="738378" y="512278"/>
                    <a:pt x="810101" y="431125"/>
                    <a:pt x="880967" y="348829"/>
                  </a:cubicBezTo>
                  <a:cubicBezTo>
                    <a:pt x="899541" y="327684"/>
                    <a:pt x="899922" y="309110"/>
                    <a:pt x="884587" y="285678"/>
                  </a:cubicBezTo>
                  <a:cubicBezTo>
                    <a:pt x="824865" y="198334"/>
                    <a:pt x="766382" y="110133"/>
                    <a:pt x="706660" y="22788"/>
                  </a:cubicBezTo>
                  <a:cubicBezTo>
                    <a:pt x="692658" y="2595"/>
                    <a:pt x="672465" y="-5025"/>
                    <a:pt x="648367" y="3357"/>
                  </a:cubicBezTo>
                  <a:cubicBezTo>
                    <a:pt x="544830" y="38505"/>
                    <a:pt x="442246" y="73842"/>
                    <a:pt x="338709" y="108990"/>
                  </a:cubicBezTo>
                  <a:cubicBezTo>
                    <a:pt x="313658" y="117181"/>
                    <a:pt x="292608" y="114324"/>
                    <a:pt x="272225" y="96893"/>
                  </a:cubicBezTo>
                  <a:cubicBezTo>
                    <a:pt x="260699" y="86415"/>
                    <a:pt x="248793" y="76509"/>
                    <a:pt x="236887" y="66699"/>
                  </a:cubicBezTo>
                  <a:lnTo>
                    <a:pt x="0" y="351687"/>
                  </a:lnTo>
                  <a:cubicBezTo>
                    <a:pt x="144018" y="471702"/>
                    <a:pt x="252508" y="630007"/>
                    <a:pt x="312515" y="807839"/>
                  </a:cubicBezTo>
                  <a:lnTo>
                    <a:pt x="665035" y="688967"/>
                  </a:lnTo>
                  <a:cubicBezTo>
                    <a:pt x="661702" y="678680"/>
                    <a:pt x="658368" y="668393"/>
                    <a:pt x="654844" y="658011"/>
                  </a:cubicBezTo>
                  <a:cubicBezTo>
                    <a:pt x="646462" y="634865"/>
                    <a:pt x="651415" y="613243"/>
                    <a:pt x="667512" y="59457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50">
              <a:extLst>
                <a:ext uri="{FF2B5EF4-FFF2-40B4-BE49-F238E27FC236}">
                  <a16:creationId xmlns:a16="http://schemas.microsoft.com/office/drawing/2014/main" id="{AD26CDF0-4D5B-46BB-8037-70891FD91194}"/>
                </a:ext>
              </a:extLst>
            </p:cNvPr>
            <p:cNvSpPr/>
            <p:nvPr/>
          </p:nvSpPr>
          <p:spPr>
            <a:xfrm>
              <a:off x="7037069" y="2986563"/>
              <a:ext cx="788012" cy="770762"/>
            </a:xfrm>
            <a:custGeom>
              <a:avLst/>
              <a:gdLst>
                <a:gd name="connsiteX0" fmla="*/ 36576 w 788012"/>
                <a:gd name="connsiteY0" fmla="*/ 625030 h 770762"/>
                <a:gd name="connsiteX1" fmla="*/ 24194 w 788012"/>
                <a:gd name="connsiteY1" fmla="*/ 682943 h 770762"/>
                <a:gd name="connsiteX2" fmla="*/ 383667 w 788012"/>
                <a:gd name="connsiteY2" fmla="*/ 770763 h 770762"/>
                <a:gd name="connsiteX3" fmla="*/ 396240 w 788012"/>
                <a:gd name="connsiteY3" fmla="*/ 719804 h 770762"/>
                <a:gd name="connsiteX4" fmla="*/ 437388 w 788012"/>
                <a:gd name="connsiteY4" fmla="*/ 677227 h 770762"/>
                <a:gd name="connsiteX5" fmla="*/ 749237 w 788012"/>
                <a:gd name="connsiteY5" fmla="*/ 586740 h 770762"/>
                <a:gd name="connsiteX6" fmla="*/ 770668 w 788012"/>
                <a:gd name="connsiteY6" fmla="*/ 576929 h 770762"/>
                <a:gd name="connsiteX7" fmla="*/ 788003 w 788012"/>
                <a:gd name="connsiteY7" fmla="*/ 540830 h 770762"/>
                <a:gd name="connsiteX8" fmla="*/ 776859 w 788012"/>
                <a:gd name="connsiteY8" fmla="*/ 218884 h 770762"/>
                <a:gd name="connsiteX9" fmla="*/ 740664 w 788012"/>
                <a:gd name="connsiteY9" fmla="*/ 174974 h 770762"/>
                <a:gd name="connsiteX10" fmla="*/ 520922 w 788012"/>
                <a:gd name="connsiteY10" fmla="*/ 120301 h 770762"/>
                <a:gd name="connsiteX11" fmla="*/ 413100 w 788012"/>
                <a:gd name="connsiteY11" fmla="*/ 92869 h 770762"/>
                <a:gd name="connsiteX12" fmla="*/ 370142 w 788012"/>
                <a:gd name="connsiteY12" fmla="*/ 53626 h 770762"/>
                <a:gd name="connsiteX13" fmla="*/ 352520 w 788012"/>
                <a:gd name="connsiteY13" fmla="*/ 0 h 770762"/>
                <a:gd name="connsiteX14" fmla="*/ 0 w 788012"/>
                <a:gd name="connsiteY14" fmla="*/ 118872 h 770762"/>
                <a:gd name="connsiteX15" fmla="*/ 36576 w 788012"/>
                <a:gd name="connsiteY15" fmla="*/ 625030 h 77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012" h="770762">
                  <a:moveTo>
                    <a:pt x="36576" y="625030"/>
                  </a:moveTo>
                  <a:cubicBezTo>
                    <a:pt x="32957" y="644557"/>
                    <a:pt x="28766" y="663893"/>
                    <a:pt x="24194" y="682943"/>
                  </a:cubicBezTo>
                  <a:lnTo>
                    <a:pt x="383667" y="770763"/>
                  </a:lnTo>
                  <a:cubicBezTo>
                    <a:pt x="387953" y="753904"/>
                    <a:pt x="392144" y="736949"/>
                    <a:pt x="396240" y="719804"/>
                  </a:cubicBezTo>
                  <a:cubicBezTo>
                    <a:pt x="401288" y="697135"/>
                    <a:pt x="415481" y="684085"/>
                    <a:pt x="437388" y="677227"/>
                  </a:cubicBezTo>
                  <a:cubicBezTo>
                    <a:pt x="541973" y="647129"/>
                    <a:pt x="645605" y="616934"/>
                    <a:pt x="749237" y="586740"/>
                  </a:cubicBezTo>
                  <a:cubicBezTo>
                    <a:pt x="756571" y="584168"/>
                    <a:pt x="764858" y="581692"/>
                    <a:pt x="770668" y="576929"/>
                  </a:cubicBezTo>
                  <a:cubicBezTo>
                    <a:pt x="782193" y="567214"/>
                    <a:pt x="788289" y="555593"/>
                    <a:pt x="788003" y="540830"/>
                  </a:cubicBezTo>
                  <a:cubicBezTo>
                    <a:pt x="784003" y="433102"/>
                    <a:pt x="780955" y="325660"/>
                    <a:pt x="776859" y="218884"/>
                  </a:cubicBezTo>
                  <a:cubicBezTo>
                    <a:pt x="775907" y="197167"/>
                    <a:pt x="761429" y="179737"/>
                    <a:pt x="740664" y="174974"/>
                  </a:cubicBezTo>
                  <a:cubicBezTo>
                    <a:pt x="667417" y="156781"/>
                    <a:pt x="594170" y="138589"/>
                    <a:pt x="520922" y="120301"/>
                  </a:cubicBezTo>
                  <a:cubicBezTo>
                    <a:pt x="485299" y="110871"/>
                    <a:pt x="448628" y="102298"/>
                    <a:pt x="413100" y="92869"/>
                  </a:cubicBezTo>
                  <a:cubicBezTo>
                    <a:pt x="391383" y="87916"/>
                    <a:pt x="377190" y="74581"/>
                    <a:pt x="370142" y="53626"/>
                  </a:cubicBezTo>
                  <a:cubicBezTo>
                    <a:pt x="364046" y="35719"/>
                    <a:pt x="358331" y="17907"/>
                    <a:pt x="352520" y="0"/>
                  </a:cubicBezTo>
                  <a:lnTo>
                    <a:pt x="0" y="118872"/>
                  </a:lnTo>
                  <a:cubicBezTo>
                    <a:pt x="53150" y="276606"/>
                    <a:pt x="68390" y="449675"/>
                    <a:pt x="36576" y="62503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1">
              <a:extLst>
                <a:ext uri="{FF2B5EF4-FFF2-40B4-BE49-F238E27FC236}">
                  <a16:creationId xmlns:a16="http://schemas.microsoft.com/office/drawing/2014/main" id="{0C5A7735-A229-4515-BD05-84EC2829E3CC}"/>
                </a:ext>
              </a:extLst>
            </p:cNvPr>
            <p:cNvSpPr/>
            <p:nvPr/>
          </p:nvSpPr>
          <p:spPr>
            <a:xfrm>
              <a:off x="6202584" y="1770859"/>
              <a:ext cx="759344" cy="878423"/>
            </a:xfrm>
            <a:custGeom>
              <a:avLst/>
              <a:gdLst>
                <a:gd name="connsiteX0" fmla="*/ 55054 w 759344"/>
                <a:gd name="connsiteY0" fmla="*/ 661063 h 878423"/>
                <a:gd name="connsiteX1" fmla="*/ 521780 w 759344"/>
                <a:gd name="connsiteY1" fmla="*/ 878424 h 878423"/>
                <a:gd name="connsiteX2" fmla="*/ 758666 w 759344"/>
                <a:gd name="connsiteY2" fmla="*/ 593436 h 878423"/>
                <a:gd name="connsiteX3" fmla="*/ 731901 w 759344"/>
                <a:gd name="connsiteY3" fmla="*/ 571052 h 878423"/>
                <a:gd name="connsiteX4" fmla="*/ 711041 w 759344"/>
                <a:gd name="connsiteY4" fmla="*/ 518188 h 878423"/>
                <a:gd name="connsiteX5" fmla="*/ 719709 w 759344"/>
                <a:gd name="connsiteY5" fmla="*/ 453990 h 878423"/>
                <a:gd name="connsiteX6" fmla="*/ 753904 w 759344"/>
                <a:gd name="connsiteY6" fmla="*/ 222723 h 878423"/>
                <a:gd name="connsiteX7" fmla="*/ 758762 w 759344"/>
                <a:gd name="connsiteY7" fmla="*/ 185290 h 878423"/>
                <a:gd name="connsiteX8" fmla="*/ 730758 w 759344"/>
                <a:gd name="connsiteY8" fmla="*/ 134045 h 878423"/>
                <a:gd name="connsiteX9" fmla="*/ 436245 w 759344"/>
                <a:gd name="connsiteY9" fmla="*/ 4981 h 878423"/>
                <a:gd name="connsiteX10" fmla="*/ 378714 w 759344"/>
                <a:gd name="connsiteY10" fmla="*/ 19078 h 878423"/>
                <a:gd name="connsiteX11" fmla="*/ 236220 w 759344"/>
                <a:gd name="connsiteY11" fmla="*/ 198243 h 878423"/>
                <a:gd name="connsiteX12" fmla="*/ 172879 w 759344"/>
                <a:gd name="connsiteY12" fmla="*/ 277015 h 878423"/>
                <a:gd name="connsiteX13" fmla="*/ 159639 w 759344"/>
                <a:gd name="connsiteY13" fmla="*/ 290350 h 878423"/>
                <a:gd name="connsiteX14" fmla="*/ 126492 w 759344"/>
                <a:gd name="connsiteY14" fmla="*/ 300066 h 878423"/>
                <a:gd name="connsiteX15" fmla="*/ 42386 w 759344"/>
                <a:gd name="connsiteY15" fmla="*/ 287588 h 878423"/>
                <a:gd name="connsiteX16" fmla="*/ 0 w 759344"/>
                <a:gd name="connsiteY16" fmla="*/ 652396 h 878423"/>
                <a:gd name="connsiteX17" fmla="*/ 55054 w 759344"/>
                <a:gd name="connsiteY17" fmla="*/ 661063 h 8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9344" h="878423">
                  <a:moveTo>
                    <a:pt x="55054" y="661063"/>
                  </a:moveTo>
                  <a:cubicBezTo>
                    <a:pt x="233267" y="693163"/>
                    <a:pt x="391954" y="770220"/>
                    <a:pt x="521780" y="878424"/>
                  </a:cubicBezTo>
                  <a:lnTo>
                    <a:pt x="758666" y="593436"/>
                  </a:lnTo>
                  <a:cubicBezTo>
                    <a:pt x="749618" y="586006"/>
                    <a:pt x="740664" y="578577"/>
                    <a:pt x="731901" y="571052"/>
                  </a:cubicBezTo>
                  <a:cubicBezTo>
                    <a:pt x="715708" y="557336"/>
                    <a:pt x="708279" y="539239"/>
                    <a:pt x="711041" y="518188"/>
                  </a:cubicBezTo>
                  <a:cubicBezTo>
                    <a:pt x="713804" y="497138"/>
                    <a:pt x="716947" y="475135"/>
                    <a:pt x="719709" y="453990"/>
                  </a:cubicBezTo>
                  <a:cubicBezTo>
                    <a:pt x="730663" y="377504"/>
                    <a:pt x="742760" y="300161"/>
                    <a:pt x="753904" y="222723"/>
                  </a:cubicBezTo>
                  <a:cubicBezTo>
                    <a:pt x="755237" y="210245"/>
                    <a:pt x="757428" y="197863"/>
                    <a:pt x="758762" y="185290"/>
                  </a:cubicBezTo>
                  <a:cubicBezTo>
                    <a:pt x="762000" y="162334"/>
                    <a:pt x="751618" y="143761"/>
                    <a:pt x="730758" y="134045"/>
                  </a:cubicBezTo>
                  <a:cubicBezTo>
                    <a:pt x="632650" y="90706"/>
                    <a:pt x="534352" y="48320"/>
                    <a:pt x="436245" y="4981"/>
                  </a:cubicBezTo>
                  <a:cubicBezTo>
                    <a:pt x="413575" y="-5020"/>
                    <a:pt x="393954" y="219"/>
                    <a:pt x="378714" y="19078"/>
                  </a:cubicBezTo>
                  <a:cubicBezTo>
                    <a:pt x="331470" y="79181"/>
                    <a:pt x="283464" y="138141"/>
                    <a:pt x="236220" y="198243"/>
                  </a:cubicBezTo>
                  <a:cubicBezTo>
                    <a:pt x="214884" y="223771"/>
                    <a:pt x="194310" y="250536"/>
                    <a:pt x="172879" y="277015"/>
                  </a:cubicBezTo>
                  <a:cubicBezTo>
                    <a:pt x="169164" y="281206"/>
                    <a:pt x="164306" y="286255"/>
                    <a:pt x="159639" y="290350"/>
                  </a:cubicBezTo>
                  <a:cubicBezTo>
                    <a:pt x="150114" y="299399"/>
                    <a:pt x="139732" y="302447"/>
                    <a:pt x="126492" y="300066"/>
                  </a:cubicBezTo>
                  <a:cubicBezTo>
                    <a:pt x="98965" y="295018"/>
                    <a:pt x="70580" y="290731"/>
                    <a:pt x="42386" y="287588"/>
                  </a:cubicBezTo>
                  <a:lnTo>
                    <a:pt x="0" y="652396"/>
                  </a:lnTo>
                  <a:cubicBezTo>
                    <a:pt x="18383" y="654872"/>
                    <a:pt x="36671" y="657730"/>
                    <a:pt x="55054" y="6610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52">
              <a:extLst>
                <a:ext uri="{FF2B5EF4-FFF2-40B4-BE49-F238E27FC236}">
                  <a16:creationId xmlns:a16="http://schemas.microsoft.com/office/drawing/2014/main" id="{06D00A15-5D5D-4347-BB49-9029200A8212}"/>
                </a:ext>
              </a:extLst>
            </p:cNvPr>
            <p:cNvSpPr/>
            <p:nvPr/>
          </p:nvSpPr>
          <p:spPr>
            <a:xfrm>
              <a:off x="6777799" y="3669411"/>
              <a:ext cx="889471" cy="791703"/>
            </a:xfrm>
            <a:custGeom>
              <a:avLst/>
              <a:gdLst>
                <a:gd name="connsiteX0" fmla="*/ 0 w 889471"/>
                <a:gd name="connsiteY0" fmla="*/ 492061 h 791703"/>
                <a:gd name="connsiteX1" fmla="*/ 256603 w 889471"/>
                <a:gd name="connsiteY1" fmla="*/ 751808 h 791703"/>
                <a:gd name="connsiteX2" fmla="*/ 299371 w 889471"/>
                <a:gd name="connsiteY2" fmla="*/ 711136 h 791703"/>
                <a:gd name="connsiteX3" fmla="*/ 355949 w 889471"/>
                <a:gd name="connsiteY3" fmla="*/ 696849 h 791703"/>
                <a:gd name="connsiteX4" fmla="*/ 557212 w 889471"/>
                <a:gd name="connsiteY4" fmla="*/ 755999 h 791703"/>
                <a:gd name="connsiteX5" fmla="*/ 673703 w 889471"/>
                <a:gd name="connsiteY5" fmla="*/ 789908 h 791703"/>
                <a:gd name="connsiteX6" fmla="*/ 725805 w 889471"/>
                <a:gd name="connsiteY6" fmla="*/ 768001 h 791703"/>
                <a:gd name="connsiteX7" fmla="*/ 808006 w 889471"/>
                <a:gd name="connsiteY7" fmla="*/ 628841 h 791703"/>
                <a:gd name="connsiteX8" fmla="*/ 880777 w 889471"/>
                <a:gd name="connsiteY8" fmla="*/ 503682 h 791703"/>
                <a:gd name="connsiteX9" fmla="*/ 873443 w 889471"/>
                <a:gd name="connsiteY9" fmla="*/ 441484 h 791703"/>
                <a:gd name="connsiteX10" fmla="*/ 644747 w 889471"/>
                <a:gd name="connsiteY10" fmla="*/ 198787 h 791703"/>
                <a:gd name="connsiteX11" fmla="*/ 629412 w 889471"/>
                <a:gd name="connsiteY11" fmla="*/ 142970 h 791703"/>
                <a:gd name="connsiteX12" fmla="*/ 643033 w 889471"/>
                <a:gd name="connsiteY12" fmla="*/ 87821 h 791703"/>
                <a:gd name="connsiteX13" fmla="*/ 283559 w 889471"/>
                <a:gd name="connsiteY13" fmla="*/ 0 h 791703"/>
                <a:gd name="connsiteX14" fmla="*/ 0 w 889471"/>
                <a:gd name="connsiteY14" fmla="*/ 492061 h 79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9471" h="791703">
                  <a:moveTo>
                    <a:pt x="0" y="492061"/>
                  </a:moveTo>
                  <a:lnTo>
                    <a:pt x="256603" y="751808"/>
                  </a:lnTo>
                  <a:cubicBezTo>
                    <a:pt x="270796" y="738187"/>
                    <a:pt x="284988" y="724471"/>
                    <a:pt x="299371" y="711136"/>
                  </a:cubicBezTo>
                  <a:cubicBezTo>
                    <a:pt x="315944" y="695516"/>
                    <a:pt x="334423" y="691039"/>
                    <a:pt x="355949" y="696849"/>
                  </a:cubicBezTo>
                  <a:cubicBezTo>
                    <a:pt x="423100" y="715899"/>
                    <a:pt x="490157" y="735997"/>
                    <a:pt x="557212" y="755999"/>
                  </a:cubicBezTo>
                  <a:cubicBezTo>
                    <a:pt x="596456" y="767048"/>
                    <a:pt x="634460" y="778859"/>
                    <a:pt x="673703" y="789908"/>
                  </a:cubicBezTo>
                  <a:cubicBezTo>
                    <a:pt x="694277" y="795623"/>
                    <a:pt x="714375" y="787527"/>
                    <a:pt x="725805" y="768001"/>
                  </a:cubicBezTo>
                  <a:cubicBezTo>
                    <a:pt x="753809" y="722090"/>
                    <a:pt x="780955" y="675037"/>
                    <a:pt x="808006" y="628841"/>
                  </a:cubicBezTo>
                  <a:cubicBezTo>
                    <a:pt x="832294" y="587121"/>
                    <a:pt x="856488" y="545401"/>
                    <a:pt x="880777" y="503682"/>
                  </a:cubicBezTo>
                  <a:cubicBezTo>
                    <a:pt x="894778" y="480727"/>
                    <a:pt x="891540" y="460534"/>
                    <a:pt x="873443" y="441484"/>
                  </a:cubicBezTo>
                  <a:cubicBezTo>
                    <a:pt x="796861" y="360807"/>
                    <a:pt x="721328" y="279368"/>
                    <a:pt x="644747" y="198787"/>
                  </a:cubicBezTo>
                  <a:cubicBezTo>
                    <a:pt x="628936" y="183166"/>
                    <a:pt x="624650" y="163735"/>
                    <a:pt x="629412" y="142970"/>
                  </a:cubicBezTo>
                  <a:cubicBezTo>
                    <a:pt x="633793" y="124396"/>
                    <a:pt x="638366" y="106108"/>
                    <a:pt x="643033" y="87821"/>
                  </a:cubicBezTo>
                  <a:lnTo>
                    <a:pt x="283559" y="0"/>
                  </a:lnTo>
                  <a:cubicBezTo>
                    <a:pt x="236315" y="193548"/>
                    <a:pt x="135731" y="362045"/>
                    <a:pt x="0" y="49206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53">
              <a:extLst>
                <a:ext uri="{FF2B5EF4-FFF2-40B4-BE49-F238E27FC236}">
                  <a16:creationId xmlns:a16="http://schemas.microsoft.com/office/drawing/2014/main" id="{34FA6F45-EB34-4BD6-80EC-C3C0CAA6DA11}"/>
                </a:ext>
              </a:extLst>
            </p:cNvPr>
            <p:cNvSpPr/>
            <p:nvPr/>
          </p:nvSpPr>
          <p:spPr>
            <a:xfrm>
              <a:off x="6264591" y="4161377"/>
              <a:ext cx="769905" cy="887778"/>
            </a:xfrm>
            <a:custGeom>
              <a:avLst/>
              <a:gdLst>
                <a:gd name="connsiteX0" fmla="*/ 0 w 769905"/>
                <a:gd name="connsiteY0" fmla="*/ 264605 h 887778"/>
                <a:gd name="connsiteX1" fmla="*/ 68104 w 769905"/>
                <a:gd name="connsiteY1" fmla="*/ 617506 h 887778"/>
                <a:gd name="connsiteX2" fmla="*/ 146209 w 769905"/>
                <a:gd name="connsiteY2" fmla="*/ 603409 h 887778"/>
                <a:gd name="connsiteX3" fmla="*/ 202121 w 769905"/>
                <a:gd name="connsiteY3" fmla="*/ 625316 h 887778"/>
                <a:gd name="connsiteX4" fmla="*/ 412052 w 769905"/>
                <a:gd name="connsiteY4" fmla="*/ 868585 h 887778"/>
                <a:gd name="connsiteX5" fmla="*/ 473583 w 769905"/>
                <a:gd name="connsiteY5" fmla="*/ 880777 h 887778"/>
                <a:gd name="connsiteX6" fmla="*/ 731901 w 769905"/>
                <a:gd name="connsiteY6" fmla="*/ 750094 h 887778"/>
                <a:gd name="connsiteX7" fmla="*/ 760190 w 769905"/>
                <a:gd name="connsiteY7" fmla="*/ 691420 h 887778"/>
                <a:gd name="connsiteX8" fmla="*/ 700183 w 769905"/>
                <a:gd name="connsiteY8" fmla="*/ 368427 h 887778"/>
                <a:gd name="connsiteX9" fmla="*/ 720281 w 769905"/>
                <a:gd name="connsiteY9" fmla="*/ 306324 h 887778"/>
                <a:gd name="connsiteX10" fmla="*/ 769906 w 769905"/>
                <a:gd name="connsiteY10" fmla="*/ 259747 h 887778"/>
                <a:gd name="connsiteX11" fmla="*/ 513302 w 769905"/>
                <a:gd name="connsiteY11" fmla="*/ 0 h 887778"/>
                <a:gd name="connsiteX12" fmla="*/ 0 w 769905"/>
                <a:gd name="connsiteY12" fmla="*/ 264605 h 88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905" h="887778">
                  <a:moveTo>
                    <a:pt x="0" y="264605"/>
                  </a:moveTo>
                  <a:lnTo>
                    <a:pt x="68104" y="617506"/>
                  </a:lnTo>
                  <a:cubicBezTo>
                    <a:pt x="94107" y="612743"/>
                    <a:pt x="120110" y="608076"/>
                    <a:pt x="146209" y="603409"/>
                  </a:cubicBezTo>
                  <a:cubicBezTo>
                    <a:pt x="168497" y="599599"/>
                    <a:pt x="186595" y="607790"/>
                    <a:pt x="202121" y="625316"/>
                  </a:cubicBezTo>
                  <a:cubicBezTo>
                    <a:pt x="271748" y="706660"/>
                    <a:pt x="342329" y="788194"/>
                    <a:pt x="412052" y="868585"/>
                  </a:cubicBezTo>
                  <a:cubicBezTo>
                    <a:pt x="429863" y="889444"/>
                    <a:pt x="448818" y="892969"/>
                    <a:pt x="473583" y="880777"/>
                  </a:cubicBezTo>
                  <a:cubicBezTo>
                    <a:pt x="559975" y="837628"/>
                    <a:pt x="645509" y="793242"/>
                    <a:pt x="731901" y="750094"/>
                  </a:cubicBezTo>
                  <a:cubicBezTo>
                    <a:pt x="756857" y="736949"/>
                    <a:pt x="765810" y="719995"/>
                    <a:pt x="760190" y="691420"/>
                  </a:cubicBezTo>
                  <a:cubicBezTo>
                    <a:pt x="740474" y="583787"/>
                    <a:pt x="719804" y="476059"/>
                    <a:pt x="700183" y="368427"/>
                  </a:cubicBezTo>
                  <a:cubicBezTo>
                    <a:pt x="695801" y="344043"/>
                    <a:pt x="701516" y="323564"/>
                    <a:pt x="720281" y="306324"/>
                  </a:cubicBezTo>
                  <a:cubicBezTo>
                    <a:pt x="737235" y="291084"/>
                    <a:pt x="753618" y="275463"/>
                    <a:pt x="769906" y="259747"/>
                  </a:cubicBezTo>
                  <a:lnTo>
                    <a:pt x="513302" y="0"/>
                  </a:lnTo>
                  <a:cubicBezTo>
                    <a:pt x="372809" y="134683"/>
                    <a:pt x="194882" y="227933"/>
                    <a:pt x="0" y="26460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54">
              <a:extLst>
                <a:ext uri="{FF2B5EF4-FFF2-40B4-BE49-F238E27FC236}">
                  <a16:creationId xmlns:a16="http://schemas.microsoft.com/office/drawing/2014/main" id="{12A79DAC-4F77-48B0-90FB-B37B393F3F5C}"/>
                </a:ext>
              </a:extLst>
            </p:cNvPr>
            <p:cNvSpPr/>
            <p:nvPr/>
          </p:nvSpPr>
          <p:spPr>
            <a:xfrm>
              <a:off x="4367402" y="1686011"/>
              <a:ext cx="1965483" cy="3483574"/>
            </a:xfrm>
            <a:custGeom>
              <a:avLst/>
              <a:gdLst>
                <a:gd name="connsiteX0" fmla="*/ 1524000 w 1965483"/>
                <a:gd name="connsiteY0" fmla="*/ 2740066 h 3483574"/>
                <a:gd name="connsiteX1" fmla="*/ 712280 w 1965483"/>
                <a:gd name="connsiteY1" fmla="*/ 1558299 h 3483574"/>
                <a:gd name="connsiteX2" fmla="*/ 1835182 w 1965483"/>
                <a:gd name="connsiteY2" fmla="*/ 737435 h 3483574"/>
                <a:gd name="connsiteX3" fmla="*/ 1877568 w 1965483"/>
                <a:gd name="connsiteY3" fmla="*/ 372627 h 3483574"/>
                <a:gd name="connsiteX4" fmla="*/ 1863090 w 1965483"/>
                <a:gd name="connsiteY4" fmla="*/ 371103 h 3483574"/>
                <a:gd name="connsiteX5" fmla="*/ 1811084 w 1965483"/>
                <a:gd name="connsiteY5" fmla="*/ 333194 h 3483574"/>
                <a:gd name="connsiteX6" fmla="*/ 1675924 w 1965483"/>
                <a:gd name="connsiteY6" fmla="*/ 34871 h 3483574"/>
                <a:gd name="connsiteX7" fmla="*/ 1640872 w 1965483"/>
                <a:gd name="connsiteY7" fmla="*/ 1057 h 3483574"/>
                <a:gd name="connsiteX8" fmla="*/ 1621346 w 1965483"/>
                <a:gd name="connsiteY8" fmla="*/ 485 h 3483574"/>
                <a:gd name="connsiteX9" fmla="*/ 1309878 w 1965483"/>
                <a:gd name="connsiteY9" fmla="*/ 45920 h 3483574"/>
                <a:gd name="connsiteX10" fmla="*/ 1269683 w 1965483"/>
                <a:gd name="connsiteY10" fmla="*/ 88687 h 3483574"/>
                <a:gd name="connsiteX11" fmla="*/ 1254347 w 1965483"/>
                <a:gd name="connsiteY11" fmla="*/ 238039 h 3483574"/>
                <a:gd name="connsiteX12" fmla="*/ 1239012 w 1965483"/>
                <a:gd name="connsiteY12" fmla="*/ 387391 h 3483574"/>
                <a:gd name="connsiteX13" fmla="*/ 1234916 w 1965483"/>
                <a:gd name="connsiteY13" fmla="*/ 421014 h 3483574"/>
                <a:gd name="connsiteX14" fmla="*/ 1203960 w 1965483"/>
                <a:gd name="connsiteY14" fmla="*/ 461495 h 3483574"/>
                <a:gd name="connsiteX15" fmla="*/ 1097090 w 1965483"/>
                <a:gd name="connsiteY15" fmla="*/ 509787 h 3483574"/>
                <a:gd name="connsiteX16" fmla="*/ 1038320 w 1965483"/>
                <a:gd name="connsiteY16" fmla="*/ 503977 h 3483574"/>
                <a:gd name="connsiteX17" fmla="*/ 760762 w 1965483"/>
                <a:gd name="connsiteY17" fmla="*/ 325002 h 3483574"/>
                <a:gd name="connsiteX18" fmla="*/ 693039 w 1965483"/>
                <a:gd name="connsiteY18" fmla="*/ 330336 h 3483574"/>
                <a:gd name="connsiteX19" fmla="*/ 468440 w 1965483"/>
                <a:gd name="connsiteY19" fmla="*/ 524075 h 3483574"/>
                <a:gd name="connsiteX20" fmla="*/ 456247 w 1965483"/>
                <a:gd name="connsiteY20" fmla="*/ 585606 h 3483574"/>
                <a:gd name="connsiteX21" fmla="*/ 600075 w 1965483"/>
                <a:gd name="connsiteY21" fmla="*/ 868880 h 3483574"/>
                <a:gd name="connsiteX22" fmla="*/ 596360 w 1965483"/>
                <a:gd name="connsiteY22" fmla="*/ 937841 h 3483574"/>
                <a:gd name="connsiteX23" fmla="*/ 525399 w 1965483"/>
                <a:gd name="connsiteY23" fmla="*/ 1047569 h 3483574"/>
                <a:gd name="connsiteX24" fmla="*/ 471202 w 1965483"/>
                <a:gd name="connsiteY24" fmla="*/ 1075953 h 3483574"/>
                <a:gd name="connsiteX25" fmla="*/ 136589 w 1965483"/>
                <a:gd name="connsiteY25" fmla="*/ 1075953 h 3483574"/>
                <a:gd name="connsiteX26" fmla="*/ 91726 w 1965483"/>
                <a:gd name="connsiteY26" fmla="*/ 1107005 h 3483574"/>
                <a:gd name="connsiteX27" fmla="*/ 35052 w 1965483"/>
                <a:gd name="connsiteY27" fmla="*/ 1284170 h 3483574"/>
                <a:gd name="connsiteX28" fmla="*/ 9620 w 1965483"/>
                <a:gd name="connsiteY28" fmla="*/ 1375705 h 3483574"/>
                <a:gd name="connsiteX29" fmla="*/ 0 w 1965483"/>
                <a:gd name="connsiteY29" fmla="*/ 1428854 h 3483574"/>
                <a:gd name="connsiteX30" fmla="*/ 115062 w 1965483"/>
                <a:gd name="connsiteY30" fmla="*/ 1497815 h 3483574"/>
                <a:gd name="connsiteX31" fmla="*/ 310991 w 1965483"/>
                <a:gd name="connsiteY31" fmla="*/ 1612877 h 3483574"/>
                <a:gd name="connsiteX32" fmla="*/ 340138 w 1965483"/>
                <a:gd name="connsiteY32" fmla="*/ 1663265 h 3483574"/>
                <a:gd name="connsiteX33" fmla="*/ 340519 w 1965483"/>
                <a:gd name="connsiteY33" fmla="*/ 1823285 h 3483574"/>
                <a:gd name="connsiteX34" fmla="*/ 311658 w 1965483"/>
                <a:gd name="connsiteY34" fmla="*/ 1873958 h 3483574"/>
                <a:gd name="connsiteX35" fmla="*/ 30766 w 1965483"/>
                <a:gd name="connsiteY35" fmla="*/ 2053504 h 3483574"/>
                <a:gd name="connsiteX36" fmla="*/ 11430 w 1965483"/>
                <a:gd name="connsiteY36" fmla="*/ 2105892 h 3483574"/>
                <a:gd name="connsiteX37" fmla="*/ 95822 w 1965483"/>
                <a:gd name="connsiteY37" fmla="*/ 2381259 h 3483574"/>
                <a:gd name="connsiteX38" fmla="*/ 144685 w 1965483"/>
                <a:gd name="connsiteY38" fmla="*/ 2414692 h 3483574"/>
                <a:gd name="connsiteX39" fmla="*/ 413576 w 1965483"/>
                <a:gd name="connsiteY39" fmla="*/ 2403738 h 3483574"/>
                <a:gd name="connsiteX40" fmla="*/ 470916 w 1965483"/>
                <a:gd name="connsiteY40" fmla="*/ 2401357 h 3483574"/>
                <a:gd name="connsiteX41" fmla="*/ 523113 w 1965483"/>
                <a:gd name="connsiteY41" fmla="*/ 2427551 h 3483574"/>
                <a:gd name="connsiteX42" fmla="*/ 616268 w 1965483"/>
                <a:gd name="connsiteY42" fmla="*/ 2568140 h 3483574"/>
                <a:gd name="connsiteX43" fmla="*/ 619792 w 1965483"/>
                <a:gd name="connsiteY43" fmla="*/ 2629671 h 3483574"/>
                <a:gd name="connsiteX44" fmla="*/ 486156 w 1965483"/>
                <a:gd name="connsiteY44" fmla="*/ 2922375 h 3483574"/>
                <a:gd name="connsiteX45" fmla="*/ 501682 w 1965483"/>
                <a:gd name="connsiteY45" fmla="*/ 2988002 h 3483574"/>
                <a:gd name="connsiteX46" fmla="*/ 715804 w 1965483"/>
                <a:gd name="connsiteY46" fmla="*/ 3165262 h 3483574"/>
                <a:gd name="connsiteX47" fmla="*/ 774573 w 1965483"/>
                <a:gd name="connsiteY47" fmla="*/ 3166119 h 3483574"/>
                <a:gd name="connsiteX48" fmla="*/ 1037749 w 1965483"/>
                <a:gd name="connsiteY48" fmla="*/ 2981334 h 3483574"/>
                <a:gd name="connsiteX49" fmla="*/ 1108805 w 1965483"/>
                <a:gd name="connsiteY49" fmla="*/ 2973619 h 3483574"/>
                <a:gd name="connsiteX50" fmla="*/ 1254538 w 1965483"/>
                <a:gd name="connsiteY50" fmla="*/ 3035436 h 3483574"/>
                <a:gd name="connsiteX51" fmla="*/ 1293495 w 1965483"/>
                <a:gd name="connsiteY51" fmla="*/ 3085728 h 3483574"/>
                <a:gd name="connsiteX52" fmla="*/ 1337501 w 1965483"/>
                <a:gd name="connsiteY52" fmla="*/ 3399863 h 3483574"/>
                <a:gd name="connsiteX53" fmla="*/ 1365409 w 1965483"/>
                <a:gd name="connsiteY53" fmla="*/ 3446154 h 3483574"/>
                <a:gd name="connsiteX54" fmla="*/ 1454658 w 1965483"/>
                <a:gd name="connsiteY54" fmla="*/ 3462347 h 3483574"/>
                <a:gd name="connsiteX55" fmla="*/ 1519619 w 1965483"/>
                <a:gd name="connsiteY55" fmla="*/ 3472158 h 3483574"/>
                <a:gd name="connsiteX56" fmla="*/ 1673638 w 1965483"/>
                <a:gd name="connsiteY56" fmla="*/ 3483492 h 3483574"/>
                <a:gd name="connsiteX57" fmla="*/ 1720406 w 1965483"/>
                <a:gd name="connsiteY57" fmla="*/ 3452726 h 3483574"/>
                <a:gd name="connsiteX58" fmla="*/ 1809179 w 1965483"/>
                <a:gd name="connsiteY58" fmla="*/ 3234318 h 3483574"/>
                <a:gd name="connsiteX59" fmla="*/ 1846421 w 1965483"/>
                <a:gd name="connsiteY59" fmla="*/ 3142974 h 3483574"/>
                <a:gd name="connsiteX60" fmla="*/ 1889189 w 1965483"/>
                <a:gd name="connsiteY60" fmla="*/ 3107541 h 3483574"/>
                <a:gd name="connsiteX61" fmla="*/ 1965484 w 1965483"/>
                <a:gd name="connsiteY61" fmla="*/ 3092777 h 3483574"/>
                <a:gd name="connsiteX62" fmla="*/ 1897380 w 1965483"/>
                <a:gd name="connsiteY62" fmla="*/ 2739876 h 3483574"/>
                <a:gd name="connsiteX63" fmla="*/ 1524000 w 1965483"/>
                <a:gd name="connsiteY63" fmla="*/ 2740066 h 34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65483" h="3483574">
                  <a:moveTo>
                    <a:pt x="1524000" y="2740066"/>
                  </a:moveTo>
                  <a:cubicBezTo>
                    <a:pt x="973360" y="2638053"/>
                    <a:pt x="609791" y="2111797"/>
                    <a:pt x="712280" y="1558299"/>
                  </a:cubicBezTo>
                  <a:cubicBezTo>
                    <a:pt x="811816" y="1020803"/>
                    <a:pt x="1311593" y="670569"/>
                    <a:pt x="1835182" y="737435"/>
                  </a:cubicBezTo>
                  <a:lnTo>
                    <a:pt x="1877568" y="372627"/>
                  </a:lnTo>
                  <a:cubicBezTo>
                    <a:pt x="1872710" y="372056"/>
                    <a:pt x="1867948" y="371484"/>
                    <a:pt x="1863090" y="371103"/>
                  </a:cubicBezTo>
                  <a:cubicBezTo>
                    <a:pt x="1838992" y="368722"/>
                    <a:pt x="1821752" y="355768"/>
                    <a:pt x="1811084" y="333194"/>
                  </a:cubicBezTo>
                  <a:cubicBezTo>
                    <a:pt x="1766316" y="233848"/>
                    <a:pt x="1720691" y="134216"/>
                    <a:pt x="1675924" y="34871"/>
                  </a:cubicBezTo>
                  <a:cubicBezTo>
                    <a:pt x="1668018" y="18678"/>
                    <a:pt x="1658779" y="5248"/>
                    <a:pt x="1640872" y="1057"/>
                  </a:cubicBezTo>
                  <a:cubicBezTo>
                    <a:pt x="1634204" y="-181"/>
                    <a:pt x="1628394" y="-277"/>
                    <a:pt x="1621346" y="485"/>
                  </a:cubicBezTo>
                  <a:cubicBezTo>
                    <a:pt x="1517618" y="14963"/>
                    <a:pt x="1413796" y="30489"/>
                    <a:pt x="1309878" y="45920"/>
                  </a:cubicBezTo>
                  <a:cubicBezTo>
                    <a:pt x="1286637" y="49539"/>
                    <a:pt x="1271969" y="65541"/>
                    <a:pt x="1269683" y="88687"/>
                  </a:cubicBezTo>
                  <a:cubicBezTo>
                    <a:pt x="1264539" y="138788"/>
                    <a:pt x="1259491" y="187937"/>
                    <a:pt x="1254347" y="238039"/>
                  </a:cubicBezTo>
                  <a:cubicBezTo>
                    <a:pt x="1249204" y="288140"/>
                    <a:pt x="1244156" y="337289"/>
                    <a:pt x="1239012" y="387391"/>
                  </a:cubicBezTo>
                  <a:cubicBezTo>
                    <a:pt x="1238060" y="398059"/>
                    <a:pt x="1236917" y="409584"/>
                    <a:pt x="1234916" y="421014"/>
                  </a:cubicBezTo>
                  <a:cubicBezTo>
                    <a:pt x="1231487" y="439969"/>
                    <a:pt x="1221105" y="453875"/>
                    <a:pt x="1203960" y="461495"/>
                  </a:cubicBezTo>
                  <a:cubicBezTo>
                    <a:pt x="1168622" y="477688"/>
                    <a:pt x="1133285" y="493785"/>
                    <a:pt x="1097090" y="509787"/>
                  </a:cubicBezTo>
                  <a:cubicBezTo>
                    <a:pt x="1076801" y="518836"/>
                    <a:pt x="1056704" y="516169"/>
                    <a:pt x="1038320" y="503977"/>
                  </a:cubicBezTo>
                  <a:cubicBezTo>
                    <a:pt x="945261" y="443874"/>
                    <a:pt x="852869" y="384914"/>
                    <a:pt x="760762" y="325002"/>
                  </a:cubicBezTo>
                  <a:cubicBezTo>
                    <a:pt x="734378" y="308429"/>
                    <a:pt x="717328" y="310238"/>
                    <a:pt x="693039" y="330336"/>
                  </a:cubicBezTo>
                  <a:cubicBezTo>
                    <a:pt x="617506" y="395106"/>
                    <a:pt x="543020" y="459114"/>
                    <a:pt x="468440" y="524075"/>
                  </a:cubicBezTo>
                  <a:cubicBezTo>
                    <a:pt x="447580" y="541886"/>
                    <a:pt x="444056" y="560841"/>
                    <a:pt x="456247" y="585606"/>
                  </a:cubicBezTo>
                  <a:cubicBezTo>
                    <a:pt x="503968" y="679618"/>
                    <a:pt x="551402" y="774582"/>
                    <a:pt x="600075" y="868880"/>
                  </a:cubicBezTo>
                  <a:cubicBezTo>
                    <a:pt x="612267" y="893645"/>
                    <a:pt x="611315" y="915076"/>
                    <a:pt x="596360" y="937841"/>
                  </a:cubicBezTo>
                  <a:cubicBezTo>
                    <a:pt x="573119" y="973845"/>
                    <a:pt x="548831" y="1010612"/>
                    <a:pt x="525399" y="1047569"/>
                  </a:cubicBezTo>
                  <a:cubicBezTo>
                    <a:pt x="512064" y="1066714"/>
                    <a:pt x="494633" y="1076334"/>
                    <a:pt x="471202" y="1075953"/>
                  </a:cubicBezTo>
                  <a:cubicBezTo>
                    <a:pt x="359283" y="1076239"/>
                    <a:pt x="248507" y="1075763"/>
                    <a:pt x="136589" y="1075953"/>
                  </a:cubicBezTo>
                  <a:cubicBezTo>
                    <a:pt x="114967" y="1075953"/>
                    <a:pt x="98203" y="1087574"/>
                    <a:pt x="91726" y="1107005"/>
                  </a:cubicBezTo>
                  <a:cubicBezTo>
                    <a:pt x="71342" y="1165107"/>
                    <a:pt x="51721" y="1224353"/>
                    <a:pt x="35052" y="1284170"/>
                  </a:cubicBezTo>
                  <a:cubicBezTo>
                    <a:pt x="26480" y="1315031"/>
                    <a:pt x="18098" y="1344844"/>
                    <a:pt x="9620" y="1375705"/>
                  </a:cubicBezTo>
                  <a:cubicBezTo>
                    <a:pt x="6382" y="1393802"/>
                    <a:pt x="3239" y="1410852"/>
                    <a:pt x="0" y="1428854"/>
                  </a:cubicBezTo>
                  <a:cubicBezTo>
                    <a:pt x="37529" y="1454286"/>
                    <a:pt x="76962" y="1475241"/>
                    <a:pt x="115062" y="1497815"/>
                  </a:cubicBezTo>
                  <a:cubicBezTo>
                    <a:pt x="179737" y="1536106"/>
                    <a:pt x="245364" y="1574492"/>
                    <a:pt x="310991" y="1612877"/>
                  </a:cubicBezTo>
                  <a:cubicBezTo>
                    <a:pt x="330518" y="1624307"/>
                    <a:pt x="340233" y="1640786"/>
                    <a:pt x="340138" y="1663265"/>
                  </a:cubicBezTo>
                  <a:cubicBezTo>
                    <a:pt x="340328" y="1716319"/>
                    <a:pt x="340328" y="1770230"/>
                    <a:pt x="340519" y="1823285"/>
                  </a:cubicBezTo>
                  <a:cubicBezTo>
                    <a:pt x="339566" y="1844716"/>
                    <a:pt x="330422" y="1862623"/>
                    <a:pt x="311658" y="1873958"/>
                  </a:cubicBezTo>
                  <a:cubicBezTo>
                    <a:pt x="218408" y="1933584"/>
                    <a:pt x="124016" y="1993877"/>
                    <a:pt x="30766" y="2053504"/>
                  </a:cubicBezTo>
                  <a:cubicBezTo>
                    <a:pt x="12954" y="2065029"/>
                    <a:pt x="5429" y="2085222"/>
                    <a:pt x="11430" y="2105892"/>
                  </a:cubicBezTo>
                  <a:cubicBezTo>
                    <a:pt x="39910" y="2197427"/>
                    <a:pt x="67342" y="2289724"/>
                    <a:pt x="95822" y="2381259"/>
                  </a:cubicBezTo>
                  <a:cubicBezTo>
                    <a:pt x="102489" y="2404024"/>
                    <a:pt x="119920" y="2416026"/>
                    <a:pt x="144685" y="2414692"/>
                  </a:cubicBezTo>
                  <a:cubicBezTo>
                    <a:pt x="234601" y="2411358"/>
                    <a:pt x="323660" y="2406977"/>
                    <a:pt x="413576" y="2403738"/>
                  </a:cubicBezTo>
                  <a:cubicBezTo>
                    <a:pt x="432340" y="2403262"/>
                    <a:pt x="451199" y="2401738"/>
                    <a:pt x="470916" y="2401357"/>
                  </a:cubicBezTo>
                  <a:cubicBezTo>
                    <a:pt x="492633" y="2400405"/>
                    <a:pt x="510826" y="2408596"/>
                    <a:pt x="523113" y="2427551"/>
                  </a:cubicBezTo>
                  <a:cubicBezTo>
                    <a:pt x="553879" y="2474318"/>
                    <a:pt x="585597" y="2521372"/>
                    <a:pt x="616268" y="2568140"/>
                  </a:cubicBezTo>
                  <a:cubicBezTo>
                    <a:pt x="629317" y="2588142"/>
                    <a:pt x="629507" y="2608811"/>
                    <a:pt x="619792" y="2629671"/>
                  </a:cubicBezTo>
                  <a:cubicBezTo>
                    <a:pt x="575501" y="2727588"/>
                    <a:pt x="530447" y="2824458"/>
                    <a:pt x="486156" y="2922375"/>
                  </a:cubicBezTo>
                  <a:cubicBezTo>
                    <a:pt x="473202" y="2950473"/>
                    <a:pt x="476917" y="2967809"/>
                    <a:pt x="501682" y="2988002"/>
                  </a:cubicBezTo>
                  <a:cubicBezTo>
                    <a:pt x="573405" y="3047152"/>
                    <a:pt x="644081" y="3106112"/>
                    <a:pt x="715804" y="3165262"/>
                  </a:cubicBezTo>
                  <a:cubicBezTo>
                    <a:pt x="733711" y="3180311"/>
                    <a:pt x="754285" y="3180121"/>
                    <a:pt x="774573" y="3166119"/>
                  </a:cubicBezTo>
                  <a:cubicBezTo>
                    <a:pt x="862298" y="3104492"/>
                    <a:pt x="950785" y="3044104"/>
                    <a:pt x="1037749" y="2981334"/>
                  </a:cubicBezTo>
                  <a:cubicBezTo>
                    <a:pt x="1060418" y="2964856"/>
                    <a:pt x="1083469" y="2962189"/>
                    <a:pt x="1108805" y="2973619"/>
                  </a:cubicBezTo>
                  <a:cubicBezTo>
                    <a:pt x="1156907" y="2995145"/>
                    <a:pt x="1206341" y="3014862"/>
                    <a:pt x="1254538" y="3035436"/>
                  </a:cubicBezTo>
                  <a:cubicBezTo>
                    <a:pt x="1277398" y="3044485"/>
                    <a:pt x="1290066" y="3061535"/>
                    <a:pt x="1293495" y="3085728"/>
                  </a:cubicBezTo>
                  <a:cubicBezTo>
                    <a:pt x="1307878" y="3190408"/>
                    <a:pt x="1323118" y="3295183"/>
                    <a:pt x="1337501" y="3399863"/>
                  </a:cubicBezTo>
                  <a:cubicBezTo>
                    <a:pt x="1339786" y="3419865"/>
                    <a:pt x="1347597" y="3436058"/>
                    <a:pt x="1365409" y="3446154"/>
                  </a:cubicBezTo>
                  <a:cubicBezTo>
                    <a:pt x="1395794" y="3451679"/>
                    <a:pt x="1425226" y="3457013"/>
                    <a:pt x="1454658" y="3462347"/>
                  </a:cubicBezTo>
                  <a:cubicBezTo>
                    <a:pt x="1474946" y="3464061"/>
                    <a:pt x="1495235" y="3465776"/>
                    <a:pt x="1519619" y="3472158"/>
                  </a:cubicBezTo>
                  <a:cubicBezTo>
                    <a:pt x="1570863" y="3476539"/>
                    <a:pt x="1622012" y="3480920"/>
                    <a:pt x="1673638" y="3483492"/>
                  </a:cubicBezTo>
                  <a:cubicBezTo>
                    <a:pt x="1696022" y="3484635"/>
                    <a:pt x="1711738" y="3473777"/>
                    <a:pt x="1720406" y="3452726"/>
                  </a:cubicBezTo>
                  <a:cubicBezTo>
                    <a:pt x="1750409" y="3379670"/>
                    <a:pt x="1779175" y="3307375"/>
                    <a:pt x="1809179" y="3234318"/>
                  </a:cubicBezTo>
                  <a:cubicBezTo>
                    <a:pt x="1821561" y="3204219"/>
                    <a:pt x="1834039" y="3173073"/>
                    <a:pt x="1846421" y="3142974"/>
                  </a:cubicBezTo>
                  <a:cubicBezTo>
                    <a:pt x="1854803" y="3123924"/>
                    <a:pt x="1868805" y="3111732"/>
                    <a:pt x="1889189" y="3107541"/>
                  </a:cubicBezTo>
                  <a:cubicBezTo>
                    <a:pt x="1914430" y="3102397"/>
                    <a:pt x="1939957" y="3097539"/>
                    <a:pt x="1965484" y="3092777"/>
                  </a:cubicBezTo>
                  <a:lnTo>
                    <a:pt x="1897380" y="2739876"/>
                  </a:lnTo>
                  <a:cubicBezTo>
                    <a:pt x="1777556" y="2762450"/>
                    <a:pt x="1651540" y="2763688"/>
                    <a:pt x="1524000" y="274006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" name="Group 60">
            <a:extLst>
              <a:ext uri="{FF2B5EF4-FFF2-40B4-BE49-F238E27FC236}">
                <a16:creationId xmlns:a16="http://schemas.microsoft.com/office/drawing/2014/main" id="{52CD7070-B132-4154-B72A-D9B7ED77AB50}"/>
              </a:ext>
            </a:extLst>
          </p:cNvPr>
          <p:cNvGrpSpPr/>
          <p:nvPr/>
        </p:nvGrpSpPr>
        <p:grpSpPr>
          <a:xfrm>
            <a:off x="1612425" y="2971821"/>
            <a:ext cx="2156339" cy="2123826"/>
            <a:chOff x="1612425" y="2971821"/>
            <a:chExt cx="2156339" cy="2123826"/>
          </a:xfrm>
        </p:grpSpPr>
        <p:grpSp>
          <p:nvGrpSpPr>
            <p:cNvPr id="11" name="Group 59">
              <a:extLst>
                <a:ext uri="{FF2B5EF4-FFF2-40B4-BE49-F238E27FC236}">
                  <a16:creationId xmlns:a16="http://schemas.microsoft.com/office/drawing/2014/main" id="{66C2F3AA-EF78-468C-936E-9915E457AE32}"/>
                </a:ext>
              </a:extLst>
            </p:cNvPr>
            <p:cNvGrpSpPr/>
            <p:nvPr/>
          </p:nvGrpSpPr>
          <p:grpSpPr>
            <a:xfrm>
              <a:off x="1612425" y="2971821"/>
              <a:ext cx="2156339" cy="2123826"/>
              <a:chOff x="1612425" y="2971821"/>
              <a:chExt cx="2156339" cy="2123826"/>
            </a:xfrm>
          </p:grpSpPr>
          <p:sp>
            <p:nvSpPr>
              <p:cNvPr id="13" name="Oval 56">
                <a:extLst>
                  <a:ext uri="{FF2B5EF4-FFF2-40B4-BE49-F238E27FC236}">
                    <a16:creationId xmlns:a16="http://schemas.microsoft.com/office/drawing/2014/main" id="{19C1C37C-D581-4A93-8C43-DFDA9194B082}"/>
                  </a:ext>
                </a:extLst>
              </p:cNvPr>
              <p:cNvSpPr/>
              <p:nvPr/>
            </p:nvSpPr>
            <p:spPr>
              <a:xfrm>
                <a:off x="1612425" y="2971821"/>
                <a:ext cx="2123826" cy="21238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58">
                <a:extLst>
                  <a:ext uri="{FF2B5EF4-FFF2-40B4-BE49-F238E27FC236}">
                    <a16:creationId xmlns:a16="http://schemas.microsoft.com/office/drawing/2014/main" id="{FFD23D40-8007-4787-A185-02326F07DEA5}"/>
                  </a:ext>
                </a:extLst>
              </p:cNvPr>
              <p:cNvSpPr/>
              <p:nvPr/>
            </p:nvSpPr>
            <p:spPr>
              <a:xfrm rot="3301870">
                <a:off x="3480531" y="3220635"/>
                <a:ext cx="309583" cy="26688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Oval 57">
              <a:extLst>
                <a:ext uri="{FF2B5EF4-FFF2-40B4-BE49-F238E27FC236}">
                  <a16:creationId xmlns:a16="http://schemas.microsoft.com/office/drawing/2014/main" id="{4C9CFBB6-9227-4910-812A-334B6DA68CB9}"/>
                </a:ext>
              </a:extLst>
            </p:cNvPr>
            <p:cNvSpPr/>
            <p:nvPr/>
          </p:nvSpPr>
          <p:spPr>
            <a:xfrm>
              <a:off x="1681976" y="3041372"/>
              <a:ext cx="1984724" cy="19847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자유형 25">
            <a:extLst>
              <a:ext uri="{FF2B5EF4-FFF2-40B4-BE49-F238E27FC236}">
                <a16:creationId xmlns:a16="http://schemas.microsoft.com/office/drawing/2014/main" id="{729B558A-0C85-4BFF-88B1-82402B55F950}"/>
              </a:ext>
            </a:extLst>
          </p:cNvPr>
          <p:cNvSpPr/>
          <p:nvPr/>
        </p:nvSpPr>
        <p:spPr>
          <a:xfrm flipV="1">
            <a:off x="5237595" y="2579812"/>
            <a:ext cx="621792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자유형 27">
            <a:extLst>
              <a:ext uri="{FF2B5EF4-FFF2-40B4-BE49-F238E27FC236}">
                <a16:creationId xmlns:a16="http://schemas.microsoft.com/office/drawing/2014/main" id="{B2A365E7-259B-44B8-9E7A-5AAF0CEA1764}"/>
              </a:ext>
            </a:extLst>
          </p:cNvPr>
          <p:cNvSpPr/>
          <p:nvPr/>
        </p:nvSpPr>
        <p:spPr>
          <a:xfrm flipV="1">
            <a:off x="5237595" y="3490482"/>
            <a:ext cx="621792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자유형 29">
            <a:extLst>
              <a:ext uri="{FF2B5EF4-FFF2-40B4-BE49-F238E27FC236}">
                <a16:creationId xmlns:a16="http://schemas.microsoft.com/office/drawing/2014/main" id="{A0151DE1-EDC2-40A3-9975-89574C16461B}"/>
              </a:ext>
            </a:extLst>
          </p:cNvPr>
          <p:cNvSpPr/>
          <p:nvPr/>
        </p:nvSpPr>
        <p:spPr>
          <a:xfrm flipV="1">
            <a:off x="5237595" y="4401152"/>
            <a:ext cx="621792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자유형 30">
            <a:extLst>
              <a:ext uri="{FF2B5EF4-FFF2-40B4-BE49-F238E27FC236}">
                <a16:creationId xmlns:a16="http://schemas.microsoft.com/office/drawing/2014/main" id="{C7021DEE-D2FA-4FCF-8CAD-EC1D56FEF80C}"/>
              </a:ext>
            </a:extLst>
          </p:cNvPr>
          <p:cNvSpPr/>
          <p:nvPr/>
        </p:nvSpPr>
        <p:spPr>
          <a:xfrm flipV="1">
            <a:off x="5237595" y="5311822"/>
            <a:ext cx="621792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7AAAF275-FCC9-4A13-B8C9-1A85DC51B0BF}"/>
              </a:ext>
            </a:extLst>
          </p:cNvPr>
          <p:cNvSpPr/>
          <p:nvPr/>
        </p:nvSpPr>
        <p:spPr>
          <a:xfrm>
            <a:off x="5199537" y="2771366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AF2AB33C-730B-4468-8516-C6A6080E7E32}"/>
              </a:ext>
            </a:extLst>
          </p:cNvPr>
          <p:cNvSpPr/>
          <p:nvPr/>
        </p:nvSpPr>
        <p:spPr>
          <a:xfrm>
            <a:off x="5199536" y="3682034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1070BFCE-15E1-43BA-A164-EB14F1736506}"/>
              </a:ext>
            </a:extLst>
          </p:cNvPr>
          <p:cNvSpPr/>
          <p:nvPr/>
        </p:nvSpPr>
        <p:spPr>
          <a:xfrm>
            <a:off x="5199535" y="4592708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82EFE3C1-A286-42BC-B5EE-E6F3F712C548}"/>
              </a:ext>
            </a:extLst>
          </p:cNvPr>
          <p:cNvSpPr/>
          <p:nvPr/>
        </p:nvSpPr>
        <p:spPr>
          <a:xfrm>
            <a:off x="5199534" y="5503378"/>
            <a:ext cx="573285" cy="573285"/>
          </a:xfrm>
          <a:prstGeom prst="ellipse">
            <a:avLst/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2AB01092-74EB-4EBB-8A95-637EB9C207CC}"/>
              </a:ext>
            </a:extLst>
          </p:cNvPr>
          <p:cNvSpPr/>
          <p:nvPr/>
        </p:nvSpPr>
        <p:spPr>
          <a:xfrm>
            <a:off x="5191720" y="1860695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AFDEAC-F7F2-4578-930E-F52B3F905F5A}"/>
              </a:ext>
            </a:extLst>
          </p:cNvPr>
          <p:cNvSpPr txBox="1"/>
          <p:nvPr/>
        </p:nvSpPr>
        <p:spPr>
          <a:xfrm>
            <a:off x="5991623" y="5559187"/>
            <a:ext cx="35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3D95F5-068A-492D-97C4-987EE9A4C2D4}"/>
              </a:ext>
            </a:extLst>
          </p:cNvPr>
          <p:cNvSpPr txBox="1"/>
          <p:nvPr/>
        </p:nvSpPr>
        <p:spPr>
          <a:xfrm>
            <a:off x="5991622" y="4648515"/>
            <a:ext cx="35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926AEA-942C-4F98-AAA2-D6DB39D92558}"/>
              </a:ext>
            </a:extLst>
          </p:cNvPr>
          <p:cNvSpPr txBox="1"/>
          <p:nvPr/>
        </p:nvSpPr>
        <p:spPr>
          <a:xfrm>
            <a:off x="5991621" y="3737845"/>
            <a:ext cx="35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A3F5B8-9D02-43BE-B9E4-81E75CF418A7}"/>
              </a:ext>
            </a:extLst>
          </p:cNvPr>
          <p:cNvSpPr txBox="1"/>
          <p:nvPr/>
        </p:nvSpPr>
        <p:spPr>
          <a:xfrm>
            <a:off x="5991620" y="2827175"/>
            <a:ext cx="35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64682D-6D3A-4C28-A616-45133B88580A}"/>
              </a:ext>
            </a:extLst>
          </p:cNvPr>
          <p:cNvSpPr txBox="1"/>
          <p:nvPr/>
        </p:nvSpPr>
        <p:spPr>
          <a:xfrm>
            <a:off x="5991619" y="1916505"/>
            <a:ext cx="35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060938-92CA-476A-847F-D5F5FA4445FC}"/>
              </a:ext>
            </a:extLst>
          </p:cNvPr>
          <p:cNvSpPr txBox="1"/>
          <p:nvPr/>
        </p:nvSpPr>
        <p:spPr>
          <a:xfrm>
            <a:off x="9675044" y="179339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A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64B216-7CF1-4EC5-90E7-50BBC93932B5}"/>
              </a:ext>
            </a:extLst>
          </p:cNvPr>
          <p:cNvSpPr txBox="1"/>
          <p:nvPr/>
        </p:nvSpPr>
        <p:spPr>
          <a:xfrm>
            <a:off x="9675044" y="270406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B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CD2332-A6BC-4C62-957E-6ADD86D36F56}"/>
              </a:ext>
            </a:extLst>
          </p:cNvPr>
          <p:cNvSpPr txBox="1"/>
          <p:nvPr/>
        </p:nvSpPr>
        <p:spPr>
          <a:xfrm>
            <a:off x="9675044" y="361473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C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C8B43-B5FF-4BD4-9060-AB3C53C1F5AE}"/>
              </a:ext>
            </a:extLst>
          </p:cNvPr>
          <p:cNvSpPr txBox="1"/>
          <p:nvPr/>
        </p:nvSpPr>
        <p:spPr>
          <a:xfrm>
            <a:off x="9675044" y="452540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D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968CF4-DE13-4A64-BE05-69B06459F581}"/>
              </a:ext>
            </a:extLst>
          </p:cNvPr>
          <p:cNvSpPr txBox="1"/>
          <p:nvPr/>
        </p:nvSpPr>
        <p:spPr>
          <a:xfrm>
            <a:off x="9675044" y="543607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5"/>
                </a:solidFill>
              </a:rPr>
              <a:t>E </a:t>
            </a:r>
            <a:r>
              <a:rPr lang="en-US" altLang="ko-KR" sz="2000" dirty="0">
                <a:solidFill>
                  <a:schemeClr val="accent5"/>
                </a:solidFill>
              </a:rPr>
              <a:t>Contents</a:t>
            </a:r>
          </a:p>
        </p:txBody>
      </p:sp>
      <p:grpSp>
        <p:nvGrpSpPr>
          <p:cNvPr id="38" name="Graphic 1">
            <a:extLst>
              <a:ext uri="{FF2B5EF4-FFF2-40B4-BE49-F238E27FC236}">
                <a16:creationId xmlns:a16="http://schemas.microsoft.com/office/drawing/2014/main" id="{89748213-D526-4101-80B8-D7CFA326CC28}"/>
              </a:ext>
            </a:extLst>
          </p:cNvPr>
          <p:cNvGrpSpPr/>
          <p:nvPr/>
        </p:nvGrpSpPr>
        <p:grpSpPr>
          <a:xfrm>
            <a:off x="1910275" y="3354076"/>
            <a:ext cx="1500197" cy="1309955"/>
            <a:chOff x="330380" y="314633"/>
            <a:chExt cx="5252873" cy="4586748"/>
          </a:xfrm>
        </p:grpSpPr>
        <p:sp>
          <p:nvSpPr>
            <p:cNvPr id="39" name="Freeform: Shape 192">
              <a:extLst>
                <a:ext uri="{FF2B5EF4-FFF2-40B4-BE49-F238E27FC236}">
                  <a16:creationId xmlns:a16="http://schemas.microsoft.com/office/drawing/2014/main" id="{99C52327-3C7E-4B08-9CD4-1EDF62D1F6D6}"/>
                </a:ext>
              </a:extLst>
            </p:cNvPr>
            <p:cNvSpPr/>
            <p:nvPr/>
          </p:nvSpPr>
          <p:spPr>
            <a:xfrm>
              <a:off x="330576" y="314800"/>
              <a:ext cx="5249394" cy="458482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93">
              <a:extLst>
                <a:ext uri="{FF2B5EF4-FFF2-40B4-BE49-F238E27FC236}">
                  <a16:creationId xmlns:a16="http://schemas.microsoft.com/office/drawing/2014/main" id="{19A36E4F-654D-4DDD-B4B6-A05E528E8841}"/>
                </a:ext>
              </a:extLst>
            </p:cNvPr>
            <p:cNvSpPr/>
            <p:nvPr/>
          </p:nvSpPr>
          <p:spPr>
            <a:xfrm>
              <a:off x="4134335" y="1144243"/>
              <a:ext cx="522063" cy="483750"/>
            </a:xfrm>
            <a:custGeom>
              <a:avLst/>
              <a:gdLst>
                <a:gd name="connsiteX0" fmla="*/ 341960 w 522063"/>
                <a:gd name="connsiteY0" fmla="*/ 480991 h 483750"/>
                <a:gd name="connsiteX1" fmla="*/ 501830 w 522063"/>
                <a:gd name="connsiteY1" fmla="*/ 480895 h 483750"/>
                <a:gd name="connsiteX2" fmla="*/ 522004 w 522063"/>
                <a:gd name="connsiteY2" fmla="*/ 461102 h 483750"/>
                <a:gd name="connsiteX3" fmla="*/ 521909 w 522063"/>
                <a:gd name="connsiteY3" fmla="*/ 74369 h 483750"/>
                <a:gd name="connsiteX4" fmla="*/ 519054 w 522063"/>
                <a:gd name="connsiteY4" fmla="*/ 14370 h 483750"/>
                <a:gd name="connsiteX5" fmla="*/ 508682 w 522063"/>
                <a:gd name="connsiteY5" fmla="*/ 2713 h 483750"/>
                <a:gd name="connsiteX6" fmla="*/ 441879 w 522063"/>
                <a:gd name="connsiteY6" fmla="*/ 334 h 483750"/>
                <a:gd name="connsiteX7" fmla="*/ 426844 w 522063"/>
                <a:gd name="connsiteY7" fmla="*/ 10373 h 483750"/>
                <a:gd name="connsiteX8" fmla="*/ 365798 w 522063"/>
                <a:gd name="connsiteY8" fmla="*/ 43870 h 483750"/>
                <a:gd name="connsiteX9" fmla="*/ 215492 w 522063"/>
                <a:gd name="connsiteY9" fmla="*/ 43870 h 483750"/>
                <a:gd name="connsiteX10" fmla="*/ 159727 w 522063"/>
                <a:gd name="connsiteY10" fmla="*/ 11515 h 483750"/>
                <a:gd name="connsiteX11" fmla="*/ 140220 w 522063"/>
                <a:gd name="connsiteY11" fmla="*/ 1 h 483750"/>
                <a:gd name="connsiteX12" fmla="*/ 19936 w 522063"/>
                <a:gd name="connsiteY12" fmla="*/ 143 h 483750"/>
                <a:gd name="connsiteX13" fmla="*/ 2998 w 522063"/>
                <a:gd name="connsiteY13" fmla="*/ 19128 h 483750"/>
                <a:gd name="connsiteX14" fmla="*/ 2855 w 522063"/>
                <a:gd name="connsiteY14" fmla="*/ 277394 h 483750"/>
                <a:gd name="connsiteX15" fmla="*/ 0 w 522063"/>
                <a:gd name="connsiteY15" fmla="*/ 306751 h 483750"/>
                <a:gd name="connsiteX16" fmla="*/ 16082 w 522063"/>
                <a:gd name="connsiteY16" fmla="*/ 303516 h 483750"/>
                <a:gd name="connsiteX17" fmla="*/ 182851 w 522063"/>
                <a:gd name="connsiteY17" fmla="*/ 303563 h 483750"/>
                <a:gd name="connsiteX18" fmla="*/ 306846 w 522063"/>
                <a:gd name="connsiteY18" fmla="*/ 370366 h 483750"/>
                <a:gd name="connsiteX19" fmla="*/ 325260 w 522063"/>
                <a:gd name="connsiteY19" fmla="*/ 432554 h 483750"/>
                <a:gd name="connsiteX20" fmla="*/ 325260 w 522063"/>
                <a:gd name="connsiteY20" fmla="*/ 469476 h 483750"/>
                <a:gd name="connsiteX21" fmla="*/ 322309 w 522063"/>
                <a:gd name="connsiteY21" fmla="*/ 483750 h 483750"/>
                <a:gd name="connsiteX22" fmla="*/ 341960 w 522063"/>
                <a:gd name="connsiteY22" fmla="*/ 480991 h 483750"/>
                <a:gd name="connsiteX23" fmla="*/ 283056 w 522063"/>
                <a:gd name="connsiteY23" fmla="*/ 302041 h 483750"/>
                <a:gd name="connsiteX24" fmla="*/ 165342 w 522063"/>
                <a:gd name="connsiteY24" fmla="*/ 182614 h 483750"/>
                <a:gd name="connsiteX25" fmla="*/ 283341 w 522063"/>
                <a:gd name="connsiteY25" fmla="*/ 64472 h 483750"/>
                <a:gd name="connsiteX26" fmla="*/ 402768 w 522063"/>
                <a:gd name="connsiteY26" fmla="*/ 182900 h 483750"/>
                <a:gd name="connsiteX27" fmla="*/ 283056 w 522063"/>
                <a:gd name="connsiteY27" fmla="*/ 302041 h 48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063" h="483750">
                  <a:moveTo>
                    <a:pt x="341960" y="480991"/>
                  </a:moveTo>
                  <a:cubicBezTo>
                    <a:pt x="395250" y="480848"/>
                    <a:pt x="448540" y="480943"/>
                    <a:pt x="501830" y="480895"/>
                  </a:cubicBezTo>
                  <a:cubicBezTo>
                    <a:pt x="521243" y="480848"/>
                    <a:pt x="522004" y="480134"/>
                    <a:pt x="522004" y="461102"/>
                  </a:cubicBezTo>
                  <a:cubicBezTo>
                    <a:pt x="522052" y="332207"/>
                    <a:pt x="522147" y="203311"/>
                    <a:pt x="521909" y="74369"/>
                  </a:cubicBezTo>
                  <a:cubicBezTo>
                    <a:pt x="521861" y="54385"/>
                    <a:pt x="518388" y="34449"/>
                    <a:pt x="519054" y="14370"/>
                  </a:cubicBezTo>
                  <a:cubicBezTo>
                    <a:pt x="519292" y="7376"/>
                    <a:pt x="515914" y="3855"/>
                    <a:pt x="508682" y="2713"/>
                  </a:cubicBezTo>
                  <a:cubicBezTo>
                    <a:pt x="486462" y="-808"/>
                    <a:pt x="464194" y="143"/>
                    <a:pt x="441879" y="334"/>
                  </a:cubicBezTo>
                  <a:cubicBezTo>
                    <a:pt x="434647" y="381"/>
                    <a:pt x="430031" y="4378"/>
                    <a:pt x="426844" y="10373"/>
                  </a:cubicBezTo>
                  <a:cubicBezTo>
                    <a:pt x="413902" y="35067"/>
                    <a:pt x="392490" y="43965"/>
                    <a:pt x="365798" y="43870"/>
                  </a:cubicBezTo>
                  <a:cubicBezTo>
                    <a:pt x="315696" y="43679"/>
                    <a:pt x="265594" y="43727"/>
                    <a:pt x="215492" y="43870"/>
                  </a:cubicBezTo>
                  <a:cubicBezTo>
                    <a:pt x="190464" y="43917"/>
                    <a:pt x="171242" y="34020"/>
                    <a:pt x="159727" y="11515"/>
                  </a:cubicBezTo>
                  <a:cubicBezTo>
                    <a:pt x="155350" y="2998"/>
                    <a:pt x="149402" y="-47"/>
                    <a:pt x="140220" y="1"/>
                  </a:cubicBezTo>
                  <a:cubicBezTo>
                    <a:pt x="100109" y="238"/>
                    <a:pt x="60046" y="1"/>
                    <a:pt x="19936" y="143"/>
                  </a:cubicBezTo>
                  <a:cubicBezTo>
                    <a:pt x="4282" y="191"/>
                    <a:pt x="2998" y="1618"/>
                    <a:pt x="2998" y="19128"/>
                  </a:cubicBezTo>
                  <a:cubicBezTo>
                    <a:pt x="2903" y="105201"/>
                    <a:pt x="3045" y="191321"/>
                    <a:pt x="2855" y="277394"/>
                  </a:cubicBezTo>
                  <a:cubicBezTo>
                    <a:pt x="2855" y="287196"/>
                    <a:pt x="4949" y="297425"/>
                    <a:pt x="0" y="306751"/>
                  </a:cubicBezTo>
                  <a:cubicBezTo>
                    <a:pt x="4710" y="302897"/>
                    <a:pt x="10515" y="303516"/>
                    <a:pt x="16082" y="303516"/>
                  </a:cubicBezTo>
                  <a:cubicBezTo>
                    <a:pt x="71656" y="303421"/>
                    <a:pt x="127277" y="303230"/>
                    <a:pt x="182851" y="303563"/>
                  </a:cubicBezTo>
                  <a:cubicBezTo>
                    <a:pt x="235904" y="303849"/>
                    <a:pt x="278345" y="324546"/>
                    <a:pt x="306846" y="370366"/>
                  </a:cubicBezTo>
                  <a:cubicBezTo>
                    <a:pt x="318598" y="389303"/>
                    <a:pt x="324688" y="410191"/>
                    <a:pt x="325260" y="432554"/>
                  </a:cubicBezTo>
                  <a:cubicBezTo>
                    <a:pt x="325592" y="444830"/>
                    <a:pt x="325402" y="457153"/>
                    <a:pt x="325260" y="469476"/>
                  </a:cubicBezTo>
                  <a:cubicBezTo>
                    <a:pt x="325212" y="474424"/>
                    <a:pt x="325355" y="479516"/>
                    <a:pt x="322309" y="483750"/>
                  </a:cubicBezTo>
                  <a:cubicBezTo>
                    <a:pt x="328210" y="479849"/>
                    <a:pt x="335299" y="480991"/>
                    <a:pt x="341960" y="480991"/>
                  </a:cubicBezTo>
                  <a:close/>
                  <a:moveTo>
                    <a:pt x="283056" y="302041"/>
                  </a:moveTo>
                  <a:cubicBezTo>
                    <a:pt x="217823" y="301946"/>
                    <a:pt x="165247" y="248608"/>
                    <a:pt x="165342" y="182614"/>
                  </a:cubicBezTo>
                  <a:cubicBezTo>
                    <a:pt x="165437" y="118047"/>
                    <a:pt x="218679" y="64805"/>
                    <a:pt x="283341" y="64472"/>
                  </a:cubicBezTo>
                  <a:cubicBezTo>
                    <a:pt x="348288" y="64186"/>
                    <a:pt x="402435" y="117905"/>
                    <a:pt x="402768" y="182900"/>
                  </a:cubicBezTo>
                  <a:cubicBezTo>
                    <a:pt x="403196" y="248751"/>
                    <a:pt x="349526" y="302136"/>
                    <a:pt x="283056" y="302041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94">
              <a:extLst>
                <a:ext uri="{FF2B5EF4-FFF2-40B4-BE49-F238E27FC236}">
                  <a16:creationId xmlns:a16="http://schemas.microsoft.com/office/drawing/2014/main" id="{3DD3D772-3B7B-41E5-960F-06750831143E}"/>
                </a:ext>
              </a:extLst>
            </p:cNvPr>
            <p:cNvSpPr/>
            <p:nvPr/>
          </p:nvSpPr>
          <p:spPr>
            <a:xfrm>
              <a:off x="4466827" y="1669008"/>
              <a:ext cx="10800" cy="348"/>
            </a:xfrm>
            <a:custGeom>
              <a:avLst/>
              <a:gdLst>
                <a:gd name="connsiteX0" fmla="*/ 10801 w 10800"/>
                <a:gd name="connsiteY0" fmla="*/ 0 h 348"/>
                <a:gd name="connsiteX1" fmla="*/ 0 w 10800"/>
                <a:gd name="connsiteY1" fmla="*/ 48 h 348"/>
                <a:gd name="connsiteX2" fmla="*/ 10801 w 10800"/>
                <a:gd name="connsiteY2" fmla="*/ 0 h 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0" h="348">
                  <a:moveTo>
                    <a:pt x="10801" y="0"/>
                  </a:moveTo>
                  <a:cubicBezTo>
                    <a:pt x="7185" y="0"/>
                    <a:pt x="3616" y="48"/>
                    <a:pt x="0" y="48"/>
                  </a:cubicBezTo>
                  <a:cubicBezTo>
                    <a:pt x="3331" y="523"/>
                    <a:pt x="7042" y="381"/>
                    <a:pt x="10801" y="0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95">
              <a:extLst>
                <a:ext uri="{FF2B5EF4-FFF2-40B4-BE49-F238E27FC236}">
                  <a16:creationId xmlns:a16="http://schemas.microsoft.com/office/drawing/2014/main" id="{768F32C9-4614-4B2E-904F-7E4624D08691}"/>
                </a:ext>
              </a:extLst>
            </p:cNvPr>
            <p:cNvSpPr/>
            <p:nvPr/>
          </p:nvSpPr>
          <p:spPr>
            <a:xfrm>
              <a:off x="1875980" y="3858354"/>
              <a:ext cx="496977" cy="235302"/>
            </a:xfrm>
            <a:custGeom>
              <a:avLst/>
              <a:gdLst>
                <a:gd name="connsiteX0" fmla="*/ 249940 w 496977"/>
                <a:gd name="connsiteY0" fmla="*/ 166833 h 235302"/>
                <a:gd name="connsiteX1" fmla="*/ 344958 w 496977"/>
                <a:gd name="connsiteY1" fmla="*/ 91704 h 235302"/>
                <a:gd name="connsiteX2" fmla="*/ 484131 w 496977"/>
                <a:gd name="connsiteY2" fmla="*/ 91514 h 235302"/>
                <a:gd name="connsiteX3" fmla="*/ 496978 w 496977"/>
                <a:gd name="connsiteY3" fmla="*/ 89896 h 235302"/>
                <a:gd name="connsiteX4" fmla="*/ 494836 w 496977"/>
                <a:gd name="connsiteY4" fmla="*/ 70436 h 235302"/>
                <a:gd name="connsiteX5" fmla="*/ 495122 w 496977"/>
                <a:gd name="connsiteY5" fmla="*/ 14053 h 235302"/>
                <a:gd name="connsiteX6" fmla="*/ 490649 w 496977"/>
                <a:gd name="connsiteY6" fmla="*/ 2253 h 235302"/>
                <a:gd name="connsiteX7" fmla="*/ 474377 w 496977"/>
                <a:gd name="connsiteY7" fmla="*/ 730 h 235302"/>
                <a:gd name="connsiteX8" fmla="*/ 305038 w 496977"/>
                <a:gd name="connsiteY8" fmla="*/ 1254 h 235302"/>
                <a:gd name="connsiteX9" fmla="*/ 127611 w 496977"/>
                <a:gd name="connsiteY9" fmla="*/ 3443 h 235302"/>
                <a:gd name="connsiteX10" fmla="*/ 103631 w 496977"/>
                <a:gd name="connsiteY10" fmla="*/ 8153 h 235302"/>
                <a:gd name="connsiteX11" fmla="*/ 12752 w 496977"/>
                <a:gd name="connsiteY11" fmla="*/ 24949 h 235302"/>
                <a:gd name="connsiteX12" fmla="*/ 0 w 496977"/>
                <a:gd name="connsiteY12" fmla="*/ 37462 h 235302"/>
                <a:gd name="connsiteX13" fmla="*/ 238 w 496977"/>
                <a:gd name="connsiteY13" fmla="*/ 219077 h 235302"/>
                <a:gd name="connsiteX14" fmla="*/ 15654 w 496977"/>
                <a:gd name="connsiteY14" fmla="*/ 235302 h 235302"/>
                <a:gd name="connsiteX15" fmla="*/ 187515 w 496977"/>
                <a:gd name="connsiteY15" fmla="*/ 230734 h 235302"/>
                <a:gd name="connsiteX16" fmla="*/ 247181 w 496977"/>
                <a:gd name="connsiteY16" fmla="*/ 233399 h 235302"/>
                <a:gd name="connsiteX17" fmla="*/ 247181 w 496977"/>
                <a:gd name="connsiteY17" fmla="*/ 233256 h 235302"/>
                <a:gd name="connsiteX18" fmla="*/ 249940 w 496977"/>
                <a:gd name="connsiteY18" fmla="*/ 166833 h 2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977" h="235302">
                  <a:moveTo>
                    <a:pt x="249940" y="166833"/>
                  </a:moveTo>
                  <a:cubicBezTo>
                    <a:pt x="261264" y="122203"/>
                    <a:pt x="298853" y="92132"/>
                    <a:pt x="344958" y="91704"/>
                  </a:cubicBezTo>
                  <a:cubicBezTo>
                    <a:pt x="391349" y="91276"/>
                    <a:pt x="437740" y="91609"/>
                    <a:pt x="484131" y="91514"/>
                  </a:cubicBezTo>
                  <a:cubicBezTo>
                    <a:pt x="488461" y="91514"/>
                    <a:pt x="493124" y="92703"/>
                    <a:pt x="496978" y="89896"/>
                  </a:cubicBezTo>
                  <a:cubicBezTo>
                    <a:pt x="494265" y="83663"/>
                    <a:pt x="494884" y="77002"/>
                    <a:pt x="494836" y="70436"/>
                  </a:cubicBezTo>
                  <a:cubicBezTo>
                    <a:pt x="495455" y="51642"/>
                    <a:pt x="494979" y="32847"/>
                    <a:pt x="495122" y="14053"/>
                  </a:cubicBezTo>
                  <a:cubicBezTo>
                    <a:pt x="495169" y="9533"/>
                    <a:pt x="495217" y="5013"/>
                    <a:pt x="490649" y="2253"/>
                  </a:cubicBezTo>
                  <a:cubicBezTo>
                    <a:pt x="485320" y="302"/>
                    <a:pt x="479849" y="730"/>
                    <a:pt x="474377" y="730"/>
                  </a:cubicBezTo>
                  <a:cubicBezTo>
                    <a:pt x="417946" y="730"/>
                    <a:pt x="361373" y="-1220"/>
                    <a:pt x="305038" y="1254"/>
                  </a:cubicBezTo>
                  <a:cubicBezTo>
                    <a:pt x="245848" y="3871"/>
                    <a:pt x="186753" y="2586"/>
                    <a:pt x="127611" y="3443"/>
                  </a:cubicBezTo>
                  <a:cubicBezTo>
                    <a:pt x="119285" y="3585"/>
                    <a:pt x="111386" y="5155"/>
                    <a:pt x="103631" y="8153"/>
                  </a:cubicBezTo>
                  <a:cubicBezTo>
                    <a:pt x="74369" y="19382"/>
                    <a:pt x="43774" y="23712"/>
                    <a:pt x="12752" y="24949"/>
                  </a:cubicBezTo>
                  <a:cubicBezTo>
                    <a:pt x="3426" y="25329"/>
                    <a:pt x="-47" y="27946"/>
                    <a:pt x="0" y="37462"/>
                  </a:cubicBezTo>
                  <a:cubicBezTo>
                    <a:pt x="334" y="97985"/>
                    <a:pt x="48" y="158555"/>
                    <a:pt x="238" y="219077"/>
                  </a:cubicBezTo>
                  <a:cubicBezTo>
                    <a:pt x="286" y="233446"/>
                    <a:pt x="1904" y="235349"/>
                    <a:pt x="15654" y="235302"/>
                  </a:cubicBezTo>
                  <a:cubicBezTo>
                    <a:pt x="72989" y="235111"/>
                    <a:pt x="130228" y="232827"/>
                    <a:pt x="187515" y="230734"/>
                  </a:cubicBezTo>
                  <a:cubicBezTo>
                    <a:pt x="207356" y="230020"/>
                    <a:pt x="227577" y="226547"/>
                    <a:pt x="247181" y="233399"/>
                  </a:cubicBezTo>
                  <a:cubicBezTo>
                    <a:pt x="247181" y="233351"/>
                    <a:pt x="247181" y="233303"/>
                    <a:pt x="247181" y="233256"/>
                  </a:cubicBezTo>
                  <a:cubicBezTo>
                    <a:pt x="247704" y="211131"/>
                    <a:pt x="244373" y="188816"/>
                    <a:pt x="249940" y="166833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96">
              <a:extLst>
                <a:ext uri="{FF2B5EF4-FFF2-40B4-BE49-F238E27FC236}">
                  <a16:creationId xmlns:a16="http://schemas.microsoft.com/office/drawing/2014/main" id="{D615DA8C-D850-411F-9850-7B984CDFCA2B}"/>
                </a:ext>
              </a:extLst>
            </p:cNvPr>
            <p:cNvSpPr/>
            <p:nvPr/>
          </p:nvSpPr>
          <p:spPr>
            <a:xfrm>
              <a:off x="2185491" y="2548579"/>
              <a:ext cx="11419" cy="869"/>
            </a:xfrm>
            <a:custGeom>
              <a:avLst/>
              <a:gdLst>
                <a:gd name="connsiteX0" fmla="*/ 11419 w 11419"/>
                <a:gd name="connsiteY0" fmla="*/ 856 h 869"/>
                <a:gd name="connsiteX1" fmla="*/ 0 w 11419"/>
                <a:gd name="connsiteY1" fmla="*/ 0 h 869"/>
                <a:gd name="connsiteX2" fmla="*/ 11419 w 11419"/>
                <a:gd name="connsiteY2" fmla="*/ 856 h 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9" h="869">
                  <a:moveTo>
                    <a:pt x="11419" y="856"/>
                  </a:moveTo>
                  <a:cubicBezTo>
                    <a:pt x="7613" y="619"/>
                    <a:pt x="3806" y="333"/>
                    <a:pt x="0" y="0"/>
                  </a:cubicBezTo>
                  <a:cubicBezTo>
                    <a:pt x="3759" y="856"/>
                    <a:pt x="7613" y="904"/>
                    <a:pt x="11419" y="85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97">
              <a:extLst>
                <a:ext uri="{FF2B5EF4-FFF2-40B4-BE49-F238E27FC236}">
                  <a16:creationId xmlns:a16="http://schemas.microsoft.com/office/drawing/2014/main" id="{9D17772D-272C-4065-B406-917DACCE498C}"/>
                </a:ext>
              </a:extLst>
            </p:cNvPr>
            <p:cNvSpPr/>
            <p:nvPr/>
          </p:nvSpPr>
          <p:spPr>
            <a:xfrm>
              <a:off x="848292" y="1216752"/>
              <a:ext cx="3569051" cy="2114090"/>
            </a:xfrm>
            <a:custGeom>
              <a:avLst/>
              <a:gdLst>
                <a:gd name="connsiteX0" fmla="*/ 3560772 w 3569051"/>
                <a:gd name="connsiteY0" fmla="*/ 1611599 h 2114090"/>
                <a:gd name="connsiteX1" fmla="*/ 3486690 w 3569051"/>
                <a:gd name="connsiteY1" fmla="*/ 1535090 h 2114090"/>
                <a:gd name="connsiteX2" fmla="*/ 3367834 w 3569051"/>
                <a:gd name="connsiteY2" fmla="*/ 1412523 h 2114090"/>
                <a:gd name="connsiteX3" fmla="*/ 3228757 w 3569051"/>
                <a:gd name="connsiteY3" fmla="*/ 1267879 h 2114090"/>
                <a:gd name="connsiteX4" fmla="*/ 3088632 w 3569051"/>
                <a:gd name="connsiteY4" fmla="*/ 1122283 h 2114090"/>
                <a:gd name="connsiteX5" fmla="*/ 2953314 w 3569051"/>
                <a:gd name="connsiteY5" fmla="*/ 981588 h 2114090"/>
                <a:gd name="connsiteX6" fmla="*/ 2812238 w 3569051"/>
                <a:gd name="connsiteY6" fmla="*/ 835040 h 2114090"/>
                <a:gd name="connsiteX7" fmla="*/ 2675016 w 3569051"/>
                <a:gd name="connsiteY7" fmla="*/ 692394 h 2114090"/>
                <a:gd name="connsiteX8" fmla="*/ 2532989 w 3569051"/>
                <a:gd name="connsiteY8" fmla="*/ 544847 h 2114090"/>
                <a:gd name="connsiteX9" fmla="*/ 2397575 w 3569051"/>
                <a:gd name="connsiteY9" fmla="*/ 404200 h 2114090"/>
                <a:gd name="connsiteX10" fmla="*/ 2279576 w 3569051"/>
                <a:gd name="connsiteY10" fmla="*/ 280967 h 2114090"/>
                <a:gd name="connsiteX11" fmla="*/ 2275722 w 3569051"/>
                <a:gd name="connsiteY11" fmla="*/ 275400 h 2114090"/>
                <a:gd name="connsiteX12" fmla="*/ 2242796 w 3569051"/>
                <a:gd name="connsiteY12" fmla="*/ 329070 h 2114090"/>
                <a:gd name="connsiteX13" fmla="*/ 2237467 w 3569051"/>
                <a:gd name="connsiteY13" fmla="*/ 418569 h 2114090"/>
                <a:gd name="connsiteX14" fmla="*/ 2220100 w 3569051"/>
                <a:gd name="connsiteY14" fmla="*/ 433557 h 2114090"/>
                <a:gd name="connsiteX15" fmla="*/ 2210727 w 3569051"/>
                <a:gd name="connsiteY15" fmla="*/ 426515 h 2114090"/>
                <a:gd name="connsiteX16" fmla="*/ 2188745 w 3569051"/>
                <a:gd name="connsiteY16" fmla="*/ 398633 h 2114090"/>
                <a:gd name="connsiteX17" fmla="*/ 2179514 w 3569051"/>
                <a:gd name="connsiteY17" fmla="*/ 372749 h 2114090"/>
                <a:gd name="connsiteX18" fmla="*/ 2179895 w 3569051"/>
                <a:gd name="connsiteY18" fmla="*/ 147218 h 2114090"/>
                <a:gd name="connsiteX19" fmla="*/ 2173139 w 3569051"/>
                <a:gd name="connsiteY19" fmla="*/ 125902 h 2114090"/>
                <a:gd name="connsiteX20" fmla="*/ 2102148 w 3569051"/>
                <a:gd name="connsiteY20" fmla="*/ 25793 h 2114090"/>
                <a:gd name="connsiteX21" fmla="*/ 2083307 w 3569051"/>
                <a:gd name="connsiteY21" fmla="*/ 15944 h 2114090"/>
                <a:gd name="connsiteX22" fmla="*/ 1734780 w 3569051"/>
                <a:gd name="connsiteY22" fmla="*/ 11804 h 2114090"/>
                <a:gd name="connsiteX23" fmla="*/ 1289238 w 3569051"/>
                <a:gd name="connsiteY23" fmla="*/ 6047 h 2114090"/>
                <a:gd name="connsiteX24" fmla="*/ 838223 w 3569051"/>
                <a:gd name="connsiteY24" fmla="*/ 5 h 2114090"/>
                <a:gd name="connsiteX25" fmla="*/ 826471 w 3569051"/>
                <a:gd name="connsiteY25" fmla="*/ 12233 h 2114090"/>
                <a:gd name="connsiteX26" fmla="*/ 826519 w 3569051"/>
                <a:gd name="connsiteY26" fmla="*/ 333448 h 2114090"/>
                <a:gd name="connsiteX27" fmla="*/ 822570 w 3569051"/>
                <a:gd name="connsiteY27" fmla="*/ 344439 h 2114090"/>
                <a:gd name="connsiteX28" fmla="*/ 807724 w 3569051"/>
                <a:gd name="connsiteY28" fmla="*/ 338634 h 2114090"/>
                <a:gd name="connsiteX29" fmla="*/ 803204 w 3569051"/>
                <a:gd name="connsiteY29" fmla="*/ 331878 h 2114090"/>
                <a:gd name="connsiteX30" fmla="*/ 738638 w 3569051"/>
                <a:gd name="connsiteY30" fmla="*/ 325169 h 2114090"/>
                <a:gd name="connsiteX31" fmla="*/ 732881 w 3569051"/>
                <a:gd name="connsiteY31" fmla="*/ 389926 h 2114090"/>
                <a:gd name="connsiteX32" fmla="*/ 797019 w 3569051"/>
                <a:gd name="connsiteY32" fmla="*/ 394446 h 2114090"/>
                <a:gd name="connsiteX33" fmla="*/ 830420 w 3569051"/>
                <a:gd name="connsiteY33" fmla="*/ 382313 h 2114090"/>
                <a:gd name="connsiteX34" fmla="*/ 849548 w 3569051"/>
                <a:gd name="connsiteY34" fmla="*/ 382503 h 2114090"/>
                <a:gd name="connsiteX35" fmla="*/ 863489 w 3569051"/>
                <a:gd name="connsiteY35" fmla="*/ 368182 h 2114090"/>
                <a:gd name="connsiteX36" fmla="*/ 862918 w 3569051"/>
                <a:gd name="connsiteY36" fmla="*/ 52438 h 2114090"/>
                <a:gd name="connsiteX37" fmla="*/ 878096 w 3569051"/>
                <a:gd name="connsiteY37" fmla="*/ 37783 h 2114090"/>
                <a:gd name="connsiteX38" fmla="*/ 1226575 w 3569051"/>
                <a:gd name="connsiteY38" fmla="*/ 42684 h 2114090"/>
                <a:gd name="connsiteX39" fmla="*/ 1666645 w 3569051"/>
                <a:gd name="connsiteY39" fmla="*/ 48156 h 2114090"/>
                <a:gd name="connsiteX40" fmla="*/ 2064370 w 3569051"/>
                <a:gd name="connsiteY40" fmla="*/ 52438 h 2114090"/>
                <a:gd name="connsiteX41" fmla="*/ 2082260 w 3569051"/>
                <a:gd name="connsiteY41" fmla="*/ 61621 h 2114090"/>
                <a:gd name="connsiteX42" fmla="*/ 2136692 w 3569051"/>
                <a:gd name="connsiteY42" fmla="*/ 138368 h 2114090"/>
                <a:gd name="connsiteX43" fmla="*/ 2142116 w 3569051"/>
                <a:gd name="connsiteY43" fmla="*/ 157400 h 2114090"/>
                <a:gd name="connsiteX44" fmla="*/ 2141164 w 3569051"/>
                <a:gd name="connsiteY44" fmla="*/ 343249 h 2114090"/>
                <a:gd name="connsiteX45" fmla="*/ 2176326 w 3569051"/>
                <a:gd name="connsiteY45" fmla="*/ 444072 h 2114090"/>
                <a:gd name="connsiteX46" fmla="*/ 2228617 w 3569051"/>
                <a:gd name="connsiteY46" fmla="*/ 470051 h 2114090"/>
                <a:gd name="connsiteX47" fmla="*/ 2237515 w 3569051"/>
                <a:gd name="connsiteY47" fmla="*/ 477949 h 2114090"/>
                <a:gd name="connsiteX48" fmla="*/ 2237372 w 3569051"/>
                <a:gd name="connsiteY48" fmla="*/ 529907 h 2114090"/>
                <a:gd name="connsiteX49" fmla="*/ 2231519 w 3569051"/>
                <a:gd name="connsiteY49" fmla="*/ 538186 h 2114090"/>
                <a:gd name="connsiteX50" fmla="*/ 2132885 w 3569051"/>
                <a:gd name="connsiteY50" fmla="*/ 510161 h 2114090"/>
                <a:gd name="connsiteX51" fmla="*/ 2120800 w 3569051"/>
                <a:gd name="connsiteY51" fmla="*/ 499170 h 2114090"/>
                <a:gd name="connsiteX52" fmla="*/ 2112093 w 3569051"/>
                <a:gd name="connsiteY52" fmla="*/ 479234 h 2114090"/>
                <a:gd name="connsiteX53" fmla="*/ 2112474 w 3569051"/>
                <a:gd name="connsiteY53" fmla="*/ 177146 h 2114090"/>
                <a:gd name="connsiteX54" fmla="*/ 2104527 w 3569051"/>
                <a:gd name="connsiteY54" fmla="*/ 153546 h 2114090"/>
                <a:gd name="connsiteX55" fmla="*/ 2057423 w 3569051"/>
                <a:gd name="connsiteY55" fmla="*/ 89979 h 2114090"/>
                <a:gd name="connsiteX56" fmla="*/ 2036202 w 3569051"/>
                <a:gd name="connsiteY56" fmla="*/ 78893 h 2114090"/>
                <a:gd name="connsiteX57" fmla="*/ 1649421 w 3569051"/>
                <a:gd name="connsiteY57" fmla="*/ 74753 h 2114090"/>
                <a:gd name="connsiteX58" fmla="*/ 937333 w 3569051"/>
                <a:gd name="connsiteY58" fmla="*/ 67569 h 2114090"/>
                <a:gd name="connsiteX59" fmla="*/ 900696 w 3569051"/>
                <a:gd name="connsiteY59" fmla="*/ 64286 h 2114090"/>
                <a:gd name="connsiteX60" fmla="*/ 881807 w 3569051"/>
                <a:gd name="connsiteY60" fmla="*/ 80701 h 2114090"/>
                <a:gd name="connsiteX61" fmla="*/ 879523 w 3569051"/>
                <a:gd name="connsiteY61" fmla="*/ 397777 h 2114090"/>
                <a:gd name="connsiteX62" fmla="*/ 841602 w 3569051"/>
                <a:gd name="connsiteY62" fmla="*/ 456586 h 2114090"/>
                <a:gd name="connsiteX63" fmla="*/ 839318 w 3569051"/>
                <a:gd name="connsiteY63" fmla="*/ 458108 h 2114090"/>
                <a:gd name="connsiteX64" fmla="*/ 809057 w 3569051"/>
                <a:gd name="connsiteY64" fmla="*/ 448497 h 2114090"/>
                <a:gd name="connsiteX65" fmla="*/ 742254 w 3569051"/>
                <a:gd name="connsiteY65" fmla="*/ 436983 h 2114090"/>
                <a:gd name="connsiteX66" fmla="*/ 736592 w 3569051"/>
                <a:gd name="connsiteY66" fmla="*/ 503690 h 2114090"/>
                <a:gd name="connsiteX67" fmla="*/ 803299 w 3569051"/>
                <a:gd name="connsiteY67" fmla="*/ 504309 h 2114090"/>
                <a:gd name="connsiteX68" fmla="*/ 818049 w 3569051"/>
                <a:gd name="connsiteY68" fmla="*/ 497219 h 2114090"/>
                <a:gd name="connsiteX69" fmla="*/ 870626 w 3569051"/>
                <a:gd name="connsiteY69" fmla="*/ 483421 h 2114090"/>
                <a:gd name="connsiteX70" fmla="*/ 906501 w 3569051"/>
                <a:gd name="connsiteY70" fmla="*/ 463913 h 2114090"/>
                <a:gd name="connsiteX71" fmla="*/ 916874 w 3569051"/>
                <a:gd name="connsiteY71" fmla="*/ 445975 h 2114090"/>
                <a:gd name="connsiteX72" fmla="*/ 918920 w 3569051"/>
                <a:gd name="connsiteY72" fmla="*/ 119336 h 2114090"/>
                <a:gd name="connsiteX73" fmla="*/ 934288 w 3569051"/>
                <a:gd name="connsiteY73" fmla="*/ 103587 h 2114090"/>
                <a:gd name="connsiteX74" fmla="*/ 1347000 w 3569051"/>
                <a:gd name="connsiteY74" fmla="*/ 108535 h 2114090"/>
                <a:gd name="connsiteX75" fmla="*/ 1780267 w 3569051"/>
                <a:gd name="connsiteY75" fmla="*/ 113531 h 2114090"/>
                <a:gd name="connsiteX76" fmla="*/ 2018074 w 3569051"/>
                <a:gd name="connsiteY76" fmla="*/ 116434 h 2114090"/>
                <a:gd name="connsiteX77" fmla="*/ 2038248 w 3569051"/>
                <a:gd name="connsiteY77" fmla="*/ 126616 h 2114090"/>
                <a:gd name="connsiteX78" fmla="*/ 2069080 w 3569051"/>
                <a:gd name="connsiteY78" fmla="*/ 168249 h 2114090"/>
                <a:gd name="connsiteX79" fmla="*/ 2075979 w 3569051"/>
                <a:gd name="connsiteY79" fmla="*/ 189422 h 2114090"/>
                <a:gd name="connsiteX80" fmla="*/ 2075646 w 3569051"/>
                <a:gd name="connsiteY80" fmla="*/ 491510 h 2114090"/>
                <a:gd name="connsiteX81" fmla="*/ 2086970 w 3569051"/>
                <a:gd name="connsiteY81" fmla="*/ 518583 h 2114090"/>
                <a:gd name="connsiteX82" fmla="*/ 2140118 w 3569051"/>
                <a:gd name="connsiteY82" fmla="*/ 567781 h 2114090"/>
                <a:gd name="connsiteX83" fmla="*/ 2158341 w 3569051"/>
                <a:gd name="connsiteY83" fmla="*/ 574918 h 2114090"/>
                <a:gd name="connsiteX84" fmla="*/ 2228046 w 3569051"/>
                <a:gd name="connsiteY84" fmla="*/ 574633 h 2114090"/>
                <a:gd name="connsiteX85" fmla="*/ 2237420 w 3569051"/>
                <a:gd name="connsiteY85" fmla="*/ 583911 h 2114090"/>
                <a:gd name="connsiteX86" fmla="*/ 2237420 w 3569051"/>
                <a:gd name="connsiteY86" fmla="*/ 646765 h 2114090"/>
                <a:gd name="connsiteX87" fmla="*/ 2227570 w 3569051"/>
                <a:gd name="connsiteY87" fmla="*/ 656852 h 2114090"/>
                <a:gd name="connsiteX88" fmla="*/ 2125035 w 3569051"/>
                <a:gd name="connsiteY88" fmla="*/ 656804 h 2114090"/>
                <a:gd name="connsiteX89" fmla="*/ 2110570 w 3569051"/>
                <a:gd name="connsiteY89" fmla="*/ 650999 h 2114090"/>
                <a:gd name="connsiteX90" fmla="*/ 2060040 w 3569051"/>
                <a:gd name="connsiteY90" fmla="*/ 605084 h 2114090"/>
                <a:gd name="connsiteX91" fmla="*/ 2050952 w 3569051"/>
                <a:gd name="connsiteY91" fmla="*/ 584006 h 2114090"/>
                <a:gd name="connsiteX92" fmla="*/ 2052094 w 3569051"/>
                <a:gd name="connsiteY92" fmla="*/ 268310 h 2114090"/>
                <a:gd name="connsiteX93" fmla="*/ 2014363 w 3569051"/>
                <a:gd name="connsiteY93" fmla="*/ 151263 h 2114090"/>
                <a:gd name="connsiteX94" fmla="*/ 1994188 w 3569051"/>
                <a:gd name="connsiteY94" fmla="*/ 140938 h 2114090"/>
                <a:gd name="connsiteX95" fmla="*/ 1822043 w 3569051"/>
                <a:gd name="connsiteY95" fmla="*/ 137417 h 2114090"/>
                <a:gd name="connsiteX96" fmla="*/ 1528234 w 3569051"/>
                <a:gd name="connsiteY96" fmla="*/ 132088 h 2114090"/>
                <a:gd name="connsiteX97" fmla="*/ 954272 w 3569051"/>
                <a:gd name="connsiteY97" fmla="*/ 121763 h 2114090"/>
                <a:gd name="connsiteX98" fmla="*/ 938523 w 3569051"/>
                <a:gd name="connsiteY98" fmla="*/ 136846 h 2114090"/>
                <a:gd name="connsiteX99" fmla="*/ 938856 w 3569051"/>
                <a:gd name="connsiteY99" fmla="*/ 470337 h 2114090"/>
                <a:gd name="connsiteX100" fmla="*/ 932718 w 3569051"/>
                <a:gd name="connsiteY100" fmla="*/ 488560 h 2114090"/>
                <a:gd name="connsiteX101" fmla="*/ 843838 w 3569051"/>
                <a:gd name="connsiteY101" fmla="*/ 563213 h 2114090"/>
                <a:gd name="connsiteX102" fmla="*/ 810341 w 3569051"/>
                <a:gd name="connsiteY102" fmla="*/ 556933 h 2114090"/>
                <a:gd name="connsiteX103" fmla="*/ 763237 w 3569051"/>
                <a:gd name="connsiteY103" fmla="*/ 533761 h 2114090"/>
                <a:gd name="connsiteX104" fmla="*/ 725268 w 3569051"/>
                <a:gd name="connsiteY104" fmla="*/ 573015 h 2114090"/>
                <a:gd name="connsiteX105" fmla="*/ 751865 w 3569051"/>
                <a:gd name="connsiteY105" fmla="*/ 620690 h 2114090"/>
                <a:gd name="connsiteX106" fmla="*/ 804774 w 3569051"/>
                <a:gd name="connsiteY106" fmla="*/ 608082 h 2114090"/>
                <a:gd name="connsiteX107" fmla="*/ 827518 w 3569051"/>
                <a:gd name="connsiteY107" fmla="*/ 598185 h 2114090"/>
                <a:gd name="connsiteX108" fmla="*/ 862680 w 3569051"/>
                <a:gd name="connsiteY108" fmla="*/ 588574 h 2114090"/>
                <a:gd name="connsiteX109" fmla="*/ 960362 w 3569051"/>
                <a:gd name="connsiteY109" fmla="*/ 505308 h 2114090"/>
                <a:gd name="connsiteX110" fmla="*/ 969736 w 3569051"/>
                <a:gd name="connsiteY110" fmla="*/ 484468 h 2114090"/>
                <a:gd name="connsiteX111" fmla="*/ 969212 w 3569051"/>
                <a:gd name="connsiteY111" fmla="*/ 167345 h 2114090"/>
                <a:gd name="connsiteX112" fmla="*/ 984390 w 3569051"/>
                <a:gd name="connsiteY112" fmla="*/ 152738 h 2114090"/>
                <a:gd name="connsiteX113" fmla="*/ 1089591 w 3569051"/>
                <a:gd name="connsiteY113" fmla="*/ 155212 h 2114090"/>
                <a:gd name="connsiteX114" fmla="*/ 1528234 w 3569051"/>
                <a:gd name="connsiteY114" fmla="*/ 163253 h 2114090"/>
                <a:gd name="connsiteX115" fmla="*/ 1962786 w 3569051"/>
                <a:gd name="connsiteY115" fmla="*/ 170580 h 2114090"/>
                <a:gd name="connsiteX116" fmla="*/ 2007273 w 3569051"/>
                <a:gd name="connsiteY116" fmla="*/ 195132 h 2114090"/>
                <a:gd name="connsiteX117" fmla="*/ 2020167 w 3569051"/>
                <a:gd name="connsiteY117" fmla="*/ 222823 h 2114090"/>
                <a:gd name="connsiteX118" fmla="*/ 2019597 w 3569051"/>
                <a:gd name="connsiteY118" fmla="*/ 597329 h 2114090"/>
                <a:gd name="connsiteX119" fmla="*/ 2028922 w 3569051"/>
                <a:gd name="connsiteY119" fmla="*/ 618454 h 2114090"/>
                <a:gd name="connsiteX120" fmla="*/ 2097486 w 3569051"/>
                <a:gd name="connsiteY120" fmla="*/ 681213 h 2114090"/>
                <a:gd name="connsiteX121" fmla="*/ 2115804 w 3569051"/>
                <a:gd name="connsiteY121" fmla="*/ 688207 h 2114090"/>
                <a:gd name="connsiteX122" fmla="*/ 2203304 w 3569051"/>
                <a:gd name="connsiteY122" fmla="*/ 688064 h 2114090"/>
                <a:gd name="connsiteX123" fmla="*/ 2237420 w 3569051"/>
                <a:gd name="connsiteY123" fmla="*/ 723036 h 2114090"/>
                <a:gd name="connsiteX124" fmla="*/ 2225715 w 3569051"/>
                <a:gd name="connsiteY124" fmla="*/ 734312 h 2114090"/>
                <a:gd name="connsiteX125" fmla="*/ 2120467 w 3569051"/>
                <a:gd name="connsiteY125" fmla="*/ 734122 h 2114090"/>
                <a:gd name="connsiteX126" fmla="*/ 2052950 w 3569051"/>
                <a:gd name="connsiteY126" fmla="*/ 731886 h 2114090"/>
                <a:gd name="connsiteX127" fmla="*/ 2002468 w 3569051"/>
                <a:gd name="connsiteY127" fmla="*/ 685019 h 2114090"/>
                <a:gd name="connsiteX128" fmla="*/ 1994188 w 3569051"/>
                <a:gd name="connsiteY128" fmla="*/ 664893 h 2114090"/>
                <a:gd name="connsiteX129" fmla="*/ 1997567 w 3569051"/>
                <a:gd name="connsiteY129" fmla="*/ 293147 h 2114090"/>
                <a:gd name="connsiteX130" fmla="*/ 1968400 w 3569051"/>
                <a:gd name="connsiteY130" fmla="*/ 200794 h 2114090"/>
                <a:gd name="connsiteX131" fmla="*/ 1967591 w 3569051"/>
                <a:gd name="connsiteY131" fmla="*/ 199699 h 2114090"/>
                <a:gd name="connsiteX132" fmla="*/ 1950986 w 3569051"/>
                <a:gd name="connsiteY132" fmla="*/ 190945 h 2114090"/>
                <a:gd name="connsiteX133" fmla="*/ 1590184 w 3569051"/>
                <a:gd name="connsiteY133" fmla="*/ 185330 h 2114090"/>
                <a:gd name="connsiteX134" fmla="*/ 1005326 w 3569051"/>
                <a:gd name="connsiteY134" fmla="*/ 174482 h 2114090"/>
                <a:gd name="connsiteX135" fmla="*/ 991194 w 3569051"/>
                <a:gd name="connsiteY135" fmla="*/ 188661 h 2114090"/>
                <a:gd name="connsiteX136" fmla="*/ 991670 w 3569051"/>
                <a:gd name="connsiteY136" fmla="*/ 501692 h 2114090"/>
                <a:gd name="connsiteX137" fmla="*/ 983534 w 3569051"/>
                <a:gd name="connsiteY137" fmla="*/ 522104 h 2114090"/>
                <a:gd name="connsiteX138" fmla="*/ 849833 w 3569051"/>
                <a:gd name="connsiteY138" fmla="*/ 660848 h 2114090"/>
                <a:gd name="connsiteX139" fmla="*/ 804013 w 3569051"/>
                <a:gd name="connsiteY139" fmla="*/ 658945 h 2114090"/>
                <a:gd name="connsiteX140" fmla="*/ 737401 w 3569051"/>
                <a:gd name="connsiteY140" fmla="*/ 651618 h 2114090"/>
                <a:gd name="connsiteX141" fmla="*/ 734165 w 3569051"/>
                <a:gd name="connsiteY141" fmla="*/ 717659 h 2114090"/>
                <a:gd name="connsiteX142" fmla="*/ 799588 w 3569051"/>
                <a:gd name="connsiteY142" fmla="*/ 717707 h 2114090"/>
                <a:gd name="connsiteX143" fmla="*/ 828660 w 3569051"/>
                <a:gd name="connsiteY143" fmla="*/ 705812 h 2114090"/>
                <a:gd name="connsiteX144" fmla="*/ 842315 w 3569051"/>
                <a:gd name="connsiteY144" fmla="*/ 705955 h 2114090"/>
                <a:gd name="connsiteX145" fmla="*/ 868294 w 3569051"/>
                <a:gd name="connsiteY145" fmla="*/ 695201 h 2114090"/>
                <a:gd name="connsiteX146" fmla="*/ 1021884 w 3569051"/>
                <a:gd name="connsiteY146" fmla="*/ 535712 h 2114090"/>
                <a:gd name="connsiteX147" fmla="*/ 1029021 w 3569051"/>
                <a:gd name="connsiteY147" fmla="*/ 516299 h 2114090"/>
                <a:gd name="connsiteX148" fmla="*/ 1028878 w 3569051"/>
                <a:gd name="connsiteY148" fmla="*/ 230627 h 2114090"/>
                <a:gd name="connsiteX149" fmla="*/ 1046816 w 3569051"/>
                <a:gd name="connsiteY149" fmla="*/ 212832 h 2114090"/>
                <a:gd name="connsiteX150" fmla="*/ 1669976 w 3569051"/>
                <a:gd name="connsiteY150" fmla="*/ 223680 h 2114090"/>
                <a:gd name="connsiteX151" fmla="*/ 1929622 w 3569051"/>
                <a:gd name="connsiteY151" fmla="*/ 227344 h 2114090"/>
                <a:gd name="connsiteX152" fmla="*/ 1948702 w 3569051"/>
                <a:gd name="connsiteY152" fmla="*/ 237050 h 2114090"/>
                <a:gd name="connsiteX153" fmla="*/ 1960882 w 3569051"/>
                <a:gd name="connsiteY153" fmla="*/ 277351 h 2114090"/>
                <a:gd name="connsiteX154" fmla="*/ 1957790 w 3569051"/>
                <a:gd name="connsiteY154" fmla="*/ 680547 h 2114090"/>
                <a:gd name="connsiteX155" fmla="*/ 1966164 w 3569051"/>
                <a:gd name="connsiteY155" fmla="*/ 700721 h 2114090"/>
                <a:gd name="connsiteX156" fmla="*/ 2026543 w 3569051"/>
                <a:gd name="connsiteY156" fmla="*/ 762099 h 2114090"/>
                <a:gd name="connsiteX157" fmla="*/ 2047955 w 3569051"/>
                <a:gd name="connsiteY157" fmla="*/ 770807 h 2114090"/>
                <a:gd name="connsiteX158" fmla="*/ 2224287 w 3569051"/>
                <a:gd name="connsiteY158" fmla="*/ 770331 h 2114090"/>
                <a:gd name="connsiteX159" fmla="*/ 2237420 w 3569051"/>
                <a:gd name="connsiteY159" fmla="*/ 784034 h 2114090"/>
                <a:gd name="connsiteX160" fmla="*/ 2237562 w 3569051"/>
                <a:gd name="connsiteY160" fmla="*/ 1021841 h 2114090"/>
                <a:gd name="connsiteX161" fmla="*/ 2222384 w 3569051"/>
                <a:gd name="connsiteY161" fmla="*/ 1036353 h 2114090"/>
                <a:gd name="connsiteX162" fmla="*/ 1637336 w 3569051"/>
                <a:gd name="connsiteY162" fmla="*/ 1036115 h 2114090"/>
                <a:gd name="connsiteX163" fmla="*/ 1415897 w 3569051"/>
                <a:gd name="connsiteY163" fmla="*/ 1036162 h 2114090"/>
                <a:gd name="connsiteX164" fmla="*/ 1399291 w 3569051"/>
                <a:gd name="connsiteY164" fmla="*/ 1029691 h 2114090"/>
                <a:gd name="connsiteX165" fmla="*/ 1323258 w 3569051"/>
                <a:gd name="connsiteY165" fmla="*/ 941953 h 2114090"/>
                <a:gd name="connsiteX166" fmla="*/ 1301514 w 3569051"/>
                <a:gd name="connsiteY166" fmla="*/ 931724 h 2114090"/>
                <a:gd name="connsiteX167" fmla="*/ 1050004 w 3569051"/>
                <a:gd name="connsiteY167" fmla="*/ 933484 h 2114090"/>
                <a:gd name="connsiteX168" fmla="*/ 693246 w 3569051"/>
                <a:gd name="connsiteY168" fmla="*/ 934483 h 2114090"/>
                <a:gd name="connsiteX169" fmla="*/ 672691 w 3569051"/>
                <a:gd name="connsiteY169" fmla="*/ 942381 h 2114090"/>
                <a:gd name="connsiteX170" fmla="*/ 580956 w 3569051"/>
                <a:gd name="connsiteY170" fmla="*/ 1028359 h 2114090"/>
                <a:gd name="connsiteX171" fmla="*/ 560402 w 3569051"/>
                <a:gd name="connsiteY171" fmla="*/ 1036305 h 2114090"/>
                <a:gd name="connsiteX172" fmla="*/ 472996 w 3569051"/>
                <a:gd name="connsiteY172" fmla="*/ 1036733 h 2114090"/>
                <a:gd name="connsiteX173" fmla="*/ 396059 w 3569051"/>
                <a:gd name="connsiteY173" fmla="*/ 1000620 h 2114090"/>
                <a:gd name="connsiteX174" fmla="*/ 354997 w 3569051"/>
                <a:gd name="connsiteY174" fmla="*/ 949614 h 2114090"/>
                <a:gd name="connsiteX175" fmla="*/ 351714 w 3569051"/>
                <a:gd name="connsiteY175" fmla="*/ 929106 h 2114090"/>
                <a:gd name="connsiteX176" fmla="*/ 366226 w 3569051"/>
                <a:gd name="connsiteY176" fmla="*/ 926252 h 2114090"/>
                <a:gd name="connsiteX177" fmla="*/ 457818 w 3569051"/>
                <a:gd name="connsiteY177" fmla="*/ 926014 h 2114090"/>
                <a:gd name="connsiteX178" fmla="*/ 515295 w 3569051"/>
                <a:gd name="connsiteY178" fmla="*/ 902224 h 2114090"/>
                <a:gd name="connsiteX179" fmla="*/ 479848 w 3569051"/>
                <a:gd name="connsiteY179" fmla="*/ 849457 h 2114090"/>
                <a:gd name="connsiteX180" fmla="*/ 322357 w 3569051"/>
                <a:gd name="connsiteY180" fmla="*/ 631015 h 2114090"/>
                <a:gd name="connsiteX181" fmla="*/ 104534 w 3569051"/>
                <a:gd name="connsiteY181" fmla="*/ 328595 h 2114090"/>
                <a:gd name="connsiteX182" fmla="*/ 22601 w 3569051"/>
                <a:gd name="connsiteY182" fmla="*/ 214973 h 2114090"/>
                <a:gd name="connsiteX183" fmla="*/ 22601 w 3569051"/>
                <a:gd name="connsiteY183" fmla="*/ 214973 h 2114090"/>
                <a:gd name="connsiteX184" fmla="*/ 3521 w 3569051"/>
                <a:gd name="connsiteY184" fmla="*/ 245186 h 2114090"/>
                <a:gd name="connsiteX185" fmla="*/ 0 w 3569051"/>
                <a:gd name="connsiteY185" fmla="*/ 289341 h 2114090"/>
                <a:gd name="connsiteX186" fmla="*/ 523 w 3569051"/>
                <a:gd name="connsiteY186" fmla="*/ 371322 h 2114090"/>
                <a:gd name="connsiteX187" fmla="*/ 571 w 3569051"/>
                <a:gd name="connsiteY187" fmla="*/ 849742 h 2114090"/>
                <a:gd name="connsiteX188" fmla="*/ 63567 w 3569051"/>
                <a:gd name="connsiteY188" fmla="*/ 924063 h 2114090"/>
                <a:gd name="connsiteX189" fmla="*/ 150877 w 3569051"/>
                <a:gd name="connsiteY189" fmla="*/ 925871 h 2114090"/>
                <a:gd name="connsiteX190" fmla="*/ 162487 w 3569051"/>
                <a:gd name="connsiteY190" fmla="*/ 937005 h 2114090"/>
                <a:gd name="connsiteX191" fmla="*/ 164533 w 3569051"/>
                <a:gd name="connsiteY191" fmla="*/ 1073656 h 2114090"/>
                <a:gd name="connsiteX192" fmla="*/ 172479 w 3569051"/>
                <a:gd name="connsiteY192" fmla="*/ 1091165 h 2114090"/>
                <a:gd name="connsiteX193" fmla="*/ 247228 w 3569051"/>
                <a:gd name="connsiteY193" fmla="*/ 1159300 h 2114090"/>
                <a:gd name="connsiteX194" fmla="*/ 255364 w 3569051"/>
                <a:gd name="connsiteY194" fmla="*/ 1177999 h 2114090"/>
                <a:gd name="connsiteX195" fmla="*/ 254936 w 3569051"/>
                <a:gd name="connsiteY195" fmla="*/ 1279155 h 2114090"/>
                <a:gd name="connsiteX196" fmla="*/ 252509 w 3569051"/>
                <a:gd name="connsiteY196" fmla="*/ 1592139 h 2114090"/>
                <a:gd name="connsiteX197" fmla="*/ 249845 w 3569051"/>
                <a:gd name="connsiteY197" fmla="*/ 1603035 h 2114090"/>
                <a:gd name="connsiteX198" fmla="*/ 221201 w 3569051"/>
                <a:gd name="connsiteY198" fmla="*/ 1603606 h 2114090"/>
                <a:gd name="connsiteX199" fmla="*/ 212827 w 3569051"/>
                <a:gd name="connsiteY199" fmla="*/ 1594090 h 2114090"/>
                <a:gd name="connsiteX200" fmla="*/ 146928 w 3569051"/>
                <a:gd name="connsiteY200" fmla="*/ 1582242 h 2114090"/>
                <a:gd name="connsiteX201" fmla="*/ 140648 w 3569051"/>
                <a:gd name="connsiteY201" fmla="*/ 1649759 h 2114090"/>
                <a:gd name="connsiteX202" fmla="*/ 206737 w 3569051"/>
                <a:gd name="connsiteY202" fmla="*/ 1649521 h 2114090"/>
                <a:gd name="connsiteX203" fmla="*/ 243231 w 3569051"/>
                <a:gd name="connsiteY203" fmla="*/ 1634343 h 2114090"/>
                <a:gd name="connsiteX204" fmla="*/ 270542 w 3569051"/>
                <a:gd name="connsiteY204" fmla="*/ 1634628 h 2114090"/>
                <a:gd name="connsiteX205" fmla="*/ 283341 w 3569051"/>
                <a:gd name="connsiteY205" fmla="*/ 1621972 h 2114090"/>
                <a:gd name="connsiteX206" fmla="*/ 285910 w 3569051"/>
                <a:gd name="connsiteY206" fmla="*/ 1164106 h 2114090"/>
                <a:gd name="connsiteX207" fmla="*/ 277822 w 3569051"/>
                <a:gd name="connsiteY207" fmla="*/ 1145312 h 2114090"/>
                <a:gd name="connsiteX208" fmla="*/ 202026 w 3569051"/>
                <a:gd name="connsiteY208" fmla="*/ 1076320 h 2114090"/>
                <a:gd name="connsiteX209" fmla="*/ 194937 w 3569051"/>
                <a:gd name="connsiteY209" fmla="*/ 1064045 h 2114090"/>
                <a:gd name="connsiteX210" fmla="*/ 192510 w 3569051"/>
                <a:gd name="connsiteY210" fmla="*/ 935625 h 2114090"/>
                <a:gd name="connsiteX211" fmla="*/ 201265 w 3569051"/>
                <a:gd name="connsiteY211" fmla="*/ 926014 h 2114090"/>
                <a:gd name="connsiteX212" fmla="*/ 258695 w 3569051"/>
                <a:gd name="connsiteY212" fmla="*/ 926014 h 2114090"/>
                <a:gd name="connsiteX213" fmla="*/ 268163 w 3569051"/>
                <a:gd name="connsiteY213" fmla="*/ 936577 h 2114090"/>
                <a:gd name="connsiteX214" fmla="*/ 267830 w 3569051"/>
                <a:gd name="connsiteY214" fmla="*/ 984395 h 2114090"/>
                <a:gd name="connsiteX215" fmla="*/ 276252 w 3569051"/>
                <a:gd name="connsiteY215" fmla="*/ 1006329 h 2114090"/>
                <a:gd name="connsiteX216" fmla="*/ 380691 w 3569051"/>
                <a:gd name="connsiteY216" fmla="*/ 1123710 h 2114090"/>
                <a:gd name="connsiteX217" fmla="*/ 396963 w 3569051"/>
                <a:gd name="connsiteY217" fmla="*/ 1131180 h 2114090"/>
                <a:gd name="connsiteX218" fmla="*/ 604747 w 3569051"/>
                <a:gd name="connsiteY218" fmla="*/ 1131228 h 2114090"/>
                <a:gd name="connsiteX219" fmla="*/ 622351 w 3569051"/>
                <a:gd name="connsiteY219" fmla="*/ 1123282 h 2114090"/>
                <a:gd name="connsiteX220" fmla="*/ 696053 w 3569051"/>
                <a:gd name="connsiteY220" fmla="*/ 1044394 h 2114090"/>
                <a:gd name="connsiteX221" fmla="*/ 716227 w 3569051"/>
                <a:gd name="connsiteY221" fmla="*/ 1036115 h 2114090"/>
                <a:gd name="connsiteX222" fmla="*/ 1246653 w 3569051"/>
                <a:gd name="connsiteY222" fmla="*/ 1036067 h 2114090"/>
                <a:gd name="connsiteX223" fmla="*/ 1266494 w 3569051"/>
                <a:gd name="connsiteY223" fmla="*/ 1044965 h 2114090"/>
                <a:gd name="connsiteX224" fmla="*/ 1331394 w 3569051"/>
                <a:gd name="connsiteY224" fmla="*/ 1118905 h 2114090"/>
                <a:gd name="connsiteX225" fmla="*/ 1359324 w 3569051"/>
                <a:gd name="connsiteY225" fmla="*/ 1131275 h 2114090"/>
                <a:gd name="connsiteX226" fmla="*/ 2223288 w 3569051"/>
                <a:gd name="connsiteY226" fmla="*/ 1130800 h 2114090"/>
                <a:gd name="connsiteX227" fmla="*/ 2237515 w 3569051"/>
                <a:gd name="connsiteY227" fmla="*/ 1144884 h 2114090"/>
                <a:gd name="connsiteX228" fmla="*/ 2237515 w 3569051"/>
                <a:gd name="connsiteY228" fmla="*/ 1293858 h 2114090"/>
                <a:gd name="connsiteX229" fmla="*/ 2222194 w 3569051"/>
                <a:gd name="connsiteY229" fmla="*/ 1309512 h 2114090"/>
                <a:gd name="connsiteX230" fmla="*/ 1642665 w 3569051"/>
                <a:gd name="connsiteY230" fmla="*/ 1304278 h 2114090"/>
                <a:gd name="connsiteX231" fmla="*/ 1302322 w 3569051"/>
                <a:gd name="connsiteY231" fmla="*/ 1301899 h 2114090"/>
                <a:gd name="connsiteX232" fmla="*/ 1288191 w 3569051"/>
                <a:gd name="connsiteY232" fmla="*/ 1287577 h 2114090"/>
                <a:gd name="connsiteX233" fmla="*/ 1288381 w 3569051"/>
                <a:gd name="connsiteY233" fmla="*/ 1235667 h 2114090"/>
                <a:gd name="connsiteX234" fmla="*/ 1238517 w 3569051"/>
                <a:gd name="connsiteY234" fmla="*/ 1163059 h 2114090"/>
                <a:gd name="connsiteX235" fmla="*/ 1220341 w 3569051"/>
                <a:gd name="connsiteY235" fmla="*/ 1134654 h 2114090"/>
                <a:gd name="connsiteX236" fmla="*/ 1220341 w 3569051"/>
                <a:gd name="connsiteY236" fmla="*/ 1133274 h 2114090"/>
                <a:gd name="connsiteX237" fmla="*/ 1199216 w 3569051"/>
                <a:gd name="connsiteY237" fmla="*/ 1111768 h 2114090"/>
                <a:gd name="connsiteX238" fmla="*/ 1173808 w 3569051"/>
                <a:gd name="connsiteY238" fmla="*/ 1137223 h 2114090"/>
                <a:gd name="connsiteX239" fmla="*/ 1154633 w 3569051"/>
                <a:gd name="connsiteY239" fmla="*/ 1156921 h 2114090"/>
                <a:gd name="connsiteX240" fmla="*/ 1141073 w 3569051"/>
                <a:gd name="connsiteY240" fmla="*/ 1143742 h 2114090"/>
                <a:gd name="connsiteX241" fmla="*/ 1141215 w 3569051"/>
                <a:gd name="connsiteY241" fmla="*/ 1130086 h 2114090"/>
                <a:gd name="connsiteX242" fmla="*/ 1122373 w 3569051"/>
                <a:gd name="connsiteY242" fmla="*/ 1111768 h 2114090"/>
                <a:gd name="connsiteX243" fmla="*/ 1095015 w 3569051"/>
                <a:gd name="connsiteY243" fmla="*/ 1139459 h 2114090"/>
                <a:gd name="connsiteX244" fmla="*/ 1080170 w 3569051"/>
                <a:gd name="connsiteY244" fmla="*/ 1157350 h 2114090"/>
                <a:gd name="connsiteX245" fmla="*/ 1064516 w 3569051"/>
                <a:gd name="connsiteY245" fmla="*/ 1140459 h 2114090"/>
                <a:gd name="connsiteX246" fmla="*/ 1064563 w 3569051"/>
                <a:gd name="connsiteY246" fmla="*/ 1132275 h 2114090"/>
                <a:gd name="connsiteX247" fmla="*/ 1043771 w 3569051"/>
                <a:gd name="connsiteY247" fmla="*/ 1111768 h 2114090"/>
                <a:gd name="connsiteX248" fmla="*/ 1018220 w 3569051"/>
                <a:gd name="connsiteY248" fmla="*/ 1137271 h 2114090"/>
                <a:gd name="connsiteX249" fmla="*/ 998902 w 3569051"/>
                <a:gd name="connsiteY249" fmla="*/ 1156921 h 2114090"/>
                <a:gd name="connsiteX250" fmla="*/ 987673 w 3569051"/>
                <a:gd name="connsiteY250" fmla="*/ 1145407 h 2114090"/>
                <a:gd name="connsiteX251" fmla="*/ 985818 w 3569051"/>
                <a:gd name="connsiteY251" fmla="*/ 1113909 h 2114090"/>
                <a:gd name="connsiteX252" fmla="*/ 952940 w 3569051"/>
                <a:gd name="connsiteY252" fmla="*/ 1111768 h 2114090"/>
                <a:gd name="connsiteX253" fmla="*/ 950228 w 3569051"/>
                <a:gd name="connsiteY253" fmla="*/ 1111768 h 2114090"/>
                <a:gd name="connsiteX254" fmla="*/ 941425 w 3569051"/>
                <a:gd name="connsiteY254" fmla="*/ 1121188 h 2114090"/>
                <a:gd name="connsiteX255" fmla="*/ 941520 w 3569051"/>
                <a:gd name="connsiteY255" fmla="*/ 1136224 h 2114090"/>
                <a:gd name="connsiteX256" fmla="*/ 920538 w 3569051"/>
                <a:gd name="connsiteY256" fmla="*/ 1156874 h 2114090"/>
                <a:gd name="connsiteX257" fmla="*/ 911212 w 3569051"/>
                <a:gd name="connsiteY257" fmla="*/ 1147691 h 2114090"/>
                <a:gd name="connsiteX258" fmla="*/ 911355 w 3569051"/>
                <a:gd name="connsiteY258" fmla="*/ 1119000 h 2114090"/>
                <a:gd name="connsiteX259" fmla="*/ 905978 w 3569051"/>
                <a:gd name="connsiteY259" fmla="*/ 1111768 h 2114090"/>
                <a:gd name="connsiteX260" fmla="*/ 867200 w 3569051"/>
                <a:gd name="connsiteY260" fmla="*/ 1113909 h 2114090"/>
                <a:gd name="connsiteX261" fmla="*/ 864964 w 3569051"/>
                <a:gd name="connsiteY261" fmla="*/ 1144884 h 2114090"/>
                <a:gd name="connsiteX262" fmla="*/ 864916 w 3569051"/>
                <a:gd name="connsiteY262" fmla="*/ 1151735 h 2114090"/>
                <a:gd name="connsiteX263" fmla="*/ 859968 w 3569051"/>
                <a:gd name="connsiteY263" fmla="*/ 1156779 h 2114090"/>
                <a:gd name="connsiteX264" fmla="*/ 834798 w 3569051"/>
                <a:gd name="connsiteY264" fmla="*/ 1137699 h 2114090"/>
                <a:gd name="connsiteX265" fmla="*/ 834798 w 3569051"/>
                <a:gd name="connsiteY265" fmla="*/ 1133607 h 2114090"/>
                <a:gd name="connsiteX266" fmla="*/ 812625 w 3569051"/>
                <a:gd name="connsiteY266" fmla="*/ 1111768 h 2114090"/>
                <a:gd name="connsiteX267" fmla="*/ 788312 w 3569051"/>
                <a:gd name="connsiteY267" fmla="*/ 1136938 h 2114090"/>
                <a:gd name="connsiteX268" fmla="*/ 770754 w 3569051"/>
                <a:gd name="connsiteY268" fmla="*/ 1156684 h 2114090"/>
                <a:gd name="connsiteX269" fmla="*/ 753007 w 3569051"/>
                <a:gd name="connsiteY269" fmla="*/ 1138508 h 2114090"/>
                <a:gd name="connsiteX270" fmla="*/ 753102 w 3569051"/>
                <a:gd name="connsiteY270" fmla="*/ 1127612 h 2114090"/>
                <a:gd name="connsiteX271" fmla="*/ 737115 w 3569051"/>
                <a:gd name="connsiteY271" fmla="*/ 1111435 h 2114090"/>
                <a:gd name="connsiteX272" fmla="*/ 706854 w 3569051"/>
                <a:gd name="connsiteY272" fmla="*/ 1141791 h 2114090"/>
                <a:gd name="connsiteX273" fmla="*/ 692723 w 3569051"/>
                <a:gd name="connsiteY273" fmla="*/ 1158729 h 2114090"/>
                <a:gd name="connsiteX274" fmla="*/ 629441 w 3569051"/>
                <a:gd name="connsiteY274" fmla="*/ 1219299 h 2114090"/>
                <a:gd name="connsiteX275" fmla="*/ 627395 w 3569051"/>
                <a:gd name="connsiteY275" fmla="*/ 1322882 h 2114090"/>
                <a:gd name="connsiteX276" fmla="*/ 1273346 w 3569051"/>
                <a:gd name="connsiteY276" fmla="*/ 1323120 h 2114090"/>
                <a:gd name="connsiteX277" fmla="*/ 1288810 w 3569051"/>
                <a:gd name="connsiteY277" fmla="*/ 1331922 h 2114090"/>
                <a:gd name="connsiteX278" fmla="*/ 1337056 w 3569051"/>
                <a:gd name="connsiteY278" fmla="*/ 1331779 h 2114090"/>
                <a:gd name="connsiteX279" fmla="*/ 1442351 w 3569051"/>
                <a:gd name="connsiteY279" fmla="*/ 1331589 h 2114090"/>
                <a:gd name="connsiteX280" fmla="*/ 1447252 w 3569051"/>
                <a:gd name="connsiteY280" fmla="*/ 1333492 h 2114090"/>
                <a:gd name="connsiteX281" fmla="*/ 1717842 w 3569051"/>
                <a:gd name="connsiteY281" fmla="*/ 1335633 h 2114090"/>
                <a:gd name="connsiteX282" fmla="*/ 2223526 w 3569051"/>
                <a:gd name="connsiteY282" fmla="*/ 1339154 h 2114090"/>
                <a:gd name="connsiteX283" fmla="*/ 2237467 w 3569051"/>
                <a:gd name="connsiteY283" fmla="*/ 1353476 h 2114090"/>
                <a:gd name="connsiteX284" fmla="*/ 2236848 w 3569051"/>
                <a:gd name="connsiteY284" fmla="*/ 1528429 h 2114090"/>
                <a:gd name="connsiteX285" fmla="*/ 2338861 w 3569051"/>
                <a:gd name="connsiteY285" fmla="*/ 1660417 h 2114090"/>
                <a:gd name="connsiteX286" fmla="*/ 2352849 w 3569051"/>
                <a:gd name="connsiteY286" fmla="*/ 1671551 h 2114090"/>
                <a:gd name="connsiteX287" fmla="*/ 2387869 w 3569051"/>
                <a:gd name="connsiteY287" fmla="*/ 1733120 h 2114090"/>
                <a:gd name="connsiteX288" fmla="*/ 2393340 w 3569051"/>
                <a:gd name="connsiteY288" fmla="*/ 1753674 h 2114090"/>
                <a:gd name="connsiteX289" fmla="*/ 2393388 w 3569051"/>
                <a:gd name="connsiteY289" fmla="*/ 2010608 h 2114090"/>
                <a:gd name="connsiteX290" fmla="*/ 2382635 w 3569051"/>
                <a:gd name="connsiteY290" fmla="*/ 2028927 h 2114090"/>
                <a:gd name="connsiteX291" fmla="*/ 2366124 w 3569051"/>
                <a:gd name="connsiteY291" fmla="*/ 2094207 h 2114090"/>
                <a:gd name="connsiteX292" fmla="*/ 2432356 w 3569051"/>
                <a:gd name="connsiteY292" fmla="*/ 2104675 h 2114090"/>
                <a:gd name="connsiteX293" fmla="*/ 2437495 w 3569051"/>
                <a:gd name="connsiteY293" fmla="*/ 2038205 h 2114090"/>
                <a:gd name="connsiteX294" fmla="*/ 2430596 w 3569051"/>
                <a:gd name="connsiteY294" fmla="*/ 2020172 h 2114090"/>
                <a:gd name="connsiteX295" fmla="*/ 2431357 w 3569051"/>
                <a:gd name="connsiteY295" fmla="*/ 1789217 h 2114090"/>
                <a:gd name="connsiteX296" fmla="*/ 2404094 w 3569051"/>
                <a:gd name="connsiteY296" fmla="*/ 1686872 h 2114090"/>
                <a:gd name="connsiteX297" fmla="*/ 2395957 w 3569051"/>
                <a:gd name="connsiteY297" fmla="*/ 1672740 h 2114090"/>
                <a:gd name="connsiteX298" fmla="*/ 2401381 w 3569051"/>
                <a:gd name="connsiteY298" fmla="*/ 1663652 h 2114090"/>
                <a:gd name="connsiteX299" fmla="*/ 2458811 w 3569051"/>
                <a:gd name="connsiteY299" fmla="*/ 1663605 h 2114090"/>
                <a:gd name="connsiteX300" fmla="*/ 2471182 w 3569051"/>
                <a:gd name="connsiteY300" fmla="*/ 1671836 h 2114090"/>
                <a:gd name="connsiteX301" fmla="*/ 2500396 w 3569051"/>
                <a:gd name="connsiteY301" fmla="*/ 1730313 h 2114090"/>
                <a:gd name="connsiteX302" fmla="*/ 2506487 w 3569051"/>
                <a:gd name="connsiteY302" fmla="*/ 1756386 h 2114090"/>
                <a:gd name="connsiteX303" fmla="*/ 2506534 w 3569051"/>
                <a:gd name="connsiteY303" fmla="*/ 2011988 h 2114090"/>
                <a:gd name="connsiteX304" fmla="*/ 2496733 w 3569051"/>
                <a:gd name="connsiteY304" fmla="*/ 2033495 h 2114090"/>
                <a:gd name="connsiteX305" fmla="*/ 2492450 w 3569051"/>
                <a:gd name="connsiteY305" fmla="*/ 2100916 h 2114090"/>
                <a:gd name="connsiteX306" fmla="*/ 2558492 w 3569051"/>
                <a:gd name="connsiteY306" fmla="*/ 2099679 h 2114090"/>
                <a:gd name="connsiteX307" fmla="*/ 2552259 w 3569051"/>
                <a:gd name="connsiteY307" fmla="*/ 2032543 h 2114090"/>
                <a:gd name="connsiteX308" fmla="*/ 2543456 w 3569051"/>
                <a:gd name="connsiteY308" fmla="*/ 2014938 h 2114090"/>
                <a:gd name="connsiteX309" fmla="*/ 2543789 w 3569051"/>
                <a:gd name="connsiteY309" fmla="*/ 1745681 h 2114090"/>
                <a:gd name="connsiteX310" fmla="*/ 2538460 w 3569051"/>
                <a:gd name="connsiteY310" fmla="*/ 1723604 h 2114090"/>
                <a:gd name="connsiteX311" fmla="*/ 2508580 w 3569051"/>
                <a:gd name="connsiteY311" fmla="*/ 1663748 h 2114090"/>
                <a:gd name="connsiteX312" fmla="*/ 2566200 w 3569051"/>
                <a:gd name="connsiteY312" fmla="*/ 1663509 h 2114090"/>
                <a:gd name="connsiteX313" fmla="*/ 2581616 w 3569051"/>
                <a:gd name="connsiteY313" fmla="*/ 1673644 h 2114090"/>
                <a:gd name="connsiteX314" fmla="*/ 2613162 w 3569051"/>
                <a:gd name="connsiteY314" fmla="*/ 1737069 h 2114090"/>
                <a:gd name="connsiteX315" fmla="*/ 2617967 w 3569051"/>
                <a:gd name="connsiteY315" fmla="*/ 1757909 h 2114090"/>
                <a:gd name="connsiteX316" fmla="*/ 2618063 w 3569051"/>
                <a:gd name="connsiteY316" fmla="*/ 2014843 h 2114090"/>
                <a:gd name="connsiteX317" fmla="*/ 2609355 w 3569051"/>
                <a:gd name="connsiteY317" fmla="*/ 2032590 h 2114090"/>
                <a:gd name="connsiteX318" fmla="*/ 2603360 w 3569051"/>
                <a:gd name="connsiteY318" fmla="*/ 2099917 h 2114090"/>
                <a:gd name="connsiteX319" fmla="*/ 2670448 w 3569051"/>
                <a:gd name="connsiteY319" fmla="*/ 2099679 h 2114090"/>
                <a:gd name="connsiteX320" fmla="*/ 2664025 w 3569051"/>
                <a:gd name="connsiteY320" fmla="*/ 2032448 h 2114090"/>
                <a:gd name="connsiteX321" fmla="*/ 2655365 w 3569051"/>
                <a:gd name="connsiteY321" fmla="*/ 2014748 h 2114090"/>
                <a:gd name="connsiteX322" fmla="*/ 2655651 w 3569051"/>
                <a:gd name="connsiteY322" fmla="*/ 1750962 h 2114090"/>
                <a:gd name="connsiteX323" fmla="*/ 2650512 w 3569051"/>
                <a:gd name="connsiteY323" fmla="*/ 1728790 h 2114090"/>
                <a:gd name="connsiteX324" fmla="*/ 2617920 w 3569051"/>
                <a:gd name="connsiteY324" fmla="*/ 1663700 h 2114090"/>
                <a:gd name="connsiteX325" fmla="*/ 2642376 w 3569051"/>
                <a:gd name="connsiteY325" fmla="*/ 1663700 h 2114090"/>
                <a:gd name="connsiteX326" fmla="*/ 2696094 w 3569051"/>
                <a:gd name="connsiteY326" fmla="*/ 1666031 h 2114090"/>
                <a:gd name="connsiteX327" fmla="*/ 2723120 w 3569051"/>
                <a:gd name="connsiteY327" fmla="*/ 1713422 h 2114090"/>
                <a:gd name="connsiteX328" fmla="*/ 2732493 w 3569051"/>
                <a:gd name="connsiteY328" fmla="*/ 1752342 h 2114090"/>
                <a:gd name="connsiteX329" fmla="*/ 2732398 w 3569051"/>
                <a:gd name="connsiteY329" fmla="*/ 2013416 h 2114090"/>
                <a:gd name="connsiteX330" fmla="*/ 2723405 w 3569051"/>
                <a:gd name="connsiteY330" fmla="*/ 2030925 h 2114090"/>
                <a:gd name="connsiteX331" fmla="*/ 2712795 w 3569051"/>
                <a:gd name="connsiteY331" fmla="*/ 2097538 h 2114090"/>
                <a:gd name="connsiteX332" fmla="*/ 2779693 w 3569051"/>
                <a:gd name="connsiteY332" fmla="*/ 2101915 h 2114090"/>
                <a:gd name="connsiteX333" fmla="*/ 2777742 w 3569051"/>
                <a:gd name="connsiteY333" fmla="*/ 2034446 h 2114090"/>
                <a:gd name="connsiteX334" fmla="*/ 2768702 w 3569051"/>
                <a:gd name="connsiteY334" fmla="*/ 2013654 h 2114090"/>
                <a:gd name="connsiteX335" fmla="*/ 2769463 w 3569051"/>
                <a:gd name="connsiteY335" fmla="*/ 1781319 h 2114090"/>
                <a:gd name="connsiteX336" fmla="*/ 2743865 w 3569051"/>
                <a:gd name="connsiteY336" fmla="*/ 1672407 h 2114090"/>
                <a:gd name="connsiteX337" fmla="*/ 2740058 w 3569051"/>
                <a:gd name="connsiteY337" fmla="*/ 1663748 h 2114090"/>
                <a:gd name="connsiteX338" fmla="*/ 2795299 w 3569051"/>
                <a:gd name="connsiteY338" fmla="*/ 1663700 h 2114090"/>
                <a:gd name="connsiteX339" fmla="*/ 2804625 w 3569051"/>
                <a:gd name="connsiteY339" fmla="*/ 1672169 h 2114090"/>
                <a:gd name="connsiteX340" fmla="*/ 2832745 w 3569051"/>
                <a:gd name="connsiteY340" fmla="*/ 1727981 h 2114090"/>
                <a:gd name="connsiteX341" fmla="*/ 2839787 w 3569051"/>
                <a:gd name="connsiteY341" fmla="*/ 1757909 h 2114090"/>
                <a:gd name="connsiteX342" fmla="*/ 2839739 w 3569051"/>
                <a:gd name="connsiteY342" fmla="*/ 2010751 h 2114090"/>
                <a:gd name="connsiteX343" fmla="*/ 2829510 w 3569051"/>
                <a:gd name="connsiteY343" fmla="*/ 2030116 h 2114090"/>
                <a:gd name="connsiteX344" fmla="*/ 2817139 w 3569051"/>
                <a:gd name="connsiteY344" fmla="*/ 2096396 h 2114090"/>
                <a:gd name="connsiteX345" fmla="*/ 2882657 w 3569051"/>
                <a:gd name="connsiteY345" fmla="*/ 2103438 h 2114090"/>
                <a:gd name="connsiteX346" fmla="*/ 2884846 w 3569051"/>
                <a:gd name="connsiteY346" fmla="*/ 2036016 h 2114090"/>
                <a:gd name="connsiteX347" fmla="*/ 2876947 w 3569051"/>
                <a:gd name="connsiteY347" fmla="*/ 2017508 h 2114090"/>
                <a:gd name="connsiteX348" fmla="*/ 2877185 w 3569051"/>
                <a:gd name="connsiteY348" fmla="*/ 1745538 h 2114090"/>
                <a:gd name="connsiteX349" fmla="*/ 2872285 w 3569051"/>
                <a:gd name="connsiteY349" fmla="*/ 1724746 h 2114090"/>
                <a:gd name="connsiteX350" fmla="*/ 2841785 w 3569051"/>
                <a:gd name="connsiteY350" fmla="*/ 1663700 h 2114090"/>
                <a:gd name="connsiteX351" fmla="*/ 2902070 w 3569051"/>
                <a:gd name="connsiteY351" fmla="*/ 1663605 h 2114090"/>
                <a:gd name="connsiteX352" fmla="*/ 2912395 w 3569051"/>
                <a:gd name="connsiteY352" fmla="*/ 1672550 h 2114090"/>
                <a:gd name="connsiteX353" fmla="*/ 2943370 w 3569051"/>
                <a:gd name="connsiteY353" fmla="*/ 1734547 h 2114090"/>
                <a:gd name="connsiteX354" fmla="*/ 2947889 w 3569051"/>
                <a:gd name="connsiteY354" fmla="*/ 1754007 h 2114090"/>
                <a:gd name="connsiteX355" fmla="*/ 2947937 w 3569051"/>
                <a:gd name="connsiteY355" fmla="*/ 2013701 h 2114090"/>
                <a:gd name="connsiteX356" fmla="*/ 2939420 w 3569051"/>
                <a:gd name="connsiteY356" fmla="*/ 2029926 h 2114090"/>
                <a:gd name="connsiteX357" fmla="*/ 2918485 w 3569051"/>
                <a:gd name="connsiteY357" fmla="*/ 2080409 h 2114090"/>
                <a:gd name="connsiteX358" fmla="*/ 2958833 w 3569051"/>
                <a:gd name="connsiteY358" fmla="*/ 2113763 h 2114090"/>
                <a:gd name="connsiteX359" fmla="*/ 3004891 w 3569051"/>
                <a:gd name="connsiteY359" fmla="*/ 2086547 h 2114090"/>
                <a:gd name="connsiteX360" fmla="*/ 2991711 w 3569051"/>
                <a:gd name="connsiteY360" fmla="*/ 2033733 h 2114090"/>
                <a:gd name="connsiteX361" fmla="*/ 2984003 w 3569051"/>
                <a:gd name="connsiteY361" fmla="*/ 2016556 h 2114090"/>
                <a:gd name="connsiteX362" fmla="*/ 2984193 w 3569051"/>
                <a:gd name="connsiteY362" fmla="*/ 1744587 h 2114090"/>
                <a:gd name="connsiteX363" fmla="*/ 2979340 w 3569051"/>
                <a:gd name="connsiteY363" fmla="*/ 1723842 h 2114090"/>
                <a:gd name="connsiteX364" fmla="*/ 2949555 w 3569051"/>
                <a:gd name="connsiteY364" fmla="*/ 1663843 h 2114090"/>
                <a:gd name="connsiteX365" fmla="*/ 3004558 w 3569051"/>
                <a:gd name="connsiteY365" fmla="*/ 1663795 h 2114090"/>
                <a:gd name="connsiteX366" fmla="*/ 3014217 w 3569051"/>
                <a:gd name="connsiteY366" fmla="*/ 1671693 h 2114090"/>
                <a:gd name="connsiteX367" fmla="*/ 3039196 w 3569051"/>
                <a:gd name="connsiteY367" fmla="*/ 1721463 h 2114090"/>
                <a:gd name="connsiteX368" fmla="*/ 3044145 w 3569051"/>
                <a:gd name="connsiteY368" fmla="*/ 1742255 h 2114090"/>
                <a:gd name="connsiteX369" fmla="*/ 3044192 w 3569051"/>
                <a:gd name="connsiteY369" fmla="*/ 2015604 h 2114090"/>
                <a:gd name="connsiteX370" fmla="*/ 3036199 w 3569051"/>
                <a:gd name="connsiteY370" fmla="*/ 2032210 h 2114090"/>
                <a:gd name="connsiteX371" fmla="*/ 3028919 w 3569051"/>
                <a:gd name="connsiteY371" fmla="*/ 2099346 h 2114090"/>
                <a:gd name="connsiteX372" fmla="*/ 3096007 w 3569051"/>
                <a:gd name="connsiteY372" fmla="*/ 2100393 h 2114090"/>
                <a:gd name="connsiteX373" fmla="*/ 3089774 w 3569051"/>
                <a:gd name="connsiteY373" fmla="*/ 2032162 h 2114090"/>
                <a:gd name="connsiteX374" fmla="*/ 3081686 w 3569051"/>
                <a:gd name="connsiteY374" fmla="*/ 2015509 h 2114090"/>
                <a:gd name="connsiteX375" fmla="*/ 3082399 w 3569051"/>
                <a:gd name="connsiteY375" fmla="*/ 1779082 h 2114090"/>
                <a:gd name="connsiteX376" fmla="*/ 3057800 w 3569051"/>
                <a:gd name="connsiteY376" fmla="*/ 1675547 h 2114090"/>
                <a:gd name="connsiteX377" fmla="*/ 3052376 w 3569051"/>
                <a:gd name="connsiteY377" fmla="*/ 1663748 h 2114090"/>
                <a:gd name="connsiteX378" fmla="*/ 3065794 w 3569051"/>
                <a:gd name="connsiteY378" fmla="*/ 1663748 h 2114090"/>
                <a:gd name="connsiteX379" fmla="*/ 3123271 w 3569051"/>
                <a:gd name="connsiteY379" fmla="*/ 1666555 h 2114090"/>
                <a:gd name="connsiteX380" fmla="*/ 3150534 w 3569051"/>
                <a:gd name="connsiteY380" fmla="*/ 1715515 h 2114090"/>
                <a:gd name="connsiteX381" fmla="*/ 3158861 w 3569051"/>
                <a:gd name="connsiteY381" fmla="*/ 1750534 h 2114090"/>
                <a:gd name="connsiteX382" fmla="*/ 3158813 w 3569051"/>
                <a:gd name="connsiteY382" fmla="*/ 2014320 h 2114090"/>
                <a:gd name="connsiteX383" fmla="*/ 3150249 w 3569051"/>
                <a:gd name="connsiteY383" fmla="*/ 2032067 h 2114090"/>
                <a:gd name="connsiteX384" fmla="*/ 3133738 w 3569051"/>
                <a:gd name="connsiteY384" fmla="*/ 2082645 h 2114090"/>
                <a:gd name="connsiteX385" fmla="*/ 3176847 w 3569051"/>
                <a:gd name="connsiteY385" fmla="*/ 2113906 h 2114090"/>
                <a:gd name="connsiteX386" fmla="*/ 3220335 w 3569051"/>
                <a:gd name="connsiteY386" fmla="*/ 2082978 h 2114090"/>
                <a:gd name="connsiteX387" fmla="*/ 3203872 w 3569051"/>
                <a:gd name="connsiteY387" fmla="*/ 2032115 h 2114090"/>
                <a:gd name="connsiteX388" fmla="*/ 3195022 w 3569051"/>
                <a:gd name="connsiteY388" fmla="*/ 2014320 h 2114090"/>
                <a:gd name="connsiteX389" fmla="*/ 3195307 w 3569051"/>
                <a:gd name="connsiteY389" fmla="*/ 1735499 h 2114090"/>
                <a:gd name="connsiteX390" fmla="*/ 3189408 w 3569051"/>
                <a:gd name="connsiteY390" fmla="*/ 1710757 h 2114090"/>
                <a:gd name="connsiteX391" fmla="*/ 3166046 w 3569051"/>
                <a:gd name="connsiteY391" fmla="*/ 1663748 h 2114090"/>
                <a:gd name="connsiteX392" fmla="*/ 3220097 w 3569051"/>
                <a:gd name="connsiteY392" fmla="*/ 1663557 h 2114090"/>
                <a:gd name="connsiteX393" fmla="*/ 3232230 w 3569051"/>
                <a:gd name="connsiteY393" fmla="*/ 1671979 h 2114090"/>
                <a:gd name="connsiteX394" fmla="*/ 3265060 w 3569051"/>
                <a:gd name="connsiteY394" fmla="*/ 1737640 h 2114090"/>
                <a:gd name="connsiteX395" fmla="*/ 3270294 w 3569051"/>
                <a:gd name="connsiteY395" fmla="*/ 1759765 h 2114090"/>
                <a:gd name="connsiteX396" fmla="*/ 3270294 w 3569051"/>
                <a:gd name="connsiteY396" fmla="*/ 2012607 h 2114090"/>
                <a:gd name="connsiteX397" fmla="*/ 3260635 w 3569051"/>
                <a:gd name="connsiteY397" fmla="*/ 2032781 h 2114090"/>
                <a:gd name="connsiteX398" fmla="*/ 3255164 w 3569051"/>
                <a:gd name="connsiteY398" fmla="*/ 2100107 h 2114090"/>
                <a:gd name="connsiteX399" fmla="*/ 3322918 w 3569051"/>
                <a:gd name="connsiteY399" fmla="*/ 2098204 h 2114090"/>
                <a:gd name="connsiteX400" fmla="*/ 3315210 w 3569051"/>
                <a:gd name="connsiteY400" fmla="*/ 2032210 h 2114090"/>
                <a:gd name="connsiteX401" fmla="*/ 3306455 w 3569051"/>
                <a:gd name="connsiteY401" fmla="*/ 2014605 h 2114090"/>
                <a:gd name="connsiteX402" fmla="*/ 3306741 w 3569051"/>
                <a:gd name="connsiteY402" fmla="*/ 1749440 h 2114090"/>
                <a:gd name="connsiteX403" fmla="*/ 3301840 w 3569051"/>
                <a:gd name="connsiteY403" fmla="*/ 1728695 h 2114090"/>
                <a:gd name="connsiteX404" fmla="*/ 3269628 w 3569051"/>
                <a:gd name="connsiteY404" fmla="*/ 1663795 h 2114090"/>
                <a:gd name="connsiteX405" fmla="*/ 3342331 w 3569051"/>
                <a:gd name="connsiteY405" fmla="*/ 1663795 h 2114090"/>
                <a:gd name="connsiteX406" fmla="*/ 3350657 w 3569051"/>
                <a:gd name="connsiteY406" fmla="*/ 1671503 h 2114090"/>
                <a:gd name="connsiteX407" fmla="*/ 3372116 w 3569051"/>
                <a:gd name="connsiteY407" fmla="*/ 1713945 h 2114090"/>
                <a:gd name="connsiteX408" fmla="*/ 3380824 w 3569051"/>
                <a:gd name="connsiteY408" fmla="*/ 1750249 h 2114090"/>
                <a:gd name="connsiteX409" fmla="*/ 3380728 w 3569051"/>
                <a:gd name="connsiteY409" fmla="*/ 2011322 h 2114090"/>
                <a:gd name="connsiteX410" fmla="*/ 3370594 w 3569051"/>
                <a:gd name="connsiteY410" fmla="*/ 2033875 h 2114090"/>
                <a:gd name="connsiteX411" fmla="*/ 3355606 w 3569051"/>
                <a:gd name="connsiteY411" fmla="*/ 2055953 h 2114090"/>
                <a:gd name="connsiteX412" fmla="*/ 3383583 w 3569051"/>
                <a:gd name="connsiteY412" fmla="*/ 2112859 h 2114090"/>
                <a:gd name="connsiteX413" fmla="*/ 3441536 w 3569051"/>
                <a:gd name="connsiteY413" fmla="*/ 2089164 h 2114090"/>
                <a:gd name="connsiteX414" fmla="*/ 3426025 w 3569051"/>
                <a:gd name="connsiteY414" fmla="*/ 2032115 h 2114090"/>
                <a:gd name="connsiteX415" fmla="*/ 3418174 w 3569051"/>
                <a:gd name="connsiteY415" fmla="*/ 2015366 h 2114090"/>
                <a:gd name="connsiteX416" fmla="*/ 3418888 w 3569051"/>
                <a:gd name="connsiteY416" fmla="*/ 1780748 h 2114090"/>
                <a:gd name="connsiteX417" fmla="*/ 3393861 w 3569051"/>
                <a:gd name="connsiteY417" fmla="*/ 1674786 h 2114090"/>
                <a:gd name="connsiteX418" fmla="*/ 3388484 w 3569051"/>
                <a:gd name="connsiteY418" fmla="*/ 1663748 h 2114090"/>
                <a:gd name="connsiteX419" fmla="*/ 3469799 w 3569051"/>
                <a:gd name="connsiteY419" fmla="*/ 1663748 h 2114090"/>
                <a:gd name="connsiteX420" fmla="*/ 3569051 w 3569051"/>
                <a:gd name="connsiteY420" fmla="*/ 1623875 h 2114090"/>
                <a:gd name="connsiteX421" fmla="*/ 3569051 w 3569051"/>
                <a:gd name="connsiteY421" fmla="*/ 1623875 h 2114090"/>
                <a:gd name="connsiteX422" fmla="*/ 3569051 w 3569051"/>
                <a:gd name="connsiteY422" fmla="*/ 1623875 h 2114090"/>
                <a:gd name="connsiteX423" fmla="*/ 3560772 w 3569051"/>
                <a:gd name="connsiteY423" fmla="*/ 1611599 h 2114090"/>
                <a:gd name="connsiteX424" fmla="*/ 767900 w 3569051"/>
                <a:gd name="connsiteY424" fmla="*/ 367515 h 2114090"/>
                <a:gd name="connsiteX425" fmla="*/ 761048 w 3569051"/>
                <a:gd name="connsiteY425" fmla="*/ 360949 h 2114090"/>
                <a:gd name="connsiteX426" fmla="*/ 768328 w 3569051"/>
                <a:gd name="connsiteY426" fmla="*/ 353527 h 2114090"/>
                <a:gd name="connsiteX427" fmla="*/ 774799 w 3569051"/>
                <a:gd name="connsiteY427" fmla="*/ 359236 h 2114090"/>
                <a:gd name="connsiteX428" fmla="*/ 767900 w 3569051"/>
                <a:gd name="connsiteY428" fmla="*/ 367515 h 2114090"/>
                <a:gd name="connsiteX429" fmla="*/ 770992 w 3569051"/>
                <a:gd name="connsiteY429" fmla="*/ 480043 h 2114090"/>
                <a:gd name="connsiteX430" fmla="*/ 763665 w 3569051"/>
                <a:gd name="connsiteY430" fmla="*/ 473953 h 2114090"/>
                <a:gd name="connsiteX431" fmla="*/ 770517 w 3569051"/>
                <a:gd name="connsiteY431" fmla="*/ 465912 h 2114090"/>
                <a:gd name="connsiteX432" fmla="*/ 777511 w 3569051"/>
                <a:gd name="connsiteY432" fmla="*/ 472573 h 2114090"/>
                <a:gd name="connsiteX433" fmla="*/ 770992 w 3569051"/>
                <a:gd name="connsiteY433" fmla="*/ 480043 h 2114090"/>
                <a:gd name="connsiteX434" fmla="*/ 770517 w 3569051"/>
                <a:gd name="connsiteY434" fmla="*/ 585767 h 2114090"/>
                <a:gd name="connsiteX435" fmla="*/ 763713 w 3569051"/>
                <a:gd name="connsiteY435" fmla="*/ 579296 h 2114090"/>
                <a:gd name="connsiteX436" fmla="*/ 769184 w 3569051"/>
                <a:gd name="connsiteY436" fmla="*/ 571730 h 2114090"/>
                <a:gd name="connsiteX437" fmla="*/ 777273 w 3569051"/>
                <a:gd name="connsiteY437" fmla="*/ 577868 h 2114090"/>
                <a:gd name="connsiteX438" fmla="*/ 770517 w 3569051"/>
                <a:gd name="connsiteY438" fmla="*/ 585767 h 2114090"/>
                <a:gd name="connsiteX439" fmla="*/ 774513 w 3569051"/>
                <a:gd name="connsiteY439" fmla="*/ 687398 h 2114090"/>
                <a:gd name="connsiteX440" fmla="*/ 766948 w 3569051"/>
                <a:gd name="connsiteY440" fmla="*/ 693584 h 2114090"/>
                <a:gd name="connsiteX441" fmla="*/ 760858 w 3569051"/>
                <a:gd name="connsiteY441" fmla="*/ 686066 h 2114090"/>
                <a:gd name="connsiteX442" fmla="*/ 767567 w 3569051"/>
                <a:gd name="connsiteY442" fmla="*/ 679500 h 2114090"/>
                <a:gd name="connsiteX443" fmla="*/ 774513 w 3569051"/>
                <a:gd name="connsiteY443" fmla="*/ 687398 h 2114090"/>
                <a:gd name="connsiteX444" fmla="*/ 174144 w 3569051"/>
                <a:gd name="connsiteY444" fmla="*/ 1625969 h 2114090"/>
                <a:gd name="connsiteX445" fmla="*/ 167626 w 3569051"/>
                <a:gd name="connsiteY445" fmla="*/ 1618879 h 2114090"/>
                <a:gd name="connsiteX446" fmla="*/ 174572 w 3569051"/>
                <a:gd name="connsiteY446" fmla="*/ 1612218 h 2114090"/>
                <a:gd name="connsiteX447" fmla="*/ 181281 w 3569051"/>
                <a:gd name="connsiteY447" fmla="*/ 1619260 h 2114090"/>
                <a:gd name="connsiteX448" fmla="*/ 174144 w 3569051"/>
                <a:gd name="connsiteY448" fmla="*/ 1625969 h 2114090"/>
                <a:gd name="connsiteX449" fmla="*/ 2236040 w 3569051"/>
                <a:gd name="connsiteY449" fmla="*/ 1097636 h 2114090"/>
                <a:gd name="connsiteX450" fmla="*/ 2223621 w 3569051"/>
                <a:gd name="connsiteY450" fmla="*/ 1099777 h 2114090"/>
                <a:gd name="connsiteX451" fmla="*/ 1899694 w 3569051"/>
                <a:gd name="connsiteY451" fmla="*/ 1099873 h 2114090"/>
                <a:gd name="connsiteX452" fmla="*/ 1794446 w 3569051"/>
                <a:gd name="connsiteY452" fmla="*/ 1099873 h 2114090"/>
                <a:gd name="connsiteX453" fmla="*/ 1372123 w 3569051"/>
                <a:gd name="connsiteY453" fmla="*/ 1100206 h 2114090"/>
                <a:gd name="connsiteX454" fmla="*/ 1344336 w 3569051"/>
                <a:gd name="connsiteY454" fmla="*/ 1087311 h 2114090"/>
                <a:gd name="connsiteX455" fmla="*/ 1279436 w 3569051"/>
                <a:gd name="connsiteY455" fmla="*/ 1013419 h 2114090"/>
                <a:gd name="connsiteX456" fmla="*/ 1261927 w 3569051"/>
                <a:gd name="connsiteY456" fmla="*/ 1005806 h 2114090"/>
                <a:gd name="connsiteX457" fmla="*/ 701573 w 3569051"/>
                <a:gd name="connsiteY457" fmla="*/ 1005759 h 2114090"/>
                <a:gd name="connsiteX458" fmla="*/ 682731 w 3569051"/>
                <a:gd name="connsiteY458" fmla="*/ 1013752 h 2114090"/>
                <a:gd name="connsiteX459" fmla="*/ 608934 w 3569051"/>
                <a:gd name="connsiteY459" fmla="*/ 1092545 h 2114090"/>
                <a:gd name="connsiteX460" fmla="*/ 591091 w 3569051"/>
                <a:gd name="connsiteY460" fmla="*/ 1099968 h 2114090"/>
                <a:gd name="connsiteX461" fmla="*/ 412046 w 3569051"/>
                <a:gd name="connsiteY461" fmla="*/ 1100015 h 2114090"/>
                <a:gd name="connsiteX462" fmla="*/ 393442 w 3569051"/>
                <a:gd name="connsiteY462" fmla="*/ 1091403 h 2114090"/>
                <a:gd name="connsiteX463" fmla="*/ 305371 w 3569051"/>
                <a:gd name="connsiteY463" fmla="*/ 992388 h 2114090"/>
                <a:gd name="connsiteX464" fmla="*/ 298519 w 3569051"/>
                <a:gd name="connsiteY464" fmla="*/ 974260 h 2114090"/>
                <a:gd name="connsiteX465" fmla="*/ 298472 w 3569051"/>
                <a:gd name="connsiteY465" fmla="*/ 934626 h 2114090"/>
                <a:gd name="connsiteX466" fmla="*/ 309843 w 3569051"/>
                <a:gd name="connsiteY466" fmla="*/ 926204 h 2114090"/>
                <a:gd name="connsiteX467" fmla="*/ 320406 w 3569051"/>
                <a:gd name="connsiteY467" fmla="*/ 935102 h 2114090"/>
                <a:gd name="connsiteX468" fmla="*/ 334585 w 3569051"/>
                <a:gd name="connsiteY468" fmla="*/ 974117 h 2114090"/>
                <a:gd name="connsiteX469" fmla="*/ 405670 w 3569051"/>
                <a:gd name="connsiteY469" fmla="*/ 1060619 h 2114090"/>
                <a:gd name="connsiteX470" fmla="*/ 420801 w 3569051"/>
                <a:gd name="connsiteY470" fmla="*/ 1067423 h 2114090"/>
                <a:gd name="connsiteX471" fmla="*/ 575247 w 3569051"/>
                <a:gd name="connsiteY471" fmla="*/ 1067470 h 2114090"/>
                <a:gd name="connsiteX472" fmla="*/ 590853 w 3569051"/>
                <a:gd name="connsiteY472" fmla="*/ 1060999 h 2114090"/>
                <a:gd name="connsiteX473" fmla="*/ 685966 w 3569051"/>
                <a:gd name="connsiteY473" fmla="*/ 972690 h 2114090"/>
                <a:gd name="connsiteX474" fmla="*/ 705141 w 3569051"/>
                <a:gd name="connsiteY474" fmla="*/ 965125 h 2114090"/>
                <a:gd name="connsiteX475" fmla="*/ 1115141 w 3569051"/>
                <a:gd name="connsiteY475" fmla="*/ 964126 h 2114090"/>
                <a:gd name="connsiteX476" fmla="*/ 1287335 w 3569051"/>
                <a:gd name="connsiteY476" fmla="*/ 962651 h 2114090"/>
                <a:gd name="connsiteX477" fmla="*/ 1308318 w 3569051"/>
                <a:gd name="connsiteY477" fmla="*/ 972119 h 2114090"/>
                <a:gd name="connsiteX478" fmla="*/ 1382638 w 3569051"/>
                <a:gd name="connsiteY478" fmla="*/ 1057716 h 2114090"/>
                <a:gd name="connsiteX479" fmla="*/ 1404811 w 3569051"/>
                <a:gd name="connsiteY479" fmla="*/ 1067565 h 2114090"/>
                <a:gd name="connsiteX480" fmla="*/ 2222099 w 3569051"/>
                <a:gd name="connsiteY480" fmla="*/ 1067470 h 2114090"/>
                <a:gd name="connsiteX481" fmla="*/ 2236420 w 3569051"/>
                <a:gd name="connsiteY481" fmla="*/ 1070801 h 2114090"/>
                <a:gd name="connsiteX482" fmla="*/ 2236040 w 3569051"/>
                <a:gd name="connsiteY482" fmla="*/ 1097636 h 2114090"/>
                <a:gd name="connsiteX483" fmla="*/ 2404950 w 3569051"/>
                <a:gd name="connsiteY483" fmla="*/ 2061662 h 2114090"/>
                <a:gd name="connsiteX484" fmla="*/ 2411088 w 3569051"/>
                <a:gd name="connsiteY484" fmla="*/ 2069180 h 2114090"/>
                <a:gd name="connsiteX485" fmla="*/ 2403903 w 3569051"/>
                <a:gd name="connsiteY485" fmla="*/ 2075270 h 2114090"/>
                <a:gd name="connsiteX486" fmla="*/ 2397052 w 3569051"/>
                <a:gd name="connsiteY486" fmla="*/ 2068799 h 2114090"/>
                <a:gd name="connsiteX487" fmla="*/ 2404950 w 3569051"/>
                <a:gd name="connsiteY487" fmla="*/ 2061662 h 2114090"/>
                <a:gd name="connsiteX488" fmla="*/ 2525471 w 3569051"/>
                <a:gd name="connsiteY488" fmla="*/ 2061519 h 2114090"/>
                <a:gd name="connsiteX489" fmla="*/ 2532180 w 3569051"/>
                <a:gd name="connsiteY489" fmla="*/ 2068894 h 2114090"/>
                <a:gd name="connsiteX490" fmla="*/ 2524948 w 3569051"/>
                <a:gd name="connsiteY490" fmla="*/ 2075270 h 2114090"/>
                <a:gd name="connsiteX491" fmla="*/ 2518524 w 3569051"/>
                <a:gd name="connsiteY491" fmla="*/ 2068466 h 2114090"/>
                <a:gd name="connsiteX492" fmla="*/ 2525471 w 3569051"/>
                <a:gd name="connsiteY492" fmla="*/ 2061519 h 2114090"/>
                <a:gd name="connsiteX493" fmla="*/ 2637190 w 3569051"/>
                <a:gd name="connsiteY493" fmla="*/ 2061615 h 2114090"/>
                <a:gd name="connsiteX494" fmla="*/ 2644374 w 3569051"/>
                <a:gd name="connsiteY494" fmla="*/ 2068181 h 2114090"/>
                <a:gd name="connsiteX495" fmla="*/ 2637333 w 3569051"/>
                <a:gd name="connsiteY495" fmla="*/ 2075318 h 2114090"/>
                <a:gd name="connsiteX496" fmla="*/ 2630053 w 3569051"/>
                <a:gd name="connsiteY496" fmla="*/ 2069370 h 2114090"/>
                <a:gd name="connsiteX497" fmla="*/ 2637190 w 3569051"/>
                <a:gd name="connsiteY497" fmla="*/ 2061615 h 2114090"/>
                <a:gd name="connsiteX498" fmla="*/ 2747909 w 3569051"/>
                <a:gd name="connsiteY498" fmla="*/ 2061662 h 2114090"/>
                <a:gd name="connsiteX499" fmla="*/ 2755094 w 3569051"/>
                <a:gd name="connsiteY499" fmla="*/ 2068228 h 2114090"/>
                <a:gd name="connsiteX500" fmla="*/ 2750574 w 3569051"/>
                <a:gd name="connsiteY500" fmla="*/ 2075223 h 2114090"/>
                <a:gd name="connsiteX501" fmla="*/ 2741343 w 3569051"/>
                <a:gd name="connsiteY501" fmla="*/ 2069085 h 2114090"/>
                <a:gd name="connsiteX502" fmla="*/ 2747909 w 3569051"/>
                <a:gd name="connsiteY502" fmla="*/ 2061662 h 2114090"/>
                <a:gd name="connsiteX503" fmla="*/ 2853823 w 3569051"/>
                <a:gd name="connsiteY503" fmla="*/ 2061615 h 2114090"/>
                <a:gd name="connsiteX504" fmla="*/ 2860770 w 3569051"/>
                <a:gd name="connsiteY504" fmla="*/ 2068419 h 2114090"/>
                <a:gd name="connsiteX505" fmla="*/ 2853252 w 3569051"/>
                <a:gd name="connsiteY505" fmla="*/ 2075223 h 2114090"/>
                <a:gd name="connsiteX506" fmla="*/ 2846876 w 3569051"/>
                <a:gd name="connsiteY506" fmla="*/ 2068276 h 2114090"/>
                <a:gd name="connsiteX507" fmla="*/ 2853823 w 3569051"/>
                <a:gd name="connsiteY507" fmla="*/ 2061615 h 2114090"/>
                <a:gd name="connsiteX508" fmla="*/ 2962830 w 3569051"/>
                <a:gd name="connsiteY508" fmla="*/ 2061615 h 2114090"/>
                <a:gd name="connsiteX509" fmla="*/ 2970110 w 3569051"/>
                <a:gd name="connsiteY509" fmla="*/ 2068181 h 2114090"/>
                <a:gd name="connsiteX510" fmla="*/ 2963401 w 3569051"/>
                <a:gd name="connsiteY510" fmla="*/ 2075175 h 2114090"/>
                <a:gd name="connsiteX511" fmla="*/ 2956407 w 3569051"/>
                <a:gd name="connsiteY511" fmla="*/ 2068847 h 2114090"/>
                <a:gd name="connsiteX512" fmla="*/ 2962830 w 3569051"/>
                <a:gd name="connsiteY512" fmla="*/ 2061615 h 2114090"/>
                <a:gd name="connsiteX513" fmla="*/ 3063890 w 3569051"/>
                <a:gd name="connsiteY513" fmla="*/ 2061662 h 2114090"/>
                <a:gd name="connsiteX514" fmla="*/ 3069981 w 3569051"/>
                <a:gd name="connsiteY514" fmla="*/ 2069180 h 2114090"/>
                <a:gd name="connsiteX515" fmla="*/ 3062796 w 3569051"/>
                <a:gd name="connsiteY515" fmla="*/ 2075270 h 2114090"/>
                <a:gd name="connsiteX516" fmla="*/ 3055945 w 3569051"/>
                <a:gd name="connsiteY516" fmla="*/ 2068799 h 2114090"/>
                <a:gd name="connsiteX517" fmla="*/ 3063890 w 3569051"/>
                <a:gd name="connsiteY517" fmla="*/ 2061662 h 2114090"/>
                <a:gd name="connsiteX518" fmla="*/ 3170138 w 3569051"/>
                <a:gd name="connsiteY518" fmla="*/ 2068228 h 2114090"/>
                <a:gd name="connsiteX519" fmla="*/ 3177275 w 3569051"/>
                <a:gd name="connsiteY519" fmla="*/ 2061615 h 2114090"/>
                <a:gd name="connsiteX520" fmla="*/ 3183698 w 3569051"/>
                <a:gd name="connsiteY520" fmla="*/ 2068799 h 2114090"/>
                <a:gd name="connsiteX521" fmla="*/ 3176656 w 3569051"/>
                <a:gd name="connsiteY521" fmla="*/ 2075127 h 2114090"/>
                <a:gd name="connsiteX522" fmla="*/ 3170138 w 3569051"/>
                <a:gd name="connsiteY522" fmla="*/ 2068228 h 2114090"/>
                <a:gd name="connsiteX523" fmla="*/ 3287709 w 3569051"/>
                <a:gd name="connsiteY523" fmla="*/ 2061472 h 2114090"/>
                <a:gd name="connsiteX524" fmla="*/ 3295226 w 3569051"/>
                <a:gd name="connsiteY524" fmla="*/ 2068038 h 2114090"/>
                <a:gd name="connsiteX525" fmla="*/ 3288898 w 3569051"/>
                <a:gd name="connsiteY525" fmla="*/ 2075127 h 2114090"/>
                <a:gd name="connsiteX526" fmla="*/ 3281666 w 3569051"/>
                <a:gd name="connsiteY526" fmla="*/ 2069085 h 2114090"/>
                <a:gd name="connsiteX527" fmla="*/ 3287709 w 3569051"/>
                <a:gd name="connsiteY527" fmla="*/ 2061472 h 2114090"/>
                <a:gd name="connsiteX528" fmla="*/ 3400331 w 3569051"/>
                <a:gd name="connsiteY528" fmla="*/ 2061662 h 2114090"/>
                <a:gd name="connsiteX529" fmla="*/ 3406612 w 3569051"/>
                <a:gd name="connsiteY529" fmla="*/ 2069180 h 2114090"/>
                <a:gd name="connsiteX530" fmla="*/ 3399094 w 3569051"/>
                <a:gd name="connsiteY530" fmla="*/ 2075318 h 2114090"/>
                <a:gd name="connsiteX531" fmla="*/ 3392338 w 3569051"/>
                <a:gd name="connsiteY531" fmla="*/ 2068752 h 2114090"/>
                <a:gd name="connsiteX532" fmla="*/ 3400331 w 3569051"/>
                <a:gd name="connsiteY532" fmla="*/ 2061662 h 21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</a:cxnLst>
              <a:rect l="l" t="t" r="r" b="b"/>
              <a:pathLst>
                <a:path w="3569051" h="2114090">
                  <a:moveTo>
                    <a:pt x="3560772" y="1611599"/>
                  </a:moveTo>
                  <a:cubicBezTo>
                    <a:pt x="3535840" y="1586287"/>
                    <a:pt x="3511003" y="1560974"/>
                    <a:pt x="3486690" y="1535090"/>
                  </a:cubicBezTo>
                  <a:cubicBezTo>
                    <a:pt x="3447674" y="1493648"/>
                    <a:pt x="3406945" y="1453871"/>
                    <a:pt x="3367834" y="1412523"/>
                  </a:cubicBezTo>
                  <a:cubicBezTo>
                    <a:pt x="3321824" y="1363944"/>
                    <a:pt x="3275005" y="1316125"/>
                    <a:pt x="3228757" y="1267879"/>
                  </a:cubicBezTo>
                  <a:cubicBezTo>
                    <a:pt x="3182128" y="1219252"/>
                    <a:pt x="3135261" y="1170862"/>
                    <a:pt x="3088632" y="1122283"/>
                  </a:cubicBezTo>
                  <a:cubicBezTo>
                    <a:pt x="3043574" y="1075321"/>
                    <a:pt x="2998372" y="1028502"/>
                    <a:pt x="2953314" y="981588"/>
                  </a:cubicBezTo>
                  <a:cubicBezTo>
                    <a:pt x="2906352" y="932675"/>
                    <a:pt x="2859200" y="883953"/>
                    <a:pt x="2812238" y="835040"/>
                  </a:cubicBezTo>
                  <a:cubicBezTo>
                    <a:pt x="2766513" y="787460"/>
                    <a:pt x="2720693" y="739975"/>
                    <a:pt x="2675016" y="692394"/>
                  </a:cubicBezTo>
                  <a:cubicBezTo>
                    <a:pt x="2627721" y="643148"/>
                    <a:pt x="2580284" y="594093"/>
                    <a:pt x="2532989" y="544847"/>
                  </a:cubicBezTo>
                  <a:cubicBezTo>
                    <a:pt x="2487882" y="497933"/>
                    <a:pt x="2443062" y="450781"/>
                    <a:pt x="2397575" y="404200"/>
                  </a:cubicBezTo>
                  <a:cubicBezTo>
                    <a:pt x="2357846" y="363519"/>
                    <a:pt x="2318830" y="322124"/>
                    <a:pt x="2279576" y="280967"/>
                  </a:cubicBezTo>
                  <a:cubicBezTo>
                    <a:pt x="2278053" y="279349"/>
                    <a:pt x="2277006" y="277255"/>
                    <a:pt x="2275722" y="275400"/>
                  </a:cubicBezTo>
                  <a:cubicBezTo>
                    <a:pt x="2258973" y="289769"/>
                    <a:pt x="2249362" y="308421"/>
                    <a:pt x="2242796" y="329070"/>
                  </a:cubicBezTo>
                  <a:cubicBezTo>
                    <a:pt x="2233423" y="358475"/>
                    <a:pt x="2238656" y="388736"/>
                    <a:pt x="2237467" y="418569"/>
                  </a:cubicBezTo>
                  <a:cubicBezTo>
                    <a:pt x="2236896" y="433605"/>
                    <a:pt x="2234755" y="435650"/>
                    <a:pt x="2220100" y="433557"/>
                  </a:cubicBezTo>
                  <a:cubicBezTo>
                    <a:pt x="2215247" y="432843"/>
                    <a:pt x="2213201" y="429703"/>
                    <a:pt x="2210727" y="426515"/>
                  </a:cubicBezTo>
                  <a:cubicBezTo>
                    <a:pt x="2203447" y="417189"/>
                    <a:pt x="2196691" y="407388"/>
                    <a:pt x="2188745" y="398633"/>
                  </a:cubicBezTo>
                  <a:cubicBezTo>
                    <a:pt x="2181846" y="391020"/>
                    <a:pt x="2179466" y="382979"/>
                    <a:pt x="2179514" y="372749"/>
                  </a:cubicBezTo>
                  <a:cubicBezTo>
                    <a:pt x="2179895" y="297572"/>
                    <a:pt x="2179609" y="222395"/>
                    <a:pt x="2179895" y="147218"/>
                  </a:cubicBezTo>
                  <a:cubicBezTo>
                    <a:pt x="2179942" y="139034"/>
                    <a:pt x="2177897" y="132468"/>
                    <a:pt x="2173139" y="125902"/>
                  </a:cubicBezTo>
                  <a:cubicBezTo>
                    <a:pt x="2149205" y="92691"/>
                    <a:pt x="2125368" y="59432"/>
                    <a:pt x="2102148" y="25793"/>
                  </a:cubicBezTo>
                  <a:cubicBezTo>
                    <a:pt x="2097153" y="18513"/>
                    <a:pt x="2092014" y="16039"/>
                    <a:pt x="2083307" y="15944"/>
                  </a:cubicBezTo>
                  <a:cubicBezTo>
                    <a:pt x="1967116" y="14802"/>
                    <a:pt x="1850972" y="13279"/>
                    <a:pt x="1734780" y="11804"/>
                  </a:cubicBezTo>
                  <a:cubicBezTo>
                    <a:pt x="1586282" y="9901"/>
                    <a:pt x="1437736" y="7998"/>
                    <a:pt x="1289238" y="6047"/>
                  </a:cubicBezTo>
                  <a:cubicBezTo>
                    <a:pt x="1138884" y="4096"/>
                    <a:pt x="988577" y="2288"/>
                    <a:pt x="838223" y="5"/>
                  </a:cubicBezTo>
                  <a:cubicBezTo>
                    <a:pt x="828279" y="-138"/>
                    <a:pt x="826424" y="3050"/>
                    <a:pt x="826471" y="12233"/>
                  </a:cubicBezTo>
                  <a:cubicBezTo>
                    <a:pt x="826804" y="119289"/>
                    <a:pt x="826709" y="226392"/>
                    <a:pt x="826519" y="333448"/>
                  </a:cubicBezTo>
                  <a:cubicBezTo>
                    <a:pt x="826519" y="337207"/>
                    <a:pt x="829849" y="343487"/>
                    <a:pt x="822570" y="344439"/>
                  </a:cubicBezTo>
                  <a:cubicBezTo>
                    <a:pt x="816955" y="345200"/>
                    <a:pt x="810532" y="346437"/>
                    <a:pt x="807724" y="338634"/>
                  </a:cubicBezTo>
                  <a:cubicBezTo>
                    <a:pt x="806820" y="336160"/>
                    <a:pt x="804917" y="333971"/>
                    <a:pt x="803204" y="331878"/>
                  </a:cubicBezTo>
                  <a:cubicBezTo>
                    <a:pt x="787503" y="312037"/>
                    <a:pt x="758717" y="309087"/>
                    <a:pt x="738638" y="325169"/>
                  </a:cubicBezTo>
                  <a:cubicBezTo>
                    <a:pt x="719415" y="340537"/>
                    <a:pt x="716751" y="370418"/>
                    <a:pt x="732881" y="389926"/>
                  </a:cubicBezTo>
                  <a:cubicBezTo>
                    <a:pt x="748867" y="409243"/>
                    <a:pt x="780271" y="413002"/>
                    <a:pt x="797019" y="394446"/>
                  </a:cubicBezTo>
                  <a:cubicBezTo>
                    <a:pt x="807296" y="383074"/>
                    <a:pt x="817574" y="381742"/>
                    <a:pt x="830420" y="382313"/>
                  </a:cubicBezTo>
                  <a:cubicBezTo>
                    <a:pt x="836796" y="382598"/>
                    <a:pt x="843267" y="381599"/>
                    <a:pt x="849548" y="382503"/>
                  </a:cubicBezTo>
                  <a:cubicBezTo>
                    <a:pt x="861395" y="384216"/>
                    <a:pt x="863536" y="379173"/>
                    <a:pt x="863489" y="368182"/>
                  </a:cubicBezTo>
                  <a:cubicBezTo>
                    <a:pt x="863060" y="262934"/>
                    <a:pt x="863489" y="157686"/>
                    <a:pt x="862918" y="52438"/>
                  </a:cubicBezTo>
                  <a:cubicBezTo>
                    <a:pt x="862870" y="39924"/>
                    <a:pt x="866439" y="37593"/>
                    <a:pt x="878096" y="37783"/>
                  </a:cubicBezTo>
                  <a:cubicBezTo>
                    <a:pt x="994239" y="39734"/>
                    <a:pt x="1110431" y="41209"/>
                    <a:pt x="1226575" y="42684"/>
                  </a:cubicBezTo>
                  <a:cubicBezTo>
                    <a:pt x="1373265" y="44587"/>
                    <a:pt x="1519955" y="46443"/>
                    <a:pt x="1666645" y="48156"/>
                  </a:cubicBezTo>
                  <a:cubicBezTo>
                    <a:pt x="1799204" y="49726"/>
                    <a:pt x="1931811" y="51201"/>
                    <a:pt x="2064370" y="52438"/>
                  </a:cubicBezTo>
                  <a:cubicBezTo>
                    <a:pt x="2072458" y="52533"/>
                    <a:pt x="2077549" y="54770"/>
                    <a:pt x="2082260" y="61621"/>
                  </a:cubicBezTo>
                  <a:cubicBezTo>
                    <a:pt x="2099960" y="87505"/>
                    <a:pt x="2118231" y="113008"/>
                    <a:pt x="2136692" y="138368"/>
                  </a:cubicBezTo>
                  <a:cubicBezTo>
                    <a:pt x="2141022" y="144316"/>
                    <a:pt x="2142116" y="150359"/>
                    <a:pt x="2142116" y="157400"/>
                  </a:cubicBezTo>
                  <a:cubicBezTo>
                    <a:pt x="2141973" y="219350"/>
                    <a:pt x="2144447" y="281442"/>
                    <a:pt x="2141164" y="343249"/>
                  </a:cubicBezTo>
                  <a:cubicBezTo>
                    <a:pt x="2139023" y="383312"/>
                    <a:pt x="2149681" y="414620"/>
                    <a:pt x="2176326" y="444072"/>
                  </a:cubicBezTo>
                  <a:cubicBezTo>
                    <a:pt x="2191457" y="460773"/>
                    <a:pt x="2204018" y="475332"/>
                    <a:pt x="2228617" y="470051"/>
                  </a:cubicBezTo>
                  <a:cubicBezTo>
                    <a:pt x="2234517" y="468766"/>
                    <a:pt x="2237705" y="470765"/>
                    <a:pt x="2237515" y="477949"/>
                  </a:cubicBezTo>
                  <a:cubicBezTo>
                    <a:pt x="2237039" y="495269"/>
                    <a:pt x="2237372" y="512588"/>
                    <a:pt x="2237372" y="529907"/>
                  </a:cubicBezTo>
                  <a:cubicBezTo>
                    <a:pt x="2237372" y="534047"/>
                    <a:pt x="2237895" y="538329"/>
                    <a:pt x="2231519" y="538186"/>
                  </a:cubicBezTo>
                  <a:cubicBezTo>
                    <a:pt x="2196215" y="537377"/>
                    <a:pt x="2157960" y="547417"/>
                    <a:pt x="2132885" y="510161"/>
                  </a:cubicBezTo>
                  <a:cubicBezTo>
                    <a:pt x="2129935" y="505784"/>
                    <a:pt x="2125177" y="502358"/>
                    <a:pt x="2120800" y="499170"/>
                  </a:cubicBezTo>
                  <a:cubicBezTo>
                    <a:pt x="2113853" y="494127"/>
                    <a:pt x="2112093" y="487751"/>
                    <a:pt x="2112093" y="479234"/>
                  </a:cubicBezTo>
                  <a:cubicBezTo>
                    <a:pt x="2112378" y="378554"/>
                    <a:pt x="2112188" y="277826"/>
                    <a:pt x="2112474" y="177146"/>
                  </a:cubicBezTo>
                  <a:cubicBezTo>
                    <a:pt x="2112521" y="167963"/>
                    <a:pt x="2110142" y="160826"/>
                    <a:pt x="2104527" y="153546"/>
                  </a:cubicBezTo>
                  <a:cubicBezTo>
                    <a:pt x="2088350" y="132706"/>
                    <a:pt x="2072601" y="111533"/>
                    <a:pt x="2057423" y="89979"/>
                  </a:cubicBezTo>
                  <a:cubicBezTo>
                    <a:pt x="2051903" y="82128"/>
                    <a:pt x="2046004" y="78988"/>
                    <a:pt x="2036202" y="78893"/>
                  </a:cubicBezTo>
                  <a:cubicBezTo>
                    <a:pt x="1907259" y="77751"/>
                    <a:pt x="1778364" y="75943"/>
                    <a:pt x="1649421" y="74753"/>
                  </a:cubicBezTo>
                  <a:cubicBezTo>
                    <a:pt x="1412043" y="72565"/>
                    <a:pt x="1174712" y="67474"/>
                    <a:pt x="937333" y="67569"/>
                  </a:cubicBezTo>
                  <a:cubicBezTo>
                    <a:pt x="924962" y="67569"/>
                    <a:pt x="912830" y="65999"/>
                    <a:pt x="900696" y="64286"/>
                  </a:cubicBezTo>
                  <a:cubicBezTo>
                    <a:pt x="881807" y="61621"/>
                    <a:pt x="881950" y="61193"/>
                    <a:pt x="881807" y="80701"/>
                  </a:cubicBezTo>
                  <a:cubicBezTo>
                    <a:pt x="881093" y="186377"/>
                    <a:pt x="880427" y="292100"/>
                    <a:pt x="879523" y="397777"/>
                  </a:cubicBezTo>
                  <a:cubicBezTo>
                    <a:pt x="879143" y="438505"/>
                    <a:pt x="878857" y="438505"/>
                    <a:pt x="841602" y="456586"/>
                  </a:cubicBezTo>
                  <a:cubicBezTo>
                    <a:pt x="840793" y="456967"/>
                    <a:pt x="840174" y="457775"/>
                    <a:pt x="839318" y="458108"/>
                  </a:cubicBezTo>
                  <a:cubicBezTo>
                    <a:pt x="827423" y="462914"/>
                    <a:pt x="816051" y="459298"/>
                    <a:pt x="809057" y="448497"/>
                  </a:cubicBezTo>
                  <a:cubicBezTo>
                    <a:pt x="794259" y="425611"/>
                    <a:pt x="763808" y="420377"/>
                    <a:pt x="742254" y="436983"/>
                  </a:cubicBezTo>
                  <a:cubicBezTo>
                    <a:pt x="721747" y="452779"/>
                    <a:pt x="719082" y="484040"/>
                    <a:pt x="736592" y="503690"/>
                  </a:cubicBezTo>
                  <a:cubicBezTo>
                    <a:pt x="753911" y="523151"/>
                    <a:pt x="785029" y="523722"/>
                    <a:pt x="803299" y="504309"/>
                  </a:cubicBezTo>
                  <a:cubicBezTo>
                    <a:pt x="807629" y="499694"/>
                    <a:pt x="811388" y="496125"/>
                    <a:pt x="818049" y="497219"/>
                  </a:cubicBezTo>
                  <a:cubicBezTo>
                    <a:pt x="837605" y="500407"/>
                    <a:pt x="854353" y="493318"/>
                    <a:pt x="870626" y="483421"/>
                  </a:cubicBezTo>
                  <a:cubicBezTo>
                    <a:pt x="882235" y="476332"/>
                    <a:pt x="894178" y="469670"/>
                    <a:pt x="906501" y="463913"/>
                  </a:cubicBezTo>
                  <a:cubicBezTo>
                    <a:pt x="914828" y="460059"/>
                    <a:pt x="916826" y="454778"/>
                    <a:pt x="916874" y="445975"/>
                  </a:cubicBezTo>
                  <a:cubicBezTo>
                    <a:pt x="917397" y="337112"/>
                    <a:pt x="918492" y="228200"/>
                    <a:pt x="918920" y="119336"/>
                  </a:cubicBezTo>
                  <a:cubicBezTo>
                    <a:pt x="918967" y="107536"/>
                    <a:pt x="921251" y="103349"/>
                    <a:pt x="934288" y="103587"/>
                  </a:cubicBezTo>
                  <a:cubicBezTo>
                    <a:pt x="1071843" y="105681"/>
                    <a:pt x="1209446" y="106965"/>
                    <a:pt x="1347000" y="108535"/>
                  </a:cubicBezTo>
                  <a:cubicBezTo>
                    <a:pt x="1491407" y="110201"/>
                    <a:pt x="1635861" y="111818"/>
                    <a:pt x="1780267" y="113531"/>
                  </a:cubicBezTo>
                  <a:cubicBezTo>
                    <a:pt x="1859536" y="114483"/>
                    <a:pt x="1938805" y="115672"/>
                    <a:pt x="2018074" y="116434"/>
                  </a:cubicBezTo>
                  <a:cubicBezTo>
                    <a:pt x="2026971" y="116529"/>
                    <a:pt x="2033062" y="118622"/>
                    <a:pt x="2038248" y="126616"/>
                  </a:cubicBezTo>
                  <a:cubicBezTo>
                    <a:pt x="2047669" y="141033"/>
                    <a:pt x="2058232" y="154831"/>
                    <a:pt x="2069080" y="168249"/>
                  </a:cubicBezTo>
                  <a:cubicBezTo>
                    <a:pt x="2074362" y="174767"/>
                    <a:pt x="2075979" y="181286"/>
                    <a:pt x="2075979" y="189422"/>
                  </a:cubicBezTo>
                  <a:cubicBezTo>
                    <a:pt x="2075789" y="290102"/>
                    <a:pt x="2075979" y="390830"/>
                    <a:pt x="2075646" y="491510"/>
                  </a:cubicBezTo>
                  <a:cubicBezTo>
                    <a:pt x="2075599" y="502691"/>
                    <a:pt x="2077882" y="510923"/>
                    <a:pt x="2086970" y="518583"/>
                  </a:cubicBezTo>
                  <a:cubicBezTo>
                    <a:pt x="2105384" y="534142"/>
                    <a:pt x="2122656" y="551081"/>
                    <a:pt x="2140118" y="567781"/>
                  </a:cubicBezTo>
                  <a:cubicBezTo>
                    <a:pt x="2145447" y="572872"/>
                    <a:pt x="2150918" y="575013"/>
                    <a:pt x="2158341" y="574918"/>
                  </a:cubicBezTo>
                  <a:cubicBezTo>
                    <a:pt x="2181560" y="574490"/>
                    <a:pt x="2204827" y="574966"/>
                    <a:pt x="2228046" y="574633"/>
                  </a:cubicBezTo>
                  <a:cubicBezTo>
                    <a:pt x="2235136" y="574538"/>
                    <a:pt x="2237562" y="576679"/>
                    <a:pt x="2237420" y="583911"/>
                  </a:cubicBezTo>
                  <a:cubicBezTo>
                    <a:pt x="2236991" y="604846"/>
                    <a:pt x="2236944" y="625829"/>
                    <a:pt x="2237420" y="646765"/>
                  </a:cubicBezTo>
                  <a:cubicBezTo>
                    <a:pt x="2237610" y="654377"/>
                    <a:pt x="2235469" y="656947"/>
                    <a:pt x="2227570" y="656852"/>
                  </a:cubicBezTo>
                  <a:cubicBezTo>
                    <a:pt x="2193408" y="656471"/>
                    <a:pt x="2159245" y="656614"/>
                    <a:pt x="2125035" y="656804"/>
                  </a:cubicBezTo>
                  <a:cubicBezTo>
                    <a:pt x="2119182" y="656852"/>
                    <a:pt x="2114948" y="655091"/>
                    <a:pt x="2110570" y="650999"/>
                  </a:cubicBezTo>
                  <a:cubicBezTo>
                    <a:pt x="2094012" y="635345"/>
                    <a:pt x="2077312" y="619834"/>
                    <a:pt x="2060040" y="605084"/>
                  </a:cubicBezTo>
                  <a:cubicBezTo>
                    <a:pt x="2053093" y="599137"/>
                    <a:pt x="2050904" y="592904"/>
                    <a:pt x="2050952" y="584006"/>
                  </a:cubicBezTo>
                  <a:cubicBezTo>
                    <a:pt x="2051238" y="478758"/>
                    <a:pt x="2049049" y="373463"/>
                    <a:pt x="2052094" y="268310"/>
                  </a:cubicBezTo>
                  <a:cubicBezTo>
                    <a:pt x="2053378" y="223061"/>
                    <a:pt x="2045100" y="184759"/>
                    <a:pt x="2014363" y="151263"/>
                  </a:cubicBezTo>
                  <a:cubicBezTo>
                    <a:pt x="2008225" y="144601"/>
                    <a:pt x="2003229" y="141080"/>
                    <a:pt x="1994188" y="140938"/>
                  </a:cubicBezTo>
                  <a:cubicBezTo>
                    <a:pt x="1936807" y="140034"/>
                    <a:pt x="1879425" y="138511"/>
                    <a:pt x="1822043" y="137417"/>
                  </a:cubicBezTo>
                  <a:cubicBezTo>
                    <a:pt x="1724122" y="135561"/>
                    <a:pt x="1626154" y="133801"/>
                    <a:pt x="1528234" y="132088"/>
                  </a:cubicBezTo>
                  <a:cubicBezTo>
                    <a:pt x="1336913" y="128709"/>
                    <a:pt x="1145593" y="125474"/>
                    <a:pt x="954272" y="121763"/>
                  </a:cubicBezTo>
                  <a:cubicBezTo>
                    <a:pt x="942091" y="121525"/>
                    <a:pt x="938428" y="123999"/>
                    <a:pt x="938523" y="136846"/>
                  </a:cubicBezTo>
                  <a:cubicBezTo>
                    <a:pt x="939094" y="247993"/>
                    <a:pt x="938856" y="359189"/>
                    <a:pt x="938856" y="470337"/>
                  </a:cubicBezTo>
                  <a:cubicBezTo>
                    <a:pt x="938856" y="477141"/>
                    <a:pt x="939141" y="483278"/>
                    <a:pt x="932718" y="488560"/>
                  </a:cubicBezTo>
                  <a:cubicBezTo>
                    <a:pt x="902885" y="513159"/>
                    <a:pt x="873528" y="538424"/>
                    <a:pt x="843838" y="563213"/>
                  </a:cubicBezTo>
                  <a:cubicBezTo>
                    <a:pt x="833275" y="572016"/>
                    <a:pt x="816955" y="568685"/>
                    <a:pt x="810341" y="556933"/>
                  </a:cubicBezTo>
                  <a:cubicBezTo>
                    <a:pt x="800873" y="540137"/>
                    <a:pt x="780746" y="530240"/>
                    <a:pt x="763237" y="533761"/>
                  </a:cubicBezTo>
                  <a:cubicBezTo>
                    <a:pt x="742159" y="538043"/>
                    <a:pt x="727076" y="553650"/>
                    <a:pt x="725268" y="573015"/>
                  </a:cubicBezTo>
                  <a:cubicBezTo>
                    <a:pt x="723269" y="594569"/>
                    <a:pt x="733261" y="612459"/>
                    <a:pt x="751865" y="620690"/>
                  </a:cubicBezTo>
                  <a:cubicBezTo>
                    <a:pt x="770374" y="628874"/>
                    <a:pt x="792499" y="624592"/>
                    <a:pt x="804774" y="608082"/>
                  </a:cubicBezTo>
                  <a:cubicBezTo>
                    <a:pt x="811198" y="599422"/>
                    <a:pt x="818049" y="597709"/>
                    <a:pt x="827518" y="598185"/>
                  </a:cubicBezTo>
                  <a:cubicBezTo>
                    <a:pt x="840127" y="598804"/>
                    <a:pt x="851641" y="598566"/>
                    <a:pt x="862680" y="588574"/>
                  </a:cubicBezTo>
                  <a:cubicBezTo>
                    <a:pt x="894416" y="559883"/>
                    <a:pt x="927341" y="532524"/>
                    <a:pt x="960362" y="505308"/>
                  </a:cubicBezTo>
                  <a:cubicBezTo>
                    <a:pt x="967547" y="499361"/>
                    <a:pt x="969736" y="493318"/>
                    <a:pt x="969736" y="484468"/>
                  </a:cubicBezTo>
                  <a:cubicBezTo>
                    <a:pt x="969498" y="378744"/>
                    <a:pt x="969831" y="273068"/>
                    <a:pt x="969212" y="167345"/>
                  </a:cubicBezTo>
                  <a:cubicBezTo>
                    <a:pt x="969117" y="154736"/>
                    <a:pt x="972828" y="152262"/>
                    <a:pt x="984390" y="152738"/>
                  </a:cubicBezTo>
                  <a:cubicBezTo>
                    <a:pt x="1019410" y="154165"/>
                    <a:pt x="1054524" y="154546"/>
                    <a:pt x="1089591" y="155212"/>
                  </a:cubicBezTo>
                  <a:cubicBezTo>
                    <a:pt x="1235805" y="157924"/>
                    <a:pt x="1382020" y="160588"/>
                    <a:pt x="1528234" y="163253"/>
                  </a:cubicBezTo>
                  <a:cubicBezTo>
                    <a:pt x="1673069" y="165870"/>
                    <a:pt x="1817951" y="168962"/>
                    <a:pt x="1962786" y="170580"/>
                  </a:cubicBezTo>
                  <a:cubicBezTo>
                    <a:pt x="1983816" y="170818"/>
                    <a:pt x="1998138" y="176433"/>
                    <a:pt x="2007273" y="195132"/>
                  </a:cubicBezTo>
                  <a:cubicBezTo>
                    <a:pt x="2011746" y="204267"/>
                    <a:pt x="2020215" y="210690"/>
                    <a:pt x="2020167" y="222823"/>
                  </a:cubicBezTo>
                  <a:cubicBezTo>
                    <a:pt x="2019692" y="347674"/>
                    <a:pt x="2019930" y="472525"/>
                    <a:pt x="2019597" y="597329"/>
                  </a:cubicBezTo>
                  <a:cubicBezTo>
                    <a:pt x="2019549" y="606416"/>
                    <a:pt x="2022356" y="612554"/>
                    <a:pt x="2028922" y="618454"/>
                  </a:cubicBezTo>
                  <a:cubicBezTo>
                    <a:pt x="2051999" y="639104"/>
                    <a:pt x="2074837" y="660087"/>
                    <a:pt x="2097486" y="681213"/>
                  </a:cubicBezTo>
                  <a:cubicBezTo>
                    <a:pt x="2102862" y="686256"/>
                    <a:pt x="2108477" y="688302"/>
                    <a:pt x="2115804" y="688207"/>
                  </a:cubicBezTo>
                  <a:cubicBezTo>
                    <a:pt x="2144971" y="687874"/>
                    <a:pt x="2174138" y="688064"/>
                    <a:pt x="2203304" y="688064"/>
                  </a:cubicBezTo>
                  <a:cubicBezTo>
                    <a:pt x="2237752" y="688064"/>
                    <a:pt x="2237372" y="688064"/>
                    <a:pt x="2237420" y="723036"/>
                  </a:cubicBezTo>
                  <a:cubicBezTo>
                    <a:pt x="2237420" y="732457"/>
                    <a:pt x="2234279" y="734408"/>
                    <a:pt x="2225715" y="734312"/>
                  </a:cubicBezTo>
                  <a:cubicBezTo>
                    <a:pt x="2190648" y="733932"/>
                    <a:pt x="2155534" y="734217"/>
                    <a:pt x="2120467" y="734122"/>
                  </a:cubicBezTo>
                  <a:cubicBezTo>
                    <a:pt x="2097723" y="734075"/>
                    <a:pt x="2072316" y="740070"/>
                    <a:pt x="2052950" y="731886"/>
                  </a:cubicBezTo>
                  <a:cubicBezTo>
                    <a:pt x="2033062" y="723512"/>
                    <a:pt x="2019359" y="700911"/>
                    <a:pt x="2002468" y="685019"/>
                  </a:cubicBezTo>
                  <a:cubicBezTo>
                    <a:pt x="1996330" y="679262"/>
                    <a:pt x="1994141" y="673410"/>
                    <a:pt x="1994188" y="664893"/>
                  </a:cubicBezTo>
                  <a:cubicBezTo>
                    <a:pt x="1995331" y="540993"/>
                    <a:pt x="1994998" y="417047"/>
                    <a:pt x="1997567" y="293147"/>
                  </a:cubicBezTo>
                  <a:cubicBezTo>
                    <a:pt x="1998328" y="257747"/>
                    <a:pt x="1992619" y="227010"/>
                    <a:pt x="1968400" y="200794"/>
                  </a:cubicBezTo>
                  <a:cubicBezTo>
                    <a:pt x="1968115" y="200461"/>
                    <a:pt x="1967781" y="200080"/>
                    <a:pt x="1967591" y="199699"/>
                  </a:cubicBezTo>
                  <a:cubicBezTo>
                    <a:pt x="1964261" y="192562"/>
                    <a:pt x="1958646" y="191040"/>
                    <a:pt x="1950986" y="190945"/>
                  </a:cubicBezTo>
                  <a:cubicBezTo>
                    <a:pt x="1830702" y="189279"/>
                    <a:pt x="1710467" y="187424"/>
                    <a:pt x="1590184" y="185330"/>
                  </a:cubicBezTo>
                  <a:cubicBezTo>
                    <a:pt x="1395199" y="181904"/>
                    <a:pt x="1200262" y="178336"/>
                    <a:pt x="1005326" y="174482"/>
                  </a:cubicBezTo>
                  <a:cubicBezTo>
                    <a:pt x="993954" y="174244"/>
                    <a:pt x="991147" y="177289"/>
                    <a:pt x="991194" y="188661"/>
                  </a:cubicBezTo>
                  <a:cubicBezTo>
                    <a:pt x="991670" y="293004"/>
                    <a:pt x="991385" y="397348"/>
                    <a:pt x="991670" y="501692"/>
                  </a:cubicBezTo>
                  <a:cubicBezTo>
                    <a:pt x="991670" y="510066"/>
                    <a:pt x="989434" y="516061"/>
                    <a:pt x="983534" y="522104"/>
                  </a:cubicBezTo>
                  <a:cubicBezTo>
                    <a:pt x="938761" y="568162"/>
                    <a:pt x="894368" y="614553"/>
                    <a:pt x="849833" y="660848"/>
                  </a:cubicBezTo>
                  <a:cubicBezTo>
                    <a:pt x="837034" y="674171"/>
                    <a:pt x="814957" y="673219"/>
                    <a:pt x="804013" y="658945"/>
                  </a:cubicBezTo>
                  <a:cubicBezTo>
                    <a:pt x="787788" y="637819"/>
                    <a:pt x="757432" y="634489"/>
                    <a:pt x="737401" y="651618"/>
                  </a:cubicBezTo>
                  <a:cubicBezTo>
                    <a:pt x="718273" y="667985"/>
                    <a:pt x="716751" y="698960"/>
                    <a:pt x="734165" y="717659"/>
                  </a:cubicBezTo>
                  <a:cubicBezTo>
                    <a:pt x="751484" y="736311"/>
                    <a:pt x="783458" y="737453"/>
                    <a:pt x="799588" y="717707"/>
                  </a:cubicBezTo>
                  <a:cubicBezTo>
                    <a:pt x="808105" y="707239"/>
                    <a:pt x="816907" y="704908"/>
                    <a:pt x="828660" y="705812"/>
                  </a:cubicBezTo>
                  <a:cubicBezTo>
                    <a:pt x="833180" y="706145"/>
                    <a:pt x="837843" y="705336"/>
                    <a:pt x="842315" y="705955"/>
                  </a:cubicBezTo>
                  <a:cubicBezTo>
                    <a:pt x="853259" y="707525"/>
                    <a:pt x="860777" y="703147"/>
                    <a:pt x="868294" y="695201"/>
                  </a:cubicBezTo>
                  <a:cubicBezTo>
                    <a:pt x="919158" y="641721"/>
                    <a:pt x="970449" y="588621"/>
                    <a:pt x="1021884" y="535712"/>
                  </a:cubicBezTo>
                  <a:cubicBezTo>
                    <a:pt x="1027546" y="529907"/>
                    <a:pt x="1029021" y="524007"/>
                    <a:pt x="1029021" y="516299"/>
                  </a:cubicBezTo>
                  <a:cubicBezTo>
                    <a:pt x="1028830" y="421091"/>
                    <a:pt x="1028878" y="325835"/>
                    <a:pt x="1028878" y="230627"/>
                  </a:cubicBezTo>
                  <a:cubicBezTo>
                    <a:pt x="1028878" y="212594"/>
                    <a:pt x="1028878" y="212498"/>
                    <a:pt x="1046816" y="212832"/>
                  </a:cubicBezTo>
                  <a:cubicBezTo>
                    <a:pt x="1254552" y="216448"/>
                    <a:pt x="1462240" y="220159"/>
                    <a:pt x="1669976" y="223680"/>
                  </a:cubicBezTo>
                  <a:cubicBezTo>
                    <a:pt x="1756525" y="225155"/>
                    <a:pt x="1843073" y="226392"/>
                    <a:pt x="1929622" y="227344"/>
                  </a:cubicBezTo>
                  <a:cubicBezTo>
                    <a:pt x="1938187" y="227439"/>
                    <a:pt x="1943420" y="230008"/>
                    <a:pt x="1948702" y="237050"/>
                  </a:cubicBezTo>
                  <a:cubicBezTo>
                    <a:pt x="1957837" y="249326"/>
                    <a:pt x="1961025" y="262030"/>
                    <a:pt x="1960882" y="277351"/>
                  </a:cubicBezTo>
                  <a:cubicBezTo>
                    <a:pt x="1959502" y="411718"/>
                    <a:pt x="1958932" y="546132"/>
                    <a:pt x="1957790" y="680547"/>
                  </a:cubicBezTo>
                  <a:cubicBezTo>
                    <a:pt x="1957742" y="689016"/>
                    <a:pt x="1960169" y="694868"/>
                    <a:pt x="1966164" y="700721"/>
                  </a:cubicBezTo>
                  <a:cubicBezTo>
                    <a:pt x="1986671" y="720800"/>
                    <a:pt x="2006845" y="741259"/>
                    <a:pt x="2026543" y="762099"/>
                  </a:cubicBezTo>
                  <a:cubicBezTo>
                    <a:pt x="2032776" y="768713"/>
                    <a:pt x="2039152" y="770854"/>
                    <a:pt x="2047955" y="770807"/>
                  </a:cubicBezTo>
                  <a:cubicBezTo>
                    <a:pt x="2106716" y="770474"/>
                    <a:pt x="2165525" y="770949"/>
                    <a:pt x="2224287" y="770331"/>
                  </a:cubicBezTo>
                  <a:cubicBezTo>
                    <a:pt x="2235516" y="770188"/>
                    <a:pt x="2237467" y="773804"/>
                    <a:pt x="2237420" y="784034"/>
                  </a:cubicBezTo>
                  <a:cubicBezTo>
                    <a:pt x="2236991" y="863303"/>
                    <a:pt x="2236848" y="942572"/>
                    <a:pt x="2237562" y="1021841"/>
                  </a:cubicBezTo>
                  <a:cubicBezTo>
                    <a:pt x="2237657" y="1034545"/>
                    <a:pt x="2233708" y="1036353"/>
                    <a:pt x="2222384" y="1036353"/>
                  </a:cubicBezTo>
                  <a:cubicBezTo>
                    <a:pt x="2027352" y="1036020"/>
                    <a:pt x="1832320" y="1036115"/>
                    <a:pt x="1637336" y="1036115"/>
                  </a:cubicBezTo>
                  <a:cubicBezTo>
                    <a:pt x="1563539" y="1036115"/>
                    <a:pt x="1489694" y="1036067"/>
                    <a:pt x="1415897" y="1036162"/>
                  </a:cubicBezTo>
                  <a:cubicBezTo>
                    <a:pt x="1409331" y="1036162"/>
                    <a:pt x="1404144" y="1035401"/>
                    <a:pt x="1399291" y="1029691"/>
                  </a:cubicBezTo>
                  <a:cubicBezTo>
                    <a:pt x="1374216" y="1000239"/>
                    <a:pt x="1348237" y="971501"/>
                    <a:pt x="1323258" y="941953"/>
                  </a:cubicBezTo>
                  <a:cubicBezTo>
                    <a:pt x="1317120" y="934673"/>
                    <a:pt x="1311172" y="931581"/>
                    <a:pt x="1301514" y="931724"/>
                  </a:cubicBezTo>
                  <a:cubicBezTo>
                    <a:pt x="1217677" y="932627"/>
                    <a:pt x="1133840" y="933103"/>
                    <a:pt x="1050004" y="933484"/>
                  </a:cubicBezTo>
                  <a:cubicBezTo>
                    <a:pt x="931100" y="934007"/>
                    <a:pt x="812149" y="934340"/>
                    <a:pt x="693246" y="934483"/>
                  </a:cubicBezTo>
                  <a:cubicBezTo>
                    <a:pt x="684919" y="934483"/>
                    <a:pt x="678829" y="936577"/>
                    <a:pt x="672691" y="942381"/>
                  </a:cubicBezTo>
                  <a:cubicBezTo>
                    <a:pt x="642335" y="971263"/>
                    <a:pt x="611360" y="999478"/>
                    <a:pt x="580956" y="1028359"/>
                  </a:cubicBezTo>
                  <a:cubicBezTo>
                    <a:pt x="574866" y="1034164"/>
                    <a:pt x="568728" y="1036448"/>
                    <a:pt x="560402" y="1036305"/>
                  </a:cubicBezTo>
                  <a:cubicBezTo>
                    <a:pt x="531235" y="1035829"/>
                    <a:pt x="501830" y="1033783"/>
                    <a:pt x="472996" y="1036733"/>
                  </a:cubicBezTo>
                  <a:cubicBezTo>
                    <a:pt x="438786" y="1040254"/>
                    <a:pt x="414282" y="1030643"/>
                    <a:pt x="396059" y="1000620"/>
                  </a:cubicBezTo>
                  <a:cubicBezTo>
                    <a:pt x="384830" y="982111"/>
                    <a:pt x="369129" y="966267"/>
                    <a:pt x="354997" y="949614"/>
                  </a:cubicBezTo>
                  <a:cubicBezTo>
                    <a:pt x="349478" y="943095"/>
                    <a:pt x="349668" y="935482"/>
                    <a:pt x="351714" y="929106"/>
                  </a:cubicBezTo>
                  <a:cubicBezTo>
                    <a:pt x="353665" y="923016"/>
                    <a:pt x="361230" y="926299"/>
                    <a:pt x="366226" y="926252"/>
                  </a:cubicBezTo>
                  <a:cubicBezTo>
                    <a:pt x="396773" y="925966"/>
                    <a:pt x="427272" y="926347"/>
                    <a:pt x="457818" y="926014"/>
                  </a:cubicBezTo>
                  <a:cubicBezTo>
                    <a:pt x="479991" y="925776"/>
                    <a:pt x="499689" y="918734"/>
                    <a:pt x="515295" y="902224"/>
                  </a:cubicBezTo>
                  <a:cubicBezTo>
                    <a:pt x="506731" y="882478"/>
                    <a:pt x="492171" y="866681"/>
                    <a:pt x="479848" y="849457"/>
                  </a:cubicBezTo>
                  <a:cubicBezTo>
                    <a:pt x="427652" y="776421"/>
                    <a:pt x="374838" y="703813"/>
                    <a:pt x="322357" y="631015"/>
                  </a:cubicBezTo>
                  <a:cubicBezTo>
                    <a:pt x="249702" y="530240"/>
                    <a:pt x="177142" y="429417"/>
                    <a:pt x="104534" y="328595"/>
                  </a:cubicBezTo>
                  <a:cubicBezTo>
                    <a:pt x="77223" y="290721"/>
                    <a:pt x="49912" y="252847"/>
                    <a:pt x="22601" y="214973"/>
                  </a:cubicBezTo>
                  <a:cubicBezTo>
                    <a:pt x="22601" y="214973"/>
                    <a:pt x="22601" y="214973"/>
                    <a:pt x="22601" y="214973"/>
                  </a:cubicBezTo>
                  <a:cubicBezTo>
                    <a:pt x="12323" y="222586"/>
                    <a:pt x="7708" y="233672"/>
                    <a:pt x="3521" y="245186"/>
                  </a:cubicBezTo>
                  <a:cubicBezTo>
                    <a:pt x="-1665" y="259651"/>
                    <a:pt x="1998" y="274734"/>
                    <a:pt x="0" y="289341"/>
                  </a:cubicBezTo>
                  <a:cubicBezTo>
                    <a:pt x="190" y="316652"/>
                    <a:pt x="523" y="343963"/>
                    <a:pt x="523" y="371322"/>
                  </a:cubicBezTo>
                  <a:cubicBezTo>
                    <a:pt x="571" y="530811"/>
                    <a:pt x="381" y="690253"/>
                    <a:pt x="571" y="849742"/>
                  </a:cubicBezTo>
                  <a:cubicBezTo>
                    <a:pt x="619" y="887569"/>
                    <a:pt x="26360" y="917925"/>
                    <a:pt x="63567" y="924063"/>
                  </a:cubicBezTo>
                  <a:cubicBezTo>
                    <a:pt x="92496" y="928869"/>
                    <a:pt x="121758" y="925395"/>
                    <a:pt x="150877" y="925871"/>
                  </a:cubicBezTo>
                  <a:cubicBezTo>
                    <a:pt x="159394" y="926014"/>
                    <a:pt x="162439" y="927679"/>
                    <a:pt x="162487" y="937005"/>
                  </a:cubicBezTo>
                  <a:cubicBezTo>
                    <a:pt x="162772" y="982539"/>
                    <a:pt x="164105" y="1028121"/>
                    <a:pt x="164533" y="1073656"/>
                  </a:cubicBezTo>
                  <a:cubicBezTo>
                    <a:pt x="164628" y="1081173"/>
                    <a:pt x="167007" y="1086264"/>
                    <a:pt x="172479" y="1091165"/>
                  </a:cubicBezTo>
                  <a:cubicBezTo>
                    <a:pt x="197506" y="1113718"/>
                    <a:pt x="222010" y="1136890"/>
                    <a:pt x="247228" y="1159300"/>
                  </a:cubicBezTo>
                  <a:cubicBezTo>
                    <a:pt x="253318" y="1164725"/>
                    <a:pt x="255459" y="1170054"/>
                    <a:pt x="255364" y="1177999"/>
                  </a:cubicBezTo>
                  <a:cubicBezTo>
                    <a:pt x="254888" y="1211734"/>
                    <a:pt x="255174" y="1245421"/>
                    <a:pt x="254936" y="1279155"/>
                  </a:cubicBezTo>
                  <a:cubicBezTo>
                    <a:pt x="254222" y="1383499"/>
                    <a:pt x="253413" y="1487795"/>
                    <a:pt x="252509" y="1592139"/>
                  </a:cubicBezTo>
                  <a:cubicBezTo>
                    <a:pt x="252461" y="1595946"/>
                    <a:pt x="254507" y="1602321"/>
                    <a:pt x="249845" y="1603035"/>
                  </a:cubicBezTo>
                  <a:cubicBezTo>
                    <a:pt x="240471" y="1604415"/>
                    <a:pt x="230765" y="1603749"/>
                    <a:pt x="221201" y="1603606"/>
                  </a:cubicBezTo>
                  <a:cubicBezTo>
                    <a:pt x="215206" y="1603511"/>
                    <a:pt x="215158" y="1597611"/>
                    <a:pt x="212827" y="1594090"/>
                  </a:cubicBezTo>
                  <a:cubicBezTo>
                    <a:pt x="197934" y="1571917"/>
                    <a:pt x="167768" y="1566446"/>
                    <a:pt x="146928" y="1582242"/>
                  </a:cubicBezTo>
                  <a:cubicBezTo>
                    <a:pt x="125374" y="1598562"/>
                    <a:pt x="122472" y="1629775"/>
                    <a:pt x="140648" y="1649759"/>
                  </a:cubicBezTo>
                  <a:cubicBezTo>
                    <a:pt x="158157" y="1669029"/>
                    <a:pt x="192034" y="1670837"/>
                    <a:pt x="206737" y="1649521"/>
                  </a:cubicBezTo>
                  <a:cubicBezTo>
                    <a:pt x="217157" y="1634438"/>
                    <a:pt x="228576" y="1633677"/>
                    <a:pt x="243231" y="1634343"/>
                  </a:cubicBezTo>
                  <a:cubicBezTo>
                    <a:pt x="252319" y="1634771"/>
                    <a:pt x="261549" y="1633677"/>
                    <a:pt x="270542" y="1634628"/>
                  </a:cubicBezTo>
                  <a:cubicBezTo>
                    <a:pt x="280915" y="1635723"/>
                    <a:pt x="283294" y="1632107"/>
                    <a:pt x="283341" y="1621972"/>
                  </a:cubicBezTo>
                  <a:cubicBezTo>
                    <a:pt x="283864" y="1469334"/>
                    <a:pt x="284816" y="1316744"/>
                    <a:pt x="285910" y="1164106"/>
                  </a:cubicBezTo>
                  <a:cubicBezTo>
                    <a:pt x="285958" y="1156208"/>
                    <a:pt x="283912" y="1150688"/>
                    <a:pt x="277822" y="1145312"/>
                  </a:cubicBezTo>
                  <a:cubicBezTo>
                    <a:pt x="252271" y="1122663"/>
                    <a:pt x="227244" y="1099397"/>
                    <a:pt x="202026" y="1076320"/>
                  </a:cubicBezTo>
                  <a:cubicBezTo>
                    <a:pt x="198410" y="1072990"/>
                    <a:pt x="195032" y="1070087"/>
                    <a:pt x="194937" y="1064045"/>
                  </a:cubicBezTo>
                  <a:cubicBezTo>
                    <a:pt x="194413" y="1021222"/>
                    <a:pt x="193557" y="978400"/>
                    <a:pt x="192510" y="935625"/>
                  </a:cubicBezTo>
                  <a:cubicBezTo>
                    <a:pt x="192367" y="928964"/>
                    <a:pt x="193605" y="925823"/>
                    <a:pt x="201265" y="926014"/>
                  </a:cubicBezTo>
                  <a:cubicBezTo>
                    <a:pt x="220392" y="926537"/>
                    <a:pt x="239567" y="926585"/>
                    <a:pt x="258695" y="926014"/>
                  </a:cubicBezTo>
                  <a:cubicBezTo>
                    <a:pt x="267164" y="925776"/>
                    <a:pt x="268353" y="929487"/>
                    <a:pt x="268163" y="936577"/>
                  </a:cubicBezTo>
                  <a:cubicBezTo>
                    <a:pt x="267735" y="952516"/>
                    <a:pt x="268496" y="968503"/>
                    <a:pt x="267830" y="984395"/>
                  </a:cubicBezTo>
                  <a:cubicBezTo>
                    <a:pt x="267449" y="993340"/>
                    <a:pt x="270399" y="999811"/>
                    <a:pt x="276252" y="1006329"/>
                  </a:cubicBezTo>
                  <a:cubicBezTo>
                    <a:pt x="311271" y="1045250"/>
                    <a:pt x="346100" y="1084409"/>
                    <a:pt x="380691" y="1123710"/>
                  </a:cubicBezTo>
                  <a:cubicBezTo>
                    <a:pt x="385306" y="1128944"/>
                    <a:pt x="389874" y="1131228"/>
                    <a:pt x="396963" y="1131180"/>
                  </a:cubicBezTo>
                  <a:cubicBezTo>
                    <a:pt x="466240" y="1130943"/>
                    <a:pt x="535470" y="1130895"/>
                    <a:pt x="604747" y="1131228"/>
                  </a:cubicBezTo>
                  <a:cubicBezTo>
                    <a:pt x="612359" y="1131275"/>
                    <a:pt x="617355" y="1128706"/>
                    <a:pt x="622351" y="1123282"/>
                  </a:cubicBezTo>
                  <a:cubicBezTo>
                    <a:pt x="646760" y="1096875"/>
                    <a:pt x="671787" y="1070944"/>
                    <a:pt x="696053" y="1044394"/>
                  </a:cubicBezTo>
                  <a:cubicBezTo>
                    <a:pt x="701906" y="1038018"/>
                    <a:pt x="707901" y="1036115"/>
                    <a:pt x="716227" y="1036115"/>
                  </a:cubicBezTo>
                  <a:cubicBezTo>
                    <a:pt x="893036" y="1036353"/>
                    <a:pt x="1069845" y="1036353"/>
                    <a:pt x="1246653" y="1036067"/>
                  </a:cubicBezTo>
                  <a:cubicBezTo>
                    <a:pt x="1255313" y="1036067"/>
                    <a:pt x="1261023" y="1038637"/>
                    <a:pt x="1266494" y="1044965"/>
                  </a:cubicBezTo>
                  <a:cubicBezTo>
                    <a:pt x="1288001" y="1069707"/>
                    <a:pt x="1310363" y="1093735"/>
                    <a:pt x="1331394" y="1118905"/>
                  </a:cubicBezTo>
                  <a:cubicBezTo>
                    <a:pt x="1339245" y="1128326"/>
                    <a:pt x="1347476" y="1131275"/>
                    <a:pt x="1359324" y="1131275"/>
                  </a:cubicBezTo>
                  <a:cubicBezTo>
                    <a:pt x="1647328" y="1130990"/>
                    <a:pt x="1935284" y="1131133"/>
                    <a:pt x="2223288" y="1130800"/>
                  </a:cubicBezTo>
                  <a:cubicBezTo>
                    <a:pt x="2234565" y="1130800"/>
                    <a:pt x="2237705" y="1133322"/>
                    <a:pt x="2237515" y="1144884"/>
                  </a:cubicBezTo>
                  <a:cubicBezTo>
                    <a:pt x="2236801" y="1194557"/>
                    <a:pt x="2236801" y="1244231"/>
                    <a:pt x="2237515" y="1293858"/>
                  </a:cubicBezTo>
                  <a:cubicBezTo>
                    <a:pt x="2237705" y="1305943"/>
                    <a:pt x="2235088" y="1309654"/>
                    <a:pt x="2222194" y="1309512"/>
                  </a:cubicBezTo>
                  <a:cubicBezTo>
                    <a:pt x="2029017" y="1307418"/>
                    <a:pt x="1835841" y="1305848"/>
                    <a:pt x="1642665" y="1304278"/>
                  </a:cubicBezTo>
                  <a:cubicBezTo>
                    <a:pt x="1529233" y="1303326"/>
                    <a:pt x="1415754" y="1302327"/>
                    <a:pt x="1302322" y="1301899"/>
                  </a:cubicBezTo>
                  <a:cubicBezTo>
                    <a:pt x="1290951" y="1301851"/>
                    <a:pt x="1287477" y="1299044"/>
                    <a:pt x="1288191" y="1287577"/>
                  </a:cubicBezTo>
                  <a:cubicBezTo>
                    <a:pt x="1289238" y="1270305"/>
                    <a:pt x="1288667" y="1252939"/>
                    <a:pt x="1288381" y="1235667"/>
                  </a:cubicBezTo>
                  <a:cubicBezTo>
                    <a:pt x="1287810" y="1202313"/>
                    <a:pt x="1269016" y="1171386"/>
                    <a:pt x="1238517" y="1163059"/>
                  </a:cubicBezTo>
                  <a:cubicBezTo>
                    <a:pt x="1220199" y="1158063"/>
                    <a:pt x="1218866" y="1148928"/>
                    <a:pt x="1220341" y="1134654"/>
                  </a:cubicBezTo>
                  <a:cubicBezTo>
                    <a:pt x="1220389" y="1134226"/>
                    <a:pt x="1220341" y="1133750"/>
                    <a:pt x="1220341" y="1133274"/>
                  </a:cubicBezTo>
                  <a:cubicBezTo>
                    <a:pt x="1220341" y="1111768"/>
                    <a:pt x="1220341" y="1111768"/>
                    <a:pt x="1199216" y="1111768"/>
                  </a:cubicBezTo>
                  <a:cubicBezTo>
                    <a:pt x="1173808" y="1111768"/>
                    <a:pt x="1173808" y="1111768"/>
                    <a:pt x="1173808" y="1137223"/>
                  </a:cubicBezTo>
                  <a:cubicBezTo>
                    <a:pt x="1173808" y="1156779"/>
                    <a:pt x="1173808" y="1156255"/>
                    <a:pt x="1154633" y="1156921"/>
                  </a:cubicBezTo>
                  <a:cubicBezTo>
                    <a:pt x="1144451" y="1157302"/>
                    <a:pt x="1139217" y="1155066"/>
                    <a:pt x="1141073" y="1143742"/>
                  </a:cubicBezTo>
                  <a:cubicBezTo>
                    <a:pt x="1141786" y="1139317"/>
                    <a:pt x="1141215" y="1134654"/>
                    <a:pt x="1141215" y="1130086"/>
                  </a:cubicBezTo>
                  <a:cubicBezTo>
                    <a:pt x="1141215" y="1111768"/>
                    <a:pt x="1141215" y="1111768"/>
                    <a:pt x="1122373" y="1111768"/>
                  </a:cubicBezTo>
                  <a:cubicBezTo>
                    <a:pt x="1094872" y="1111768"/>
                    <a:pt x="1094539" y="1111768"/>
                    <a:pt x="1095015" y="1139459"/>
                  </a:cubicBezTo>
                  <a:cubicBezTo>
                    <a:pt x="1095205" y="1150355"/>
                    <a:pt x="1095681" y="1157730"/>
                    <a:pt x="1080170" y="1157350"/>
                  </a:cubicBezTo>
                  <a:cubicBezTo>
                    <a:pt x="1066514" y="1157016"/>
                    <a:pt x="1062375" y="1153115"/>
                    <a:pt x="1064516" y="1140459"/>
                  </a:cubicBezTo>
                  <a:cubicBezTo>
                    <a:pt x="1064991" y="1137794"/>
                    <a:pt x="1064563" y="1134987"/>
                    <a:pt x="1064563" y="1132275"/>
                  </a:cubicBezTo>
                  <a:cubicBezTo>
                    <a:pt x="1064563" y="1111768"/>
                    <a:pt x="1064563" y="1111768"/>
                    <a:pt x="1043771" y="1111768"/>
                  </a:cubicBezTo>
                  <a:cubicBezTo>
                    <a:pt x="1018220" y="1111768"/>
                    <a:pt x="1018220" y="1111768"/>
                    <a:pt x="1018220" y="1137271"/>
                  </a:cubicBezTo>
                  <a:cubicBezTo>
                    <a:pt x="1018220" y="1157016"/>
                    <a:pt x="1018220" y="1156493"/>
                    <a:pt x="998902" y="1156921"/>
                  </a:cubicBezTo>
                  <a:cubicBezTo>
                    <a:pt x="989672" y="1157112"/>
                    <a:pt x="987436" y="1154114"/>
                    <a:pt x="987673" y="1145407"/>
                  </a:cubicBezTo>
                  <a:cubicBezTo>
                    <a:pt x="987959" y="1134654"/>
                    <a:pt x="992574" y="1120237"/>
                    <a:pt x="985818" y="1113909"/>
                  </a:cubicBezTo>
                  <a:cubicBezTo>
                    <a:pt x="978538" y="1107057"/>
                    <a:pt x="964169" y="1112529"/>
                    <a:pt x="952940" y="1111768"/>
                  </a:cubicBezTo>
                  <a:cubicBezTo>
                    <a:pt x="952036" y="1111720"/>
                    <a:pt x="951084" y="1111863"/>
                    <a:pt x="950228" y="1111768"/>
                  </a:cubicBezTo>
                  <a:cubicBezTo>
                    <a:pt x="942615" y="1110578"/>
                    <a:pt x="940807" y="1114432"/>
                    <a:pt x="941425" y="1121188"/>
                  </a:cubicBezTo>
                  <a:cubicBezTo>
                    <a:pt x="941901" y="1126137"/>
                    <a:pt x="941520" y="1131228"/>
                    <a:pt x="941520" y="1136224"/>
                  </a:cubicBezTo>
                  <a:cubicBezTo>
                    <a:pt x="941520" y="1157588"/>
                    <a:pt x="941520" y="1157254"/>
                    <a:pt x="920538" y="1156874"/>
                  </a:cubicBezTo>
                  <a:cubicBezTo>
                    <a:pt x="913543" y="1156731"/>
                    <a:pt x="910783" y="1155066"/>
                    <a:pt x="911212" y="1147691"/>
                  </a:cubicBezTo>
                  <a:cubicBezTo>
                    <a:pt x="911783" y="1138175"/>
                    <a:pt x="911307" y="1128564"/>
                    <a:pt x="911355" y="1119000"/>
                  </a:cubicBezTo>
                  <a:cubicBezTo>
                    <a:pt x="911355" y="1115193"/>
                    <a:pt x="911497" y="1111625"/>
                    <a:pt x="905978" y="1111768"/>
                  </a:cubicBezTo>
                  <a:cubicBezTo>
                    <a:pt x="892798" y="1112101"/>
                    <a:pt x="877715" y="1108485"/>
                    <a:pt x="867200" y="1113909"/>
                  </a:cubicBezTo>
                  <a:cubicBezTo>
                    <a:pt x="860063" y="1117572"/>
                    <a:pt x="865820" y="1134130"/>
                    <a:pt x="864964" y="1144884"/>
                  </a:cubicBezTo>
                  <a:cubicBezTo>
                    <a:pt x="864773" y="1147167"/>
                    <a:pt x="864868" y="1149451"/>
                    <a:pt x="864916" y="1151735"/>
                  </a:cubicBezTo>
                  <a:cubicBezTo>
                    <a:pt x="864916" y="1155066"/>
                    <a:pt x="863156" y="1156065"/>
                    <a:pt x="859968" y="1156779"/>
                  </a:cubicBezTo>
                  <a:cubicBezTo>
                    <a:pt x="840507" y="1161061"/>
                    <a:pt x="834798" y="1156874"/>
                    <a:pt x="834798" y="1137699"/>
                  </a:cubicBezTo>
                  <a:cubicBezTo>
                    <a:pt x="834798" y="1136319"/>
                    <a:pt x="834798" y="1134987"/>
                    <a:pt x="834798" y="1133607"/>
                  </a:cubicBezTo>
                  <a:cubicBezTo>
                    <a:pt x="834798" y="1111768"/>
                    <a:pt x="834798" y="1111768"/>
                    <a:pt x="812625" y="1111768"/>
                  </a:cubicBezTo>
                  <a:cubicBezTo>
                    <a:pt x="788312" y="1111768"/>
                    <a:pt x="788312" y="1111768"/>
                    <a:pt x="788312" y="1136938"/>
                  </a:cubicBezTo>
                  <a:cubicBezTo>
                    <a:pt x="788312" y="1156684"/>
                    <a:pt x="788312" y="1156684"/>
                    <a:pt x="770754" y="1156684"/>
                  </a:cubicBezTo>
                  <a:cubicBezTo>
                    <a:pt x="753007" y="1156684"/>
                    <a:pt x="753007" y="1156684"/>
                    <a:pt x="753007" y="1138508"/>
                  </a:cubicBezTo>
                  <a:cubicBezTo>
                    <a:pt x="753007" y="1134844"/>
                    <a:pt x="752484" y="1131133"/>
                    <a:pt x="753102" y="1127612"/>
                  </a:cubicBezTo>
                  <a:cubicBezTo>
                    <a:pt x="755481" y="1114385"/>
                    <a:pt x="750342" y="1110959"/>
                    <a:pt x="737115" y="1111435"/>
                  </a:cubicBezTo>
                  <a:cubicBezTo>
                    <a:pt x="706569" y="1112529"/>
                    <a:pt x="705950" y="1111768"/>
                    <a:pt x="706854" y="1141791"/>
                  </a:cubicBezTo>
                  <a:cubicBezTo>
                    <a:pt x="707187" y="1153115"/>
                    <a:pt x="704332" y="1157159"/>
                    <a:pt x="692723" y="1158729"/>
                  </a:cubicBezTo>
                  <a:cubicBezTo>
                    <a:pt x="659559" y="1163202"/>
                    <a:pt x="635055" y="1186088"/>
                    <a:pt x="629441" y="1219299"/>
                  </a:cubicBezTo>
                  <a:cubicBezTo>
                    <a:pt x="623684" y="1253557"/>
                    <a:pt x="627633" y="1288338"/>
                    <a:pt x="627395" y="1322882"/>
                  </a:cubicBezTo>
                  <a:cubicBezTo>
                    <a:pt x="842696" y="1322929"/>
                    <a:pt x="1058045" y="1322929"/>
                    <a:pt x="1273346" y="1323120"/>
                  </a:cubicBezTo>
                  <a:cubicBezTo>
                    <a:pt x="1279722" y="1323120"/>
                    <a:pt x="1289190" y="1319361"/>
                    <a:pt x="1288810" y="1331922"/>
                  </a:cubicBezTo>
                  <a:cubicBezTo>
                    <a:pt x="1304892" y="1331874"/>
                    <a:pt x="1320974" y="1331827"/>
                    <a:pt x="1337056" y="1331779"/>
                  </a:cubicBezTo>
                  <a:cubicBezTo>
                    <a:pt x="1372170" y="1331684"/>
                    <a:pt x="1407237" y="1331541"/>
                    <a:pt x="1442351" y="1331589"/>
                  </a:cubicBezTo>
                  <a:cubicBezTo>
                    <a:pt x="1443969" y="1331589"/>
                    <a:pt x="1445634" y="1332826"/>
                    <a:pt x="1447252" y="1333492"/>
                  </a:cubicBezTo>
                  <a:cubicBezTo>
                    <a:pt x="1537465" y="1334206"/>
                    <a:pt x="1627629" y="1334967"/>
                    <a:pt x="1717842" y="1335633"/>
                  </a:cubicBezTo>
                  <a:cubicBezTo>
                    <a:pt x="1886419" y="1336918"/>
                    <a:pt x="2054996" y="1338298"/>
                    <a:pt x="2223526" y="1339154"/>
                  </a:cubicBezTo>
                  <a:cubicBezTo>
                    <a:pt x="2235136" y="1339202"/>
                    <a:pt x="2237562" y="1342342"/>
                    <a:pt x="2237467" y="1353476"/>
                  </a:cubicBezTo>
                  <a:cubicBezTo>
                    <a:pt x="2236848" y="1411809"/>
                    <a:pt x="2238466" y="1470143"/>
                    <a:pt x="2236848" y="1528429"/>
                  </a:cubicBezTo>
                  <a:cubicBezTo>
                    <a:pt x="2234945" y="1597040"/>
                    <a:pt x="2284715" y="1650378"/>
                    <a:pt x="2338861" y="1660417"/>
                  </a:cubicBezTo>
                  <a:cubicBezTo>
                    <a:pt x="2345712" y="1661702"/>
                    <a:pt x="2349566" y="1665556"/>
                    <a:pt x="2352849" y="1671551"/>
                  </a:cubicBezTo>
                  <a:cubicBezTo>
                    <a:pt x="2364174" y="1692248"/>
                    <a:pt x="2375878" y="1712755"/>
                    <a:pt x="2387869" y="1733120"/>
                  </a:cubicBezTo>
                  <a:cubicBezTo>
                    <a:pt x="2391723" y="1739638"/>
                    <a:pt x="2393340" y="1746109"/>
                    <a:pt x="2393340" y="1753674"/>
                  </a:cubicBezTo>
                  <a:cubicBezTo>
                    <a:pt x="2393150" y="1839319"/>
                    <a:pt x="2393102" y="1924964"/>
                    <a:pt x="2393388" y="2010608"/>
                  </a:cubicBezTo>
                  <a:cubicBezTo>
                    <a:pt x="2393436" y="2019411"/>
                    <a:pt x="2392008" y="2024454"/>
                    <a:pt x="2382635" y="2028927"/>
                  </a:cubicBezTo>
                  <a:cubicBezTo>
                    <a:pt x="2358178" y="2040584"/>
                    <a:pt x="2351232" y="2071464"/>
                    <a:pt x="2366124" y="2094207"/>
                  </a:cubicBezTo>
                  <a:cubicBezTo>
                    <a:pt x="2380208" y="2115714"/>
                    <a:pt x="2411516" y="2120662"/>
                    <a:pt x="2432356" y="2104675"/>
                  </a:cubicBezTo>
                  <a:cubicBezTo>
                    <a:pt x="2452863" y="2088926"/>
                    <a:pt x="2455671" y="2057475"/>
                    <a:pt x="2437495" y="2038205"/>
                  </a:cubicBezTo>
                  <a:cubicBezTo>
                    <a:pt x="2432261" y="2032686"/>
                    <a:pt x="2430596" y="2027357"/>
                    <a:pt x="2430596" y="2020172"/>
                  </a:cubicBezTo>
                  <a:cubicBezTo>
                    <a:pt x="2430786" y="1943187"/>
                    <a:pt x="2429216" y="1866154"/>
                    <a:pt x="2431357" y="1789217"/>
                  </a:cubicBezTo>
                  <a:cubicBezTo>
                    <a:pt x="2432404" y="1751438"/>
                    <a:pt x="2427265" y="1717323"/>
                    <a:pt x="2404094" y="1686872"/>
                  </a:cubicBezTo>
                  <a:cubicBezTo>
                    <a:pt x="2400810" y="1682589"/>
                    <a:pt x="2398955" y="1677213"/>
                    <a:pt x="2395957" y="1672740"/>
                  </a:cubicBezTo>
                  <a:cubicBezTo>
                    <a:pt x="2391009" y="1665413"/>
                    <a:pt x="2393531" y="1663557"/>
                    <a:pt x="2401381" y="1663652"/>
                  </a:cubicBezTo>
                  <a:cubicBezTo>
                    <a:pt x="2420509" y="1663938"/>
                    <a:pt x="2439636" y="1663985"/>
                    <a:pt x="2458811" y="1663605"/>
                  </a:cubicBezTo>
                  <a:cubicBezTo>
                    <a:pt x="2465377" y="1663462"/>
                    <a:pt x="2468517" y="1666317"/>
                    <a:pt x="2471182" y="1671836"/>
                  </a:cubicBezTo>
                  <a:cubicBezTo>
                    <a:pt x="2480650" y="1691439"/>
                    <a:pt x="2490214" y="1711043"/>
                    <a:pt x="2500396" y="1730313"/>
                  </a:cubicBezTo>
                  <a:cubicBezTo>
                    <a:pt x="2504821" y="1738687"/>
                    <a:pt x="2506487" y="1747013"/>
                    <a:pt x="2506487" y="1756386"/>
                  </a:cubicBezTo>
                  <a:cubicBezTo>
                    <a:pt x="2506296" y="1841603"/>
                    <a:pt x="2506249" y="1926772"/>
                    <a:pt x="2506534" y="2011988"/>
                  </a:cubicBezTo>
                  <a:cubicBezTo>
                    <a:pt x="2506582" y="2021171"/>
                    <a:pt x="2504821" y="2027309"/>
                    <a:pt x="2496733" y="2033495"/>
                  </a:cubicBezTo>
                  <a:cubicBezTo>
                    <a:pt x="2475179" y="2049910"/>
                    <a:pt x="2473847" y="2081979"/>
                    <a:pt x="2492450" y="2100916"/>
                  </a:cubicBezTo>
                  <a:cubicBezTo>
                    <a:pt x="2510150" y="2118901"/>
                    <a:pt x="2541315" y="2118330"/>
                    <a:pt x="2558492" y="2099679"/>
                  </a:cubicBezTo>
                  <a:cubicBezTo>
                    <a:pt x="2577048" y="2079552"/>
                    <a:pt x="2574622" y="2049053"/>
                    <a:pt x="2552259" y="2032543"/>
                  </a:cubicBezTo>
                  <a:cubicBezTo>
                    <a:pt x="2545645" y="2027642"/>
                    <a:pt x="2543409" y="2023027"/>
                    <a:pt x="2543456" y="2014938"/>
                  </a:cubicBezTo>
                  <a:cubicBezTo>
                    <a:pt x="2543789" y="1925202"/>
                    <a:pt x="2543599" y="1835417"/>
                    <a:pt x="2543789" y="1745681"/>
                  </a:cubicBezTo>
                  <a:cubicBezTo>
                    <a:pt x="2543789" y="1737687"/>
                    <a:pt x="2542172" y="1730693"/>
                    <a:pt x="2538460" y="1723604"/>
                  </a:cubicBezTo>
                  <a:cubicBezTo>
                    <a:pt x="2528469" y="1704381"/>
                    <a:pt x="2519048" y="1684826"/>
                    <a:pt x="2508580" y="1663748"/>
                  </a:cubicBezTo>
                  <a:cubicBezTo>
                    <a:pt x="2529040" y="1663748"/>
                    <a:pt x="2547643" y="1664223"/>
                    <a:pt x="2566200" y="1663509"/>
                  </a:cubicBezTo>
                  <a:cubicBezTo>
                    <a:pt x="2574574" y="1663177"/>
                    <a:pt x="2578285" y="1666698"/>
                    <a:pt x="2581616" y="1673644"/>
                  </a:cubicBezTo>
                  <a:cubicBezTo>
                    <a:pt x="2591751" y="1694960"/>
                    <a:pt x="2602266" y="1716086"/>
                    <a:pt x="2613162" y="1737069"/>
                  </a:cubicBezTo>
                  <a:cubicBezTo>
                    <a:pt x="2616635" y="1743778"/>
                    <a:pt x="2618015" y="1750439"/>
                    <a:pt x="2617967" y="1757909"/>
                  </a:cubicBezTo>
                  <a:cubicBezTo>
                    <a:pt x="2617824" y="1843554"/>
                    <a:pt x="2617777" y="1929198"/>
                    <a:pt x="2618063" y="2014843"/>
                  </a:cubicBezTo>
                  <a:cubicBezTo>
                    <a:pt x="2618110" y="2022837"/>
                    <a:pt x="2616016" y="2027547"/>
                    <a:pt x="2609355" y="2032590"/>
                  </a:cubicBezTo>
                  <a:cubicBezTo>
                    <a:pt x="2587326" y="2049244"/>
                    <a:pt x="2585042" y="2080124"/>
                    <a:pt x="2603360" y="2099917"/>
                  </a:cubicBezTo>
                  <a:cubicBezTo>
                    <a:pt x="2620822" y="2118759"/>
                    <a:pt x="2652986" y="2118616"/>
                    <a:pt x="2670448" y="2099679"/>
                  </a:cubicBezTo>
                  <a:cubicBezTo>
                    <a:pt x="2688815" y="2079743"/>
                    <a:pt x="2686293" y="2048958"/>
                    <a:pt x="2664025" y="2032448"/>
                  </a:cubicBezTo>
                  <a:cubicBezTo>
                    <a:pt x="2657316" y="2027452"/>
                    <a:pt x="2655365" y="2022694"/>
                    <a:pt x="2655365" y="2014748"/>
                  </a:cubicBezTo>
                  <a:cubicBezTo>
                    <a:pt x="2655651" y="1926819"/>
                    <a:pt x="2655461" y="1838891"/>
                    <a:pt x="2655651" y="1750962"/>
                  </a:cubicBezTo>
                  <a:cubicBezTo>
                    <a:pt x="2655651" y="1743016"/>
                    <a:pt x="2654224" y="1735927"/>
                    <a:pt x="2650512" y="1728790"/>
                  </a:cubicBezTo>
                  <a:cubicBezTo>
                    <a:pt x="2639664" y="1707902"/>
                    <a:pt x="2629434" y="1686729"/>
                    <a:pt x="2617920" y="1663700"/>
                  </a:cubicBezTo>
                  <a:cubicBezTo>
                    <a:pt x="2627293" y="1663700"/>
                    <a:pt x="2634858" y="1663605"/>
                    <a:pt x="2642376" y="1663700"/>
                  </a:cubicBezTo>
                  <a:cubicBezTo>
                    <a:pt x="2660552" y="1663890"/>
                    <a:pt x="2681868" y="1658419"/>
                    <a:pt x="2696094" y="1666031"/>
                  </a:cubicBezTo>
                  <a:cubicBezTo>
                    <a:pt x="2710939" y="1673977"/>
                    <a:pt x="2713604" y="1697530"/>
                    <a:pt x="2723120" y="1713422"/>
                  </a:cubicBezTo>
                  <a:cubicBezTo>
                    <a:pt x="2730352" y="1725507"/>
                    <a:pt x="2732541" y="1738211"/>
                    <a:pt x="2732493" y="1752342"/>
                  </a:cubicBezTo>
                  <a:cubicBezTo>
                    <a:pt x="2732017" y="1839367"/>
                    <a:pt x="2732160" y="1926391"/>
                    <a:pt x="2732398" y="2013416"/>
                  </a:cubicBezTo>
                  <a:cubicBezTo>
                    <a:pt x="2732398" y="2021362"/>
                    <a:pt x="2730781" y="2026167"/>
                    <a:pt x="2723405" y="2030925"/>
                  </a:cubicBezTo>
                  <a:cubicBezTo>
                    <a:pt x="2699901" y="2046056"/>
                    <a:pt x="2695666" y="2076269"/>
                    <a:pt x="2712795" y="2097538"/>
                  </a:cubicBezTo>
                  <a:cubicBezTo>
                    <a:pt x="2729020" y="2117617"/>
                    <a:pt x="2760804" y="2119710"/>
                    <a:pt x="2779693" y="2101915"/>
                  </a:cubicBezTo>
                  <a:cubicBezTo>
                    <a:pt x="2799201" y="2083549"/>
                    <a:pt x="2798820" y="2052051"/>
                    <a:pt x="2777742" y="2034446"/>
                  </a:cubicBezTo>
                  <a:cubicBezTo>
                    <a:pt x="2770462" y="2028356"/>
                    <a:pt x="2768702" y="2022408"/>
                    <a:pt x="2768702" y="2013654"/>
                  </a:cubicBezTo>
                  <a:cubicBezTo>
                    <a:pt x="2768987" y="1936193"/>
                    <a:pt x="2767465" y="1858732"/>
                    <a:pt x="2769463" y="1781319"/>
                  </a:cubicBezTo>
                  <a:cubicBezTo>
                    <a:pt x="2770462" y="1742065"/>
                    <a:pt x="2766275" y="1705523"/>
                    <a:pt x="2743865" y="1672407"/>
                  </a:cubicBezTo>
                  <a:cubicBezTo>
                    <a:pt x="2742437" y="1670266"/>
                    <a:pt x="2741724" y="1667649"/>
                    <a:pt x="2740058" y="1663748"/>
                  </a:cubicBezTo>
                  <a:cubicBezTo>
                    <a:pt x="2759233" y="1663748"/>
                    <a:pt x="2777266" y="1663843"/>
                    <a:pt x="2795299" y="1663700"/>
                  </a:cubicBezTo>
                  <a:cubicBezTo>
                    <a:pt x="2801199" y="1663652"/>
                    <a:pt x="2802627" y="1668173"/>
                    <a:pt x="2804625" y="1672169"/>
                  </a:cubicBezTo>
                  <a:cubicBezTo>
                    <a:pt x="2813999" y="1690773"/>
                    <a:pt x="2823134" y="1709520"/>
                    <a:pt x="2832745" y="1727981"/>
                  </a:cubicBezTo>
                  <a:cubicBezTo>
                    <a:pt x="2837693" y="1737450"/>
                    <a:pt x="2839835" y="1747061"/>
                    <a:pt x="2839787" y="1757909"/>
                  </a:cubicBezTo>
                  <a:cubicBezTo>
                    <a:pt x="2839454" y="1842174"/>
                    <a:pt x="2839502" y="1926486"/>
                    <a:pt x="2839739" y="2010751"/>
                  </a:cubicBezTo>
                  <a:cubicBezTo>
                    <a:pt x="2839787" y="2019601"/>
                    <a:pt x="2838264" y="2025168"/>
                    <a:pt x="2829510" y="2030116"/>
                  </a:cubicBezTo>
                  <a:cubicBezTo>
                    <a:pt x="2805910" y="2043534"/>
                    <a:pt x="2800676" y="2074747"/>
                    <a:pt x="2817139" y="2096396"/>
                  </a:cubicBezTo>
                  <a:cubicBezTo>
                    <a:pt x="2832555" y="2116713"/>
                    <a:pt x="2863434" y="2120043"/>
                    <a:pt x="2882657" y="2103438"/>
                  </a:cubicBezTo>
                  <a:cubicBezTo>
                    <a:pt x="2903497" y="2085452"/>
                    <a:pt x="2904925" y="2054668"/>
                    <a:pt x="2884846" y="2036016"/>
                  </a:cubicBezTo>
                  <a:cubicBezTo>
                    <a:pt x="2878851" y="2030450"/>
                    <a:pt x="2876947" y="2025263"/>
                    <a:pt x="2876947" y="2017508"/>
                  </a:cubicBezTo>
                  <a:cubicBezTo>
                    <a:pt x="2877185" y="1926867"/>
                    <a:pt x="2877043" y="1836179"/>
                    <a:pt x="2877185" y="1745538"/>
                  </a:cubicBezTo>
                  <a:cubicBezTo>
                    <a:pt x="2877185" y="1738068"/>
                    <a:pt x="2875805" y="1731407"/>
                    <a:pt x="2872285" y="1724746"/>
                  </a:cubicBezTo>
                  <a:cubicBezTo>
                    <a:pt x="2862055" y="1705047"/>
                    <a:pt x="2852443" y="1685064"/>
                    <a:pt x="2841785" y="1663700"/>
                  </a:cubicBezTo>
                  <a:cubicBezTo>
                    <a:pt x="2863006" y="1663700"/>
                    <a:pt x="2882562" y="1663890"/>
                    <a:pt x="2902070" y="1663605"/>
                  </a:cubicBezTo>
                  <a:cubicBezTo>
                    <a:pt x="2908731" y="1663509"/>
                    <a:pt x="2910206" y="1668173"/>
                    <a:pt x="2912395" y="1672550"/>
                  </a:cubicBezTo>
                  <a:cubicBezTo>
                    <a:pt x="2922672" y="1693247"/>
                    <a:pt x="2932664" y="1714087"/>
                    <a:pt x="2943370" y="1734547"/>
                  </a:cubicBezTo>
                  <a:cubicBezTo>
                    <a:pt x="2946700" y="1740875"/>
                    <a:pt x="2947889" y="1747061"/>
                    <a:pt x="2947889" y="1754007"/>
                  </a:cubicBezTo>
                  <a:cubicBezTo>
                    <a:pt x="2947795" y="1840556"/>
                    <a:pt x="2947747" y="1927152"/>
                    <a:pt x="2947937" y="2013701"/>
                  </a:cubicBezTo>
                  <a:cubicBezTo>
                    <a:pt x="2947937" y="2021028"/>
                    <a:pt x="2946748" y="2025787"/>
                    <a:pt x="2939420" y="2029926"/>
                  </a:cubicBezTo>
                  <a:cubicBezTo>
                    <a:pt x="2921435" y="2040061"/>
                    <a:pt x="2913584" y="2060758"/>
                    <a:pt x="2918485" y="2080409"/>
                  </a:cubicBezTo>
                  <a:cubicBezTo>
                    <a:pt x="2923005" y="2098537"/>
                    <a:pt x="2940039" y="2112573"/>
                    <a:pt x="2958833" y="2113763"/>
                  </a:cubicBezTo>
                  <a:cubicBezTo>
                    <a:pt x="2979816" y="2115047"/>
                    <a:pt x="2997183" y="2104817"/>
                    <a:pt x="3004891" y="2086547"/>
                  </a:cubicBezTo>
                  <a:cubicBezTo>
                    <a:pt x="3012742" y="2067943"/>
                    <a:pt x="3007936" y="2046103"/>
                    <a:pt x="2991711" y="2033733"/>
                  </a:cubicBezTo>
                  <a:cubicBezTo>
                    <a:pt x="2985240" y="2028832"/>
                    <a:pt x="2984003" y="2023741"/>
                    <a:pt x="2984003" y="2016556"/>
                  </a:cubicBezTo>
                  <a:cubicBezTo>
                    <a:pt x="2984146" y="1925915"/>
                    <a:pt x="2984051" y="1835227"/>
                    <a:pt x="2984193" y="1744587"/>
                  </a:cubicBezTo>
                  <a:cubicBezTo>
                    <a:pt x="2984193" y="1737116"/>
                    <a:pt x="2982861" y="1730550"/>
                    <a:pt x="2979340" y="1723842"/>
                  </a:cubicBezTo>
                  <a:cubicBezTo>
                    <a:pt x="2969348" y="1704714"/>
                    <a:pt x="2960070" y="1685159"/>
                    <a:pt x="2949555" y="1663843"/>
                  </a:cubicBezTo>
                  <a:cubicBezTo>
                    <a:pt x="2969301" y="1663843"/>
                    <a:pt x="2986905" y="1663938"/>
                    <a:pt x="3004558" y="1663795"/>
                  </a:cubicBezTo>
                  <a:cubicBezTo>
                    <a:pt x="3010315" y="1663748"/>
                    <a:pt x="3012123" y="1667459"/>
                    <a:pt x="3014217" y="1671693"/>
                  </a:cubicBezTo>
                  <a:cubicBezTo>
                    <a:pt x="3022401" y="1688394"/>
                    <a:pt x="3030489" y="1705095"/>
                    <a:pt x="3039196" y="1721463"/>
                  </a:cubicBezTo>
                  <a:cubicBezTo>
                    <a:pt x="3042765" y="1728171"/>
                    <a:pt x="3044145" y="1734785"/>
                    <a:pt x="3044145" y="1742255"/>
                  </a:cubicBezTo>
                  <a:cubicBezTo>
                    <a:pt x="3044002" y="1833371"/>
                    <a:pt x="3044002" y="1924488"/>
                    <a:pt x="3044192" y="2015604"/>
                  </a:cubicBezTo>
                  <a:cubicBezTo>
                    <a:pt x="3044192" y="2022837"/>
                    <a:pt x="3042812" y="2027404"/>
                    <a:pt x="3036199" y="2032210"/>
                  </a:cubicBezTo>
                  <a:cubicBezTo>
                    <a:pt x="3013646" y="2048530"/>
                    <a:pt x="3010886" y="2079124"/>
                    <a:pt x="3028919" y="2099346"/>
                  </a:cubicBezTo>
                  <a:cubicBezTo>
                    <a:pt x="3045905" y="2118426"/>
                    <a:pt x="3078403" y="2118949"/>
                    <a:pt x="3096007" y="2100393"/>
                  </a:cubicBezTo>
                  <a:cubicBezTo>
                    <a:pt x="3114944" y="2080504"/>
                    <a:pt x="3112613" y="2048816"/>
                    <a:pt x="3089774" y="2032162"/>
                  </a:cubicBezTo>
                  <a:cubicBezTo>
                    <a:pt x="3083208" y="2027357"/>
                    <a:pt x="3081638" y="2022789"/>
                    <a:pt x="3081686" y="2015509"/>
                  </a:cubicBezTo>
                  <a:cubicBezTo>
                    <a:pt x="3081876" y="1936669"/>
                    <a:pt x="3080449" y="1857828"/>
                    <a:pt x="3082399" y="1779082"/>
                  </a:cubicBezTo>
                  <a:cubicBezTo>
                    <a:pt x="3083351" y="1741589"/>
                    <a:pt x="3078593" y="1707141"/>
                    <a:pt x="3057800" y="1675547"/>
                  </a:cubicBezTo>
                  <a:cubicBezTo>
                    <a:pt x="3055659" y="1672312"/>
                    <a:pt x="3054517" y="1668458"/>
                    <a:pt x="3052376" y="1663748"/>
                  </a:cubicBezTo>
                  <a:cubicBezTo>
                    <a:pt x="3057657" y="1663748"/>
                    <a:pt x="3061750" y="1663605"/>
                    <a:pt x="3065794" y="1663748"/>
                  </a:cubicBezTo>
                  <a:cubicBezTo>
                    <a:pt x="3085302" y="1664461"/>
                    <a:pt x="3108664" y="1656611"/>
                    <a:pt x="3123271" y="1666555"/>
                  </a:cubicBezTo>
                  <a:cubicBezTo>
                    <a:pt x="3137069" y="1675976"/>
                    <a:pt x="3141351" y="1698909"/>
                    <a:pt x="3150534" y="1715515"/>
                  </a:cubicBezTo>
                  <a:cubicBezTo>
                    <a:pt x="3156672" y="1726601"/>
                    <a:pt x="3158909" y="1737830"/>
                    <a:pt x="3158861" y="1750534"/>
                  </a:cubicBezTo>
                  <a:cubicBezTo>
                    <a:pt x="3158480" y="1838463"/>
                    <a:pt x="3158576" y="1926391"/>
                    <a:pt x="3158813" y="2014320"/>
                  </a:cubicBezTo>
                  <a:cubicBezTo>
                    <a:pt x="3158813" y="2022075"/>
                    <a:pt x="3157529" y="2027261"/>
                    <a:pt x="3150249" y="2032067"/>
                  </a:cubicBezTo>
                  <a:cubicBezTo>
                    <a:pt x="3133453" y="2043201"/>
                    <a:pt x="3127458" y="2063756"/>
                    <a:pt x="3133738" y="2082645"/>
                  </a:cubicBezTo>
                  <a:cubicBezTo>
                    <a:pt x="3140257" y="2102201"/>
                    <a:pt x="3156339" y="2113858"/>
                    <a:pt x="3176847" y="2113906"/>
                  </a:cubicBezTo>
                  <a:cubicBezTo>
                    <a:pt x="3197354" y="2113906"/>
                    <a:pt x="3213912" y="2102153"/>
                    <a:pt x="3220335" y="2082978"/>
                  </a:cubicBezTo>
                  <a:cubicBezTo>
                    <a:pt x="3226520" y="2064517"/>
                    <a:pt x="3220335" y="2043249"/>
                    <a:pt x="3203872" y="2032115"/>
                  </a:cubicBezTo>
                  <a:cubicBezTo>
                    <a:pt x="3196735" y="2027261"/>
                    <a:pt x="3195022" y="2022266"/>
                    <a:pt x="3195022" y="2014320"/>
                  </a:cubicBezTo>
                  <a:cubicBezTo>
                    <a:pt x="3195260" y="1921395"/>
                    <a:pt x="3195117" y="1828423"/>
                    <a:pt x="3195307" y="1735499"/>
                  </a:cubicBezTo>
                  <a:cubicBezTo>
                    <a:pt x="3195307" y="1726553"/>
                    <a:pt x="3193595" y="1718655"/>
                    <a:pt x="3189408" y="1710757"/>
                  </a:cubicBezTo>
                  <a:cubicBezTo>
                    <a:pt x="3181462" y="1695769"/>
                    <a:pt x="3174229" y="1680353"/>
                    <a:pt x="3166046" y="1663748"/>
                  </a:cubicBezTo>
                  <a:cubicBezTo>
                    <a:pt x="3185554" y="1663748"/>
                    <a:pt x="3202825" y="1664081"/>
                    <a:pt x="3220097" y="1663557"/>
                  </a:cubicBezTo>
                  <a:cubicBezTo>
                    <a:pt x="3226901" y="1663367"/>
                    <a:pt x="3229661" y="1666793"/>
                    <a:pt x="3232230" y="1671979"/>
                  </a:cubicBezTo>
                  <a:cubicBezTo>
                    <a:pt x="3243031" y="1693913"/>
                    <a:pt x="3253926" y="1715848"/>
                    <a:pt x="3265060" y="1737640"/>
                  </a:cubicBezTo>
                  <a:cubicBezTo>
                    <a:pt x="3268677" y="1744682"/>
                    <a:pt x="3270294" y="1751771"/>
                    <a:pt x="3270294" y="1759765"/>
                  </a:cubicBezTo>
                  <a:cubicBezTo>
                    <a:pt x="3270104" y="1844029"/>
                    <a:pt x="3270056" y="1928342"/>
                    <a:pt x="3270294" y="2012607"/>
                  </a:cubicBezTo>
                  <a:cubicBezTo>
                    <a:pt x="3270294" y="2021314"/>
                    <a:pt x="3268677" y="2027071"/>
                    <a:pt x="3260635" y="2032781"/>
                  </a:cubicBezTo>
                  <a:cubicBezTo>
                    <a:pt x="3238796" y="2048245"/>
                    <a:pt x="3236845" y="2080742"/>
                    <a:pt x="3255164" y="2100107"/>
                  </a:cubicBezTo>
                  <a:cubicBezTo>
                    <a:pt x="3273482" y="2119472"/>
                    <a:pt x="3305028" y="2118616"/>
                    <a:pt x="3322918" y="2098204"/>
                  </a:cubicBezTo>
                  <a:cubicBezTo>
                    <a:pt x="3340285" y="2078410"/>
                    <a:pt x="3337145" y="2047626"/>
                    <a:pt x="3315210" y="2032210"/>
                  </a:cubicBezTo>
                  <a:cubicBezTo>
                    <a:pt x="3308311" y="2027357"/>
                    <a:pt x="3306455" y="2022551"/>
                    <a:pt x="3306455" y="2014605"/>
                  </a:cubicBezTo>
                  <a:cubicBezTo>
                    <a:pt x="3306741" y="1926201"/>
                    <a:pt x="3306598" y="1837844"/>
                    <a:pt x="3306741" y="1749440"/>
                  </a:cubicBezTo>
                  <a:cubicBezTo>
                    <a:pt x="3306741" y="1741970"/>
                    <a:pt x="3305314" y="1735451"/>
                    <a:pt x="3301840" y="1728695"/>
                  </a:cubicBezTo>
                  <a:cubicBezTo>
                    <a:pt x="3291039" y="1707902"/>
                    <a:pt x="3280952" y="1686776"/>
                    <a:pt x="3269628" y="1663795"/>
                  </a:cubicBezTo>
                  <a:cubicBezTo>
                    <a:pt x="3295274" y="1663795"/>
                    <a:pt x="3318826" y="1663795"/>
                    <a:pt x="3342331" y="1663795"/>
                  </a:cubicBezTo>
                  <a:cubicBezTo>
                    <a:pt x="3347470" y="1663795"/>
                    <a:pt x="3348802" y="1667839"/>
                    <a:pt x="3350657" y="1671503"/>
                  </a:cubicBezTo>
                  <a:cubicBezTo>
                    <a:pt x="3357699" y="1685730"/>
                    <a:pt x="3364408" y="1700099"/>
                    <a:pt x="3372116" y="1713945"/>
                  </a:cubicBezTo>
                  <a:cubicBezTo>
                    <a:pt x="3378445" y="1725412"/>
                    <a:pt x="3380918" y="1737069"/>
                    <a:pt x="3380824" y="1750249"/>
                  </a:cubicBezTo>
                  <a:cubicBezTo>
                    <a:pt x="3380348" y="1837273"/>
                    <a:pt x="3380490" y="1924298"/>
                    <a:pt x="3380728" y="2011322"/>
                  </a:cubicBezTo>
                  <a:cubicBezTo>
                    <a:pt x="3380776" y="2020743"/>
                    <a:pt x="3380300" y="2028403"/>
                    <a:pt x="3370594" y="2033875"/>
                  </a:cubicBezTo>
                  <a:cubicBezTo>
                    <a:pt x="3362600" y="2038395"/>
                    <a:pt x="3358128" y="2046865"/>
                    <a:pt x="3355606" y="2055953"/>
                  </a:cubicBezTo>
                  <a:cubicBezTo>
                    <a:pt x="3349135" y="2079505"/>
                    <a:pt x="3357224" y="2095968"/>
                    <a:pt x="3383583" y="2112859"/>
                  </a:cubicBezTo>
                  <a:cubicBezTo>
                    <a:pt x="3407802" y="2116903"/>
                    <a:pt x="3427738" y="2110622"/>
                    <a:pt x="3441536" y="2089164"/>
                  </a:cubicBezTo>
                  <a:cubicBezTo>
                    <a:pt x="3448055" y="2066944"/>
                    <a:pt x="3446151" y="2046484"/>
                    <a:pt x="3426025" y="2032115"/>
                  </a:cubicBezTo>
                  <a:cubicBezTo>
                    <a:pt x="3419221" y="2027261"/>
                    <a:pt x="3418174" y="2022456"/>
                    <a:pt x="3418174" y="2015366"/>
                  </a:cubicBezTo>
                  <a:cubicBezTo>
                    <a:pt x="3418317" y="1937144"/>
                    <a:pt x="3416794" y="1858875"/>
                    <a:pt x="3418888" y="1780748"/>
                  </a:cubicBezTo>
                  <a:cubicBezTo>
                    <a:pt x="3419934" y="1742398"/>
                    <a:pt x="3414701" y="1707189"/>
                    <a:pt x="3393861" y="1674786"/>
                  </a:cubicBezTo>
                  <a:cubicBezTo>
                    <a:pt x="3391957" y="1671836"/>
                    <a:pt x="3390768" y="1668458"/>
                    <a:pt x="3388484" y="1663748"/>
                  </a:cubicBezTo>
                  <a:cubicBezTo>
                    <a:pt x="3416414" y="1663748"/>
                    <a:pt x="3443106" y="1663652"/>
                    <a:pt x="3469799" y="1663748"/>
                  </a:cubicBezTo>
                  <a:cubicBezTo>
                    <a:pt x="3508339" y="1663938"/>
                    <a:pt x="3541931" y="1652090"/>
                    <a:pt x="3569051" y="1623875"/>
                  </a:cubicBezTo>
                  <a:lnTo>
                    <a:pt x="3569051" y="1623875"/>
                  </a:lnTo>
                  <a:cubicBezTo>
                    <a:pt x="3569051" y="1623875"/>
                    <a:pt x="3569051" y="1623875"/>
                    <a:pt x="3569051" y="1623875"/>
                  </a:cubicBezTo>
                  <a:cubicBezTo>
                    <a:pt x="3567386" y="1619070"/>
                    <a:pt x="3564341" y="1615216"/>
                    <a:pt x="3560772" y="1611599"/>
                  </a:cubicBezTo>
                  <a:close/>
                  <a:moveTo>
                    <a:pt x="767900" y="367515"/>
                  </a:moveTo>
                  <a:cubicBezTo>
                    <a:pt x="764331" y="367610"/>
                    <a:pt x="761096" y="365517"/>
                    <a:pt x="761048" y="360949"/>
                  </a:cubicBezTo>
                  <a:cubicBezTo>
                    <a:pt x="761001" y="356001"/>
                    <a:pt x="763665" y="353194"/>
                    <a:pt x="768328" y="353527"/>
                  </a:cubicBezTo>
                  <a:cubicBezTo>
                    <a:pt x="772134" y="353812"/>
                    <a:pt x="774608" y="356572"/>
                    <a:pt x="774799" y="359236"/>
                  </a:cubicBezTo>
                  <a:cubicBezTo>
                    <a:pt x="774656" y="365231"/>
                    <a:pt x="771421" y="367420"/>
                    <a:pt x="767900" y="367515"/>
                  </a:cubicBezTo>
                  <a:close/>
                  <a:moveTo>
                    <a:pt x="770992" y="480043"/>
                  </a:moveTo>
                  <a:cubicBezTo>
                    <a:pt x="766996" y="480566"/>
                    <a:pt x="764188" y="478235"/>
                    <a:pt x="763665" y="473953"/>
                  </a:cubicBezTo>
                  <a:cubicBezTo>
                    <a:pt x="763046" y="468862"/>
                    <a:pt x="766139" y="465912"/>
                    <a:pt x="770517" y="465912"/>
                  </a:cubicBezTo>
                  <a:cubicBezTo>
                    <a:pt x="773990" y="465912"/>
                    <a:pt x="777225" y="468338"/>
                    <a:pt x="777511" y="472573"/>
                  </a:cubicBezTo>
                  <a:cubicBezTo>
                    <a:pt x="777511" y="477093"/>
                    <a:pt x="774751" y="479567"/>
                    <a:pt x="770992" y="480043"/>
                  </a:cubicBezTo>
                  <a:close/>
                  <a:moveTo>
                    <a:pt x="770517" y="585767"/>
                  </a:moveTo>
                  <a:cubicBezTo>
                    <a:pt x="766758" y="585957"/>
                    <a:pt x="763950" y="583768"/>
                    <a:pt x="763713" y="579296"/>
                  </a:cubicBezTo>
                  <a:cubicBezTo>
                    <a:pt x="763475" y="574823"/>
                    <a:pt x="766330" y="573158"/>
                    <a:pt x="769184" y="571730"/>
                  </a:cubicBezTo>
                  <a:cubicBezTo>
                    <a:pt x="773704" y="572016"/>
                    <a:pt x="776607" y="573967"/>
                    <a:pt x="777273" y="577868"/>
                  </a:cubicBezTo>
                  <a:cubicBezTo>
                    <a:pt x="778130" y="582769"/>
                    <a:pt x="774846" y="585529"/>
                    <a:pt x="770517" y="585767"/>
                  </a:cubicBezTo>
                  <a:close/>
                  <a:moveTo>
                    <a:pt x="774513" y="687398"/>
                  </a:moveTo>
                  <a:cubicBezTo>
                    <a:pt x="773895" y="691300"/>
                    <a:pt x="770802" y="693155"/>
                    <a:pt x="766948" y="693584"/>
                  </a:cubicBezTo>
                  <a:cubicBezTo>
                    <a:pt x="763094" y="692489"/>
                    <a:pt x="760810" y="690348"/>
                    <a:pt x="760858" y="686066"/>
                  </a:cubicBezTo>
                  <a:cubicBezTo>
                    <a:pt x="760953" y="681498"/>
                    <a:pt x="763903" y="679310"/>
                    <a:pt x="767567" y="679500"/>
                  </a:cubicBezTo>
                  <a:cubicBezTo>
                    <a:pt x="771801" y="679690"/>
                    <a:pt x="775275" y="682450"/>
                    <a:pt x="774513" y="687398"/>
                  </a:cubicBezTo>
                  <a:close/>
                  <a:moveTo>
                    <a:pt x="174144" y="1625969"/>
                  </a:moveTo>
                  <a:cubicBezTo>
                    <a:pt x="170243" y="1625826"/>
                    <a:pt x="167530" y="1623399"/>
                    <a:pt x="167626" y="1618879"/>
                  </a:cubicBezTo>
                  <a:cubicBezTo>
                    <a:pt x="167721" y="1614359"/>
                    <a:pt x="170385" y="1612503"/>
                    <a:pt x="174572" y="1612218"/>
                  </a:cubicBezTo>
                  <a:cubicBezTo>
                    <a:pt x="178522" y="1612932"/>
                    <a:pt x="181567" y="1614787"/>
                    <a:pt x="181281" y="1619260"/>
                  </a:cubicBezTo>
                  <a:cubicBezTo>
                    <a:pt x="180996" y="1623447"/>
                    <a:pt x="178141" y="1626111"/>
                    <a:pt x="174144" y="1625969"/>
                  </a:cubicBezTo>
                  <a:close/>
                  <a:moveTo>
                    <a:pt x="2236040" y="1097636"/>
                  </a:moveTo>
                  <a:cubicBezTo>
                    <a:pt x="2235088" y="1102061"/>
                    <a:pt x="2227951" y="1099730"/>
                    <a:pt x="2223621" y="1099777"/>
                  </a:cubicBezTo>
                  <a:cubicBezTo>
                    <a:pt x="2115661" y="1099873"/>
                    <a:pt x="2007654" y="1099873"/>
                    <a:pt x="1899694" y="1099873"/>
                  </a:cubicBezTo>
                  <a:cubicBezTo>
                    <a:pt x="1864627" y="1099873"/>
                    <a:pt x="1829513" y="1099873"/>
                    <a:pt x="1794446" y="1099873"/>
                  </a:cubicBezTo>
                  <a:cubicBezTo>
                    <a:pt x="1653656" y="1099873"/>
                    <a:pt x="1512913" y="1099682"/>
                    <a:pt x="1372123" y="1100206"/>
                  </a:cubicBezTo>
                  <a:cubicBezTo>
                    <a:pt x="1359847" y="1100253"/>
                    <a:pt x="1351949" y="1096209"/>
                    <a:pt x="1344336" y="1087311"/>
                  </a:cubicBezTo>
                  <a:cubicBezTo>
                    <a:pt x="1323020" y="1062427"/>
                    <a:pt x="1300752" y="1038304"/>
                    <a:pt x="1279436" y="1013419"/>
                  </a:cubicBezTo>
                  <a:cubicBezTo>
                    <a:pt x="1274393" y="1007471"/>
                    <a:pt x="1269254" y="1005806"/>
                    <a:pt x="1261927" y="1005806"/>
                  </a:cubicBezTo>
                  <a:cubicBezTo>
                    <a:pt x="1075126" y="1005949"/>
                    <a:pt x="888373" y="1005996"/>
                    <a:pt x="701573" y="1005759"/>
                  </a:cubicBezTo>
                  <a:cubicBezTo>
                    <a:pt x="693674" y="1005759"/>
                    <a:pt x="688155" y="1007852"/>
                    <a:pt x="682731" y="1013752"/>
                  </a:cubicBezTo>
                  <a:cubicBezTo>
                    <a:pt x="658370" y="1040207"/>
                    <a:pt x="633295" y="1066090"/>
                    <a:pt x="608934" y="1092545"/>
                  </a:cubicBezTo>
                  <a:cubicBezTo>
                    <a:pt x="603747" y="1098160"/>
                    <a:pt x="598418" y="1100015"/>
                    <a:pt x="591091" y="1099968"/>
                  </a:cubicBezTo>
                  <a:cubicBezTo>
                    <a:pt x="531425" y="1099730"/>
                    <a:pt x="471712" y="1099682"/>
                    <a:pt x="412046" y="1100015"/>
                  </a:cubicBezTo>
                  <a:cubicBezTo>
                    <a:pt x="403957" y="1100063"/>
                    <a:pt x="398676" y="1097351"/>
                    <a:pt x="393442" y="1091403"/>
                  </a:cubicBezTo>
                  <a:cubicBezTo>
                    <a:pt x="364370" y="1058192"/>
                    <a:pt x="335013" y="1025171"/>
                    <a:pt x="305371" y="992388"/>
                  </a:cubicBezTo>
                  <a:cubicBezTo>
                    <a:pt x="300423" y="986917"/>
                    <a:pt x="298234" y="981540"/>
                    <a:pt x="298519" y="974260"/>
                  </a:cubicBezTo>
                  <a:cubicBezTo>
                    <a:pt x="298995" y="961081"/>
                    <a:pt x="299185" y="947806"/>
                    <a:pt x="298472" y="934626"/>
                  </a:cubicBezTo>
                  <a:cubicBezTo>
                    <a:pt x="297948" y="924872"/>
                    <a:pt x="303991" y="926442"/>
                    <a:pt x="309843" y="926204"/>
                  </a:cubicBezTo>
                  <a:cubicBezTo>
                    <a:pt x="316267" y="925966"/>
                    <a:pt x="322119" y="925966"/>
                    <a:pt x="320406" y="935102"/>
                  </a:cubicBezTo>
                  <a:cubicBezTo>
                    <a:pt x="317456" y="950946"/>
                    <a:pt x="324688" y="962508"/>
                    <a:pt x="334585" y="974117"/>
                  </a:cubicBezTo>
                  <a:cubicBezTo>
                    <a:pt x="358851" y="1002475"/>
                    <a:pt x="382261" y="1031500"/>
                    <a:pt x="405670" y="1060619"/>
                  </a:cubicBezTo>
                  <a:cubicBezTo>
                    <a:pt x="409905" y="1065900"/>
                    <a:pt x="414377" y="1067423"/>
                    <a:pt x="420801" y="1067423"/>
                  </a:cubicBezTo>
                  <a:cubicBezTo>
                    <a:pt x="472283" y="1067232"/>
                    <a:pt x="523765" y="1067185"/>
                    <a:pt x="575247" y="1067470"/>
                  </a:cubicBezTo>
                  <a:cubicBezTo>
                    <a:pt x="581813" y="1067518"/>
                    <a:pt x="586238" y="1065282"/>
                    <a:pt x="590853" y="1060999"/>
                  </a:cubicBezTo>
                  <a:cubicBezTo>
                    <a:pt x="622494" y="1031500"/>
                    <a:pt x="654516" y="1002380"/>
                    <a:pt x="685966" y="972690"/>
                  </a:cubicBezTo>
                  <a:cubicBezTo>
                    <a:pt x="691771" y="967218"/>
                    <a:pt x="697338" y="965125"/>
                    <a:pt x="705141" y="965125"/>
                  </a:cubicBezTo>
                  <a:cubicBezTo>
                    <a:pt x="841792" y="964935"/>
                    <a:pt x="978490" y="964601"/>
                    <a:pt x="1115141" y="964126"/>
                  </a:cubicBezTo>
                  <a:cubicBezTo>
                    <a:pt x="1172523" y="963935"/>
                    <a:pt x="1229953" y="963507"/>
                    <a:pt x="1287335" y="962651"/>
                  </a:cubicBezTo>
                  <a:cubicBezTo>
                    <a:pt x="1296422" y="962508"/>
                    <a:pt x="1302513" y="965315"/>
                    <a:pt x="1308318" y="972119"/>
                  </a:cubicBezTo>
                  <a:cubicBezTo>
                    <a:pt x="1332869" y="1000810"/>
                    <a:pt x="1358087" y="1028978"/>
                    <a:pt x="1382638" y="1057716"/>
                  </a:cubicBezTo>
                  <a:cubicBezTo>
                    <a:pt x="1388776" y="1064901"/>
                    <a:pt x="1395247" y="1067565"/>
                    <a:pt x="1404811" y="1067565"/>
                  </a:cubicBezTo>
                  <a:cubicBezTo>
                    <a:pt x="1677256" y="1067280"/>
                    <a:pt x="1949701" y="1067328"/>
                    <a:pt x="2222099" y="1067470"/>
                  </a:cubicBezTo>
                  <a:cubicBezTo>
                    <a:pt x="2227047" y="1067470"/>
                    <a:pt x="2235041" y="1064377"/>
                    <a:pt x="2236420" y="1070801"/>
                  </a:cubicBezTo>
                  <a:cubicBezTo>
                    <a:pt x="2238371" y="1079365"/>
                    <a:pt x="2237895" y="1088977"/>
                    <a:pt x="2236040" y="1097636"/>
                  </a:cubicBezTo>
                  <a:close/>
                  <a:moveTo>
                    <a:pt x="2404950" y="2061662"/>
                  </a:moveTo>
                  <a:cubicBezTo>
                    <a:pt x="2408756" y="2062138"/>
                    <a:pt x="2411326" y="2065278"/>
                    <a:pt x="2411088" y="2069180"/>
                  </a:cubicBezTo>
                  <a:cubicBezTo>
                    <a:pt x="2410850" y="2073177"/>
                    <a:pt x="2408281" y="2075556"/>
                    <a:pt x="2403903" y="2075270"/>
                  </a:cubicBezTo>
                  <a:cubicBezTo>
                    <a:pt x="2399621" y="2075223"/>
                    <a:pt x="2396814" y="2072606"/>
                    <a:pt x="2397052" y="2068799"/>
                  </a:cubicBezTo>
                  <a:cubicBezTo>
                    <a:pt x="2397290" y="2064660"/>
                    <a:pt x="2400144" y="2061044"/>
                    <a:pt x="2404950" y="2061662"/>
                  </a:cubicBezTo>
                  <a:close/>
                  <a:moveTo>
                    <a:pt x="2525471" y="2061519"/>
                  </a:moveTo>
                  <a:cubicBezTo>
                    <a:pt x="2529087" y="2062709"/>
                    <a:pt x="2532275" y="2064850"/>
                    <a:pt x="2532180" y="2068894"/>
                  </a:cubicBezTo>
                  <a:cubicBezTo>
                    <a:pt x="2532037" y="2072939"/>
                    <a:pt x="2529182" y="2075223"/>
                    <a:pt x="2524948" y="2075270"/>
                  </a:cubicBezTo>
                  <a:cubicBezTo>
                    <a:pt x="2520380" y="2075318"/>
                    <a:pt x="2518239" y="2072606"/>
                    <a:pt x="2518524" y="2068466"/>
                  </a:cubicBezTo>
                  <a:cubicBezTo>
                    <a:pt x="2518810" y="2064469"/>
                    <a:pt x="2521141" y="2061805"/>
                    <a:pt x="2525471" y="2061519"/>
                  </a:cubicBezTo>
                  <a:close/>
                  <a:moveTo>
                    <a:pt x="2637190" y="2061615"/>
                  </a:moveTo>
                  <a:cubicBezTo>
                    <a:pt x="2641377" y="2061662"/>
                    <a:pt x="2642757" y="2065421"/>
                    <a:pt x="2644374" y="2068181"/>
                  </a:cubicBezTo>
                  <a:cubicBezTo>
                    <a:pt x="2643470" y="2072415"/>
                    <a:pt x="2641662" y="2075080"/>
                    <a:pt x="2637333" y="2075318"/>
                  </a:cubicBezTo>
                  <a:cubicBezTo>
                    <a:pt x="2633050" y="2075508"/>
                    <a:pt x="2630196" y="2073415"/>
                    <a:pt x="2630053" y="2069370"/>
                  </a:cubicBezTo>
                  <a:cubicBezTo>
                    <a:pt x="2629862" y="2064898"/>
                    <a:pt x="2632432" y="2061567"/>
                    <a:pt x="2637190" y="2061615"/>
                  </a:cubicBezTo>
                  <a:close/>
                  <a:moveTo>
                    <a:pt x="2747909" y="2061662"/>
                  </a:moveTo>
                  <a:cubicBezTo>
                    <a:pt x="2752287" y="2061091"/>
                    <a:pt x="2754761" y="2064469"/>
                    <a:pt x="2755094" y="2068228"/>
                  </a:cubicBezTo>
                  <a:cubicBezTo>
                    <a:pt x="2755427" y="2072130"/>
                    <a:pt x="2753619" y="2075365"/>
                    <a:pt x="2750574" y="2075223"/>
                  </a:cubicBezTo>
                  <a:cubicBezTo>
                    <a:pt x="2744436" y="2075365"/>
                    <a:pt x="2741533" y="2073129"/>
                    <a:pt x="2741343" y="2069085"/>
                  </a:cubicBezTo>
                  <a:cubicBezTo>
                    <a:pt x="2741105" y="2064993"/>
                    <a:pt x="2744055" y="2062186"/>
                    <a:pt x="2747909" y="2061662"/>
                  </a:cubicBezTo>
                  <a:close/>
                  <a:moveTo>
                    <a:pt x="2853823" y="2061615"/>
                  </a:moveTo>
                  <a:cubicBezTo>
                    <a:pt x="2857915" y="2061853"/>
                    <a:pt x="2859818" y="2065040"/>
                    <a:pt x="2860770" y="2068419"/>
                  </a:cubicBezTo>
                  <a:cubicBezTo>
                    <a:pt x="2859913" y="2073034"/>
                    <a:pt x="2857392" y="2075223"/>
                    <a:pt x="2853252" y="2075223"/>
                  </a:cubicBezTo>
                  <a:cubicBezTo>
                    <a:pt x="2848732" y="2075223"/>
                    <a:pt x="2846639" y="2072558"/>
                    <a:pt x="2846876" y="2068276"/>
                  </a:cubicBezTo>
                  <a:cubicBezTo>
                    <a:pt x="2847114" y="2064136"/>
                    <a:pt x="2849589" y="2061329"/>
                    <a:pt x="2853823" y="2061615"/>
                  </a:cubicBezTo>
                  <a:close/>
                  <a:moveTo>
                    <a:pt x="2962830" y="2061615"/>
                  </a:moveTo>
                  <a:cubicBezTo>
                    <a:pt x="2967017" y="2061377"/>
                    <a:pt x="2969206" y="2064327"/>
                    <a:pt x="2970110" y="2068181"/>
                  </a:cubicBezTo>
                  <a:cubicBezTo>
                    <a:pt x="2970062" y="2072701"/>
                    <a:pt x="2967493" y="2074889"/>
                    <a:pt x="2963401" y="2075175"/>
                  </a:cubicBezTo>
                  <a:cubicBezTo>
                    <a:pt x="2959119" y="2075460"/>
                    <a:pt x="2956549" y="2073319"/>
                    <a:pt x="2956407" y="2068847"/>
                  </a:cubicBezTo>
                  <a:cubicBezTo>
                    <a:pt x="2956264" y="2064469"/>
                    <a:pt x="2958786" y="2061853"/>
                    <a:pt x="2962830" y="2061615"/>
                  </a:cubicBezTo>
                  <a:close/>
                  <a:moveTo>
                    <a:pt x="3063890" y="2061662"/>
                  </a:moveTo>
                  <a:cubicBezTo>
                    <a:pt x="3067697" y="2062138"/>
                    <a:pt x="3070219" y="2065278"/>
                    <a:pt x="3069981" y="2069180"/>
                  </a:cubicBezTo>
                  <a:cubicBezTo>
                    <a:pt x="3069743" y="2073177"/>
                    <a:pt x="3067174" y="2075556"/>
                    <a:pt x="3062796" y="2075270"/>
                  </a:cubicBezTo>
                  <a:cubicBezTo>
                    <a:pt x="3058467" y="2075223"/>
                    <a:pt x="3055754" y="2072606"/>
                    <a:pt x="3055945" y="2068799"/>
                  </a:cubicBezTo>
                  <a:cubicBezTo>
                    <a:pt x="3056230" y="2064612"/>
                    <a:pt x="3059132" y="2061091"/>
                    <a:pt x="3063890" y="2061662"/>
                  </a:cubicBezTo>
                  <a:close/>
                  <a:moveTo>
                    <a:pt x="3170138" y="2068228"/>
                  </a:moveTo>
                  <a:cubicBezTo>
                    <a:pt x="3170566" y="2064232"/>
                    <a:pt x="3173135" y="2061377"/>
                    <a:pt x="3177275" y="2061615"/>
                  </a:cubicBezTo>
                  <a:cubicBezTo>
                    <a:pt x="3181271" y="2061853"/>
                    <a:pt x="3183698" y="2064469"/>
                    <a:pt x="3183698" y="2068799"/>
                  </a:cubicBezTo>
                  <a:cubicBezTo>
                    <a:pt x="3183460" y="2073224"/>
                    <a:pt x="3180938" y="2075460"/>
                    <a:pt x="3176656" y="2075127"/>
                  </a:cubicBezTo>
                  <a:cubicBezTo>
                    <a:pt x="3172612" y="2074842"/>
                    <a:pt x="3169662" y="2072701"/>
                    <a:pt x="3170138" y="2068228"/>
                  </a:cubicBezTo>
                  <a:close/>
                  <a:moveTo>
                    <a:pt x="3287709" y="2061472"/>
                  </a:moveTo>
                  <a:cubicBezTo>
                    <a:pt x="3291991" y="2061710"/>
                    <a:pt x="3294608" y="2064089"/>
                    <a:pt x="3295226" y="2068038"/>
                  </a:cubicBezTo>
                  <a:cubicBezTo>
                    <a:pt x="3295940" y="2072558"/>
                    <a:pt x="3292895" y="2074699"/>
                    <a:pt x="3288898" y="2075127"/>
                  </a:cubicBezTo>
                  <a:cubicBezTo>
                    <a:pt x="3284664" y="2075603"/>
                    <a:pt x="3281904" y="2073605"/>
                    <a:pt x="3281666" y="2069085"/>
                  </a:cubicBezTo>
                  <a:cubicBezTo>
                    <a:pt x="3281428" y="2064802"/>
                    <a:pt x="3283855" y="2062519"/>
                    <a:pt x="3287709" y="2061472"/>
                  </a:cubicBezTo>
                  <a:close/>
                  <a:moveTo>
                    <a:pt x="3400331" y="2061662"/>
                  </a:moveTo>
                  <a:cubicBezTo>
                    <a:pt x="3404090" y="2062186"/>
                    <a:pt x="3406136" y="2065373"/>
                    <a:pt x="3406612" y="2069180"/>
                  </a:cubicBezTo>
                  <a:cubicBezTo>
                    <a:pt x="3405660" y="2073272"/>
                    <a:pt x="3403377" y="2075460"/>
                    <a:pt x="3399094" y="2075318"/>
                  </a:cubicBezTo>
                  <a:cubicBezTo>
                    <a:pt x="3394717" y="2075175"/>
                    <a:pt x="3392052" y="2072510"/>
                    <a:pt x="3392338" y="2068752"/>
                  </a:cubicBezTo>
                  <a:cubicBezTo>
                    <a:pt x="3392623" y="2064565"/>
                    <a:pt x="3395526" y="2060948"/>
                    <a:pt x="3400331" y="206166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98">
              <a:extLst>
                <a:ext uri="{FF2B5EF4-FFF2-40B4-BE49-F238E27FC236}">
                  <a16:creationId xmlns:a16="http://schemas.microsoft.com/office/drawing/2014/main" id="{041A1398-E187-4375-9C47-FD15CCE366A6}"/>
                </a:ext>
              </a:extLst>
            </p:cNvPr>
            <p:cNvSpPr/>
            <p:nvPr/>
          </p:nvSpPr>
          <p:spPr>
            <a:xfrm>
              <a:off x="1638707" y="3305475"/>
              <a:ext cx="2548234" cy="1172439"/>
            </a:xfrm>
            <a:custGeom>
              <a:avLst/>
              <a:gdLst>
                <a:gd name="connsiteX0" fmla="*/ 2468127 w 2548234"/>
                <a:gd name="connsiteY0" fmla="*/ 186717 h 1172439"/>
                <a:gd name="connsiteX1" fmla="*/ 2446716 w 2548234"/>
                <a:gd name="connsiteY1" fmla="*/ 196614 h 1172439"/>
                <a:gd name="connsiteX2" fmla="*/ 1191926 w 2548234"/>
                <a:gd name="connsiteY2" fmla="*/ 196471 h 1172439"/>
                <a:gd name="connsiteX3" fmla="*/ 742244 w 2548234"/>
                <a:gd name="connsiteY3" fmla="*/ 196233 h 1172439"/>
                <a:gd name="connsiteX4" fmla="*/ 724687 w 2548234"/>
                <a:gd name="connsiteY4" fmla="*/ 207985 h 1172439"/>
                <a:gd name="connsiteX5" fmla="*/ 710651 w 2548234"/>
                <a:gd name="connsiteY5" fmla="*/ 243338 h 1172439"/>
                <a:gd name="connsiteX6" fmla="*/ 693712 w 2548234"/>
                <a:gd name="connsiteY6" fmla="*/ 254519 h 1172439"/>
                <a:gd name="connsiteX7" fmla="*/ 531035 w 2548234"/>
                <a:gd name="connsiteY7" fmla="*/ 254234 h 1172439"/>
                <a:gd name="connsiteX8" fmla="*/ 496301 w 2548234"/>
                <a:gd name="connsiteY8" fmla="*/ 252473 h 1172439"/>
                <a:gd name="connsiteX9" fmla="*/ 482979 w 2548234"/>
                <a:gd name="connsiteY9" fmla="*/ 222640 h 1172439"/>
                <a:gd name="connsiteX10" fmla="*/ 491496 w 2548234"/>
                <a:gd name="connsiteY10" fmla="*/ 209460 h 1172439"/>
                <a:gd name="connsiteX11" fmla="*/ 673300 w 2548234"/>
                <a:gd name="connsiteY11" fmla="*/ 209889 h 1172439"/>
                <a:gd name="connsiteX12" fmla="*/ 691476 w 2548234"/>
                <a:gd name="connsiteY12" fmla="*/ 199326 h 1172439"/>
                <a:gd name="connsiteX13" fmla="*/ 764655 w 2548234"/>
                <a:gd name="connsiteY13" fmla="*/ 74903 h 1172439"/>
                <a:gd name="connsiteX14" fmla="*/ 781784 w 2548234"/>
                <a:gd name="connsiteY14" fmla="*/ 65292 h 1172439"/>
                <a:gd name="connsiteX15" fmla="*/ 1089343 w 2548234"/>
                <a:gd name="connsiteY15" fmla="*/ 65387 h 1172439"/>
                <a:gd name="connsiteX16" fmla="*/ 1105187 w 2548234"/>
                <a:gd name="connsiteY16" fmla="*/ 72905 h 1172439"/>
                <a:gd name="connsiteX17" fmla="*/ 1171372 w 2548234"/>
                <a:gd name="connsiteY17" fmla="*/ 80327 h 1172439"/>
                <a:gd name="connsiteX18" fmla="*/ 1172799 w 2548234"/>
                <a:gd name="connsiteY18" fmla="*/ 12716 h 1172439"/>
                <a:gd name="connsiteX19" fmla="*/ 1105616 w 2548234"/>
                <a:gd name="connsiteY19" fmla="*/ 18187 h 1172439"/>
                <a:gd name="connsiteX20" fmla="*/ 1087440 w 2548234"/>
                <a:gd name="connsiteY20" fmla="*/ 26371 h 1172439"/>
                <a:gd name="connsiteX21" fmla="*/ 759373 w 2548234"/>
                <a:gd name="connsiteY21" fmla="*/ 26086 h 1172439"/>
                <a:gd name="connsiteX22" fmla="*/ 741197 w 2548234"/>
                <a:gd name="connsiteY22" fmla="*/ 36506 h 1172439"/>
                <a:gd name="connsiteX23" fmla="*/ 668590 w 2548234"/>
                <a:gd name="connsiteY23" fmla="*/ 159644 h 1172439"/>
                <a:gd name="connsiteX24" fmla="*/ 651461 w 2548234"/>
                <a:gd name="connsiteY24" fmla="*/ 169398 h 1172439"/>
                <a:gd name="connsiteX25" fmla="*/ 462852 w 2548234"/>
                <a:gd name="connsiteY25" fmla="*/ 169398 h 1172439"/>
                <a:gd name="connsiteX26" fmla="*/ 445771 w 2548234"/>
                <a:gd name="connsiteY26" fmla="*/ 161071 h 1172439"/>
                <a:gd name="connsiteX27" fmla="*/ 218717 w 2548234"/>
                <a:gd name="connsiteY27" fmla="*/ 71430 h 1172439"/>
                <a:gd name="connsiteX28" fmla="*/ 38 w 2548234"/>
                <a:gd name="connsiteY28" fmla="*/ 316469 h 1172439"/>
                <a:gd name="connsiteX29" fmla="*/ 181938 w 2548234"/>
                <a:gd name="connsiteY29" fmla="*/ 562792 h 1172439"/>
                <a:gd name="connsiteX30" fmla="*/ 192405 w 2548234"/>
                <a:gd name="connsiteY30" fmla="*/ 578066 h 1172439"/>
                <a:gd name="connsiteX31" fmla="*/ 191977 w 2548234"/>
                <a:gd name="connsiteY31" fmla="*/ 819964 h 1172439"/>
                <a:gd name="connsiteX32" fmla="*/ 205823 w 2548234"/>
                <a:gd name="connsiteY32" fmla="*/ 834048 h 1172439"/>
                <a:gd name="connsiteX33" fmla="*/ 473558 w 2548234"/>
                <a:gd name="connsiteY33" fmla="*/ 826435 h 1172439"/>
                <a:gd name="connsiteX34" fmla="*/ 484549 w 2548234"/>
                <a:gd name="connsiteY34" fmla="*/ 836475 h 1172439"/>
                <a:gd name="connsiteX35" fmla="*/ 484406 w 2548234"/>
                <a:gd name="connsiteY35" fmla="*/ 862406 h 1172439"/>
                <a:gd name="connsiteX36" fmla="*/ 585134 w 2548234"/>
                <a:gd name="connsiteY36" fmla="*/ 962848 h 1172439"/>
                <a:gd name="connsiteX37" fmla="*/ 708129 w 2548234"/>
                <a:gd name="connsiteY37" fmla="*/ 962658 h 1172439"/>
                <a:gd name="connsiteX38" fmla="*/ 720119 w 2548234"/>
                <a:gd name="connsiteY38" fmla="*/ 974886 h 1172439"/>
                <a:gd name="connsiteX39" fmla="*/ 719691 w 2548234"/>
                <a:gd name="connsiteY39" fmla="*/ 1117008 h 1172439"/>
                <a:gd name="connsiteX40" fmla="*/ 731301 w 2548234"/>
                <a:gd name="connsiteY40" fmla="*/ 1129427 h 1172439"/>
                <a:gd name="connsiteX41" fmla="*/ 902162 w 2548234"/>
                <a:gd name="connsiteY41" fmla="*/ 1128476 h 1172439"/>
                <a:gd name="connsiteX42" fmla="*/ 968774 w 2548234"/>
                <a:gd name="connsiteY42" fmla="*/ 1128571 h 1172439"/>
                <a:gd name="connsiteX43" fmla="*/ 989615 w 2548234"/>
                <a:gd name="connsiteY43" fmla="*/ 1134613 h 1172439"/>
                <a:gd name="connsiteX44" fmla="*/ 1003080 w 2548234"/>
                <a:gd name="connsiteY44" fmla="*/ 1126763 h 1172439"/>
                <a:gd name="connsiteX45" fmla="*/ 1307880 w 2548234"/>
                <a:gd name="connsiteY45" fmla="*/ 1124288 h 1172439"/>
                <a:gd name="connsiteX46" fmla="*/ 1321678 w 2548234"/>
                <a:gd name="connsiteY46" fmla="*/ 1111156 h 1172439"/>
                <a:gd name="connsiteX47" fmla="*/ 1321630 w 2548234"/>
                <a:gd name="connsiteY47" fmla="*/ 952618 h 1172439"/>
                <a:gd name="connsiteX48" fmla="*/ 1308879 w 2548234"/>
                <a:gd name="connsiteY48" fmla="*/ 939914 h 1172439"/>
                <a:gd name="connsiteX49" fmla="*/ 1090152 w 2548234"/>
                <a:gd name="connsiteY49" fmla="*/ 940200 h 1172439"/>
                <a:gd name="connsiteX50" fmla="*/ 1073166 w 2548234"/>
                <a:gd name="connsiteY50" fmla="*/ 934252 h 1172439"/>
                <a:gd name="connsiteX51" fmla="*/ 1005792 w 2548234"/>
                <a:gd name="connsiteY51" fmla="*/ 937012 h 1172439"/>
                <a:gd name="connsiteX52" fmla="*/ 1014594 w 2548234"/>
                <a:gd name="connsiteY52" fmla="*/ 1003339 h 1172439"/>
                <a:gd name="connsiteX53" fmla="*/ 1080541 w 2548234"/>
                <a:gd name="connsiteY53" fmla="*/ 988256 h 1172439"/>
                <a:gd name="connsiteX54" fmla="*/ 1094291 w 2548234"/>
                <a:gd name="connsiteY54" fmla="*/ 980215 h 1172439"/>
                <a:gd name="connsiteX55" fmla="*/ 1270624 w 2548234"/>
                <a:gd name="connsiteY55" fmla="*/ 980168 h 1172439"/>
                <a:gd name="connsiteX56" fmla="*/ 1281045 w 2548234"/>
                <a:gd name="connsiteY56" fmla="*/ 991159 h 1172439"/>
                <a:gd name="connsiteX57" fmla="*/ 1281045 w 2548234"/>
                <a:gd name="connsiteY57" fmla="*/ 1074519 h 1172439"/>
                <a:gd name="connsiteX58" fmla="*/ 1270434 w 2548234"/>
                <a:gd name="connsiteY58" fmla="*/ 1085272 h 1172439"/>
                <a:gd name="connsiteX59" fmla="*/ 771554 w 2548234"/>
                <a:gd name="connsiteY59" fmla="*/ 1089935 h 1172439"/>
                <a:gd name="connsiteX60" fmla="*/ 760039 w 2548234"/>
                <a:gd name="connsiteY60" fmla="*/ 1078611 h 1172439"/>
                <a:gd name="connsiteX61" fmla="*/ 759992 w 2548234"/>
                <a:gd name="connsiteY61" fmla="*/ 976123 h 1172439"/>
                <a:gd name="connsiteX62" fmla="*/ 773838 w 2548234"/>
                <a:gd name="connsiteY62" fmla="*/ 962753 h 1172439"/>
                <a:gd name="connsiteX63" fmla="*/ 926951 w 2548234"/>
                <a:gd name="connsiteY63" fmla="*/ 962848 h 1172439"/>
                <a:gd name="connsiteX64" fmla="*/ 1021969 w 2548234"/>
                <a:gd name="connsiteY64" fmla="*/ 887624 h 1172439"/>
                <a:gd name="connsiteX65" fmla="*/ 1024348 w 2548234"/>
                <a:gd name="connsiteY65" fmla="*/ 837331 h 1172439"/>
                <a:gd name="connsiteX66" fmla="*/ 1037385 w 2548234"/>
                <a:gd name="connsiteY66" fmla="*/ 824675 h 1172439"/>
                <a:gd name="connsiteX67" fmla="*/ 1398282 w 2548234"/>
                <a:gd name="connsiteY67" fmla="*/ 824675 h 1172439"/>
                <a:gd name="connsiteX68" fmla="*/ 1411652 w 2548234"/>
                <a:gd name="connsiteY68" fmla="*/ 838140 h 1172439"/>
                <a:gd name="connsiteX69" fmla="*/ 1409416 w 2548234"/>
                <a:gd name="connsiteY69" fmla="*/ 1157975 h 1172439"/>
                <a:gd name="connsiteX70" fmla="*/ 1421216 w 2548234"/>
                <a:gd name="connsiteY70" fmla="*/ 1170204 h 1172439"/>
                <a:gd name="connsiteX71" fmla="*/ 1534648 w 2548234"/>
                <a:gd name="connsiteY71" fmla="*/ 1170632 h 1172439"/>
                <a:gd name="connsiteX72" fmla="*/ 1549207 w 2548234"/>
                <a:gd name="connsiteY72" fmla="*/ 1172440 h 1172439"/>
                <a:gd name="connsiteX73" fmla="*/ 1561150 w 2548234"/>
                <a:gd name="connsiteY73" fmla="*/ 1170727 h 1172439"/>
                <a:gd name="connsiteX74" fmla="*/ 1586320 w 2548234"/>
                <a:gd name="connsiteY74" fmla="*/ 1153645 h 1172439"/>
                <a:gd name="connsiteX75" fmla="*/ 1564338 w 2548234"/>
                <a:gd name="connsiteY75" fmla="*/ 1131235 h 1172439"/>
                <a:gd name="connsiteX76" fmla="*/ 1546067 w 2548234"/>
                <a:gd name="connsiteY76" fmla="*/ 1127429 h 1172439"/>
                <a:gd name="connsiteX77" fmla="*/ 1476362 w 2548234"/>
                <a:gd name="connsiteY77" fmla="*/ 1127381 h 1172439"/>
                <a:gd name="connsiteX78" fmla="*/ 1454142 w 2548234"/>
                <a:gd name="connsiteY78" fmla="*/ 1105589 h 1172439"/>
                <a:gd name="connsiteX79" fmla="*/ 1454142 w 2548234"/>
                <a:gd name="connsiteY79" fmla="*/ 832335 h 1172439"/>
                <a:gd name="connsiteX80" fmla="*/ 1452096 w 2548234"/>
                <a:gd name="connsiteY80" fmla="*/ 812066 h 1172439"/>
                <a:gd name="connsiteX81" fmla="*/ 1458852 w 2548234"/>
                <a:gd name="connsiteY81" fmla="*/ 805690 h 1172439"/>
                <a:gd name="connsiteX82" fmla="*/ 1430780 w 2548234"/>
                <a:gd name="connsiteY82" fmla="*/ 780187 h 1172439"/>
                <a:gd name="connsiteX83" fmla="*/ 1043571 w 2548234"/>
                <a:gd name="connsiteY83" fmla="*/ 780187 h 1172439"/>
                <a:gd name="connsiteX84" fmla="*/ 1025966 w 2548234"/>
                <a:gd name="connsiteY84" fmla="*/ 783470 h 1172439"/>
                <a:gd name="connsiteX85" fmla="*/ 1025966 w 2548234"/>
                <a:gd name="connsiteY85" fmla="*/ 784469 h 1172439"/>
                <a:gd name="connsiteX86" fmla="*/ 1025966 w 2548234"/>
                <a:gd name="connsiteY86" fmla="*/ 789941 h 1172439"/>
                <a:gd name="connsiteX87" fmla="*/ 1009836 w 2548234"/>
                <a:gd name="connsiteY87" fmla="*/ 806689 h 1172439"/>
                <a:gd name="connsiteX88" fmla="*/ 505151 w 2548234"/>
                <a:gd name="connsiteY88" fmla="*/ 806404 h 1172439"/>
                <a:gd name="connsiteX89" fmla="*/ 484359 w 2548234"/>
                <a:gd name="connsiteY89" fmla="*/ 786420 h 1172439"/>
                <a:gd name="connsiteX90" fmla="*/ 424693 w 2548234"/>
                <a:gd name="connsiteY90" fmla="*/ 783756 h 1172439"/>
                <a:gd name="connsiteX91" fmla="*/ 252832 w 2548234"/>
                <a:gd name="connsiteY91" fmla="*/ 788323 h 1172439"/>
                <a:gd name="connsiteX92" fmla="*/ 237416 w 2548234"/>
                <a:gd name="connsiteY92" fmla="*/ 772098 h 1172439"/>
                <a:gd name="connsiteX93" fmla="*/ 237179 w 2548234"/>
                <a:gd name="connsiteY93" fmla="*/ 590484 h 1172439"/>
                <a:gd name="connsiteX94" fmla="*/ 249930 w 2548234"/>
                <a:gd name="connsiteY94" fmla="*/ 577971 h 1172439"/>
                <a:gd name="connsiteX95" fmla="*/ 340809 w 2548234"/>
                <a:gd name="connsiteY95" fmla="*/ 561175 h 1172439"/>
                <a:gd name="connsiteX96" fmla="*/ 364789 w 2548234"/>
                <a:gd name="connsiteY96" fmla="*/ 556464 h 1172439"/>
                <a:gd name="connsiteX97" fmla="*/ 542216 w 2548234"/>
                <a:gd name="connsiteY97" fmla="*/ 554276 h 1172439"/>
                <a:gd name="connsiteX98" fmla="*/ 711555 w 2548234"/>
                <a:gd name="connsiteY98" fmla="*/ 553752 h 1172439"/>
                <a:gd name="connsiteX99" fmla="*/ 727827 w 2548234"/>
                <a:gd name="connsiteY99" fmla="*/ 555275 h 1172439"/>
                <a:gd name="connsiteX100" fmla="*/ 732300 w 2548234"/>
                <a:gd name="connsiteY100" fmla="*/ 567075 h 1172439"/>
                <a:gd name="connsiteX101" fmla="*/ 732014 w 2548234"/>
                <a:gd name="connsiteY101" fmla="*/ 623457 h 1172439"/>
                <a:gd name="connsiteX102" fmla="*/ 734156 w 2548234"/>
                <a:gd name="connsiteY102" fmla="*/ 642918 h 1172439"/>
                <a:gd name="connsiteX103" fmla="*/ 735488 w 2548234"/>
                <a:gd name="connsiteY103" fmla="*/ 641776 h 1172439"/>
                <a:gd name="connsiteX104" fmla="*/ 775217 w 2548234"/>
                <a:gd name="connsiteY104" fmla="*/ 644916 h 1172439"/>
                <a:gd name="connsiteX105" fmla="*/ 775455 w 2548234"/>
                <a:gd name="connsiteY105" fmla="*/ 644916 h 1172439"/>
                <a:gd name="connsiteX106" fmla="*/ 778453 w 2548234"/>
                <a:gd name="connsiteY106" fmla="*/ 626312 h 1172439"/>
                <a:gd name="connsiteX107" fmla="*/ 778500 w 2548234"/>
                <a:gd name="connsiteY107" fmla="*/ 529248 h 1172439"/>
                <a:gd name="connsiteX108" fmla="*/ 753426 w 2548234"/>
                <a:gd name="connsiteY108" fmla="*/ 504316 h 1172439"/>
                <a:gd name="connsiteX109" fmla="*/ 610018 w 2548234"/>
                <a:gd name="connsiteY109" fmla="*/ 506505 h 1172439"/>
                <a:gd name="connsiteX110" fmla="*/ 444629 w 2548234"/>
                <a:gd name="connsiteY110" fmla="*/ 506885 h 1172439"/>
                <a:gd name="connsiteX111" fmla="*/ 430640 w 2548234"/>
                <a:gd name="connsiteY111" fmla="*/ 504602 h 1172439"/>
                <a:gd name="connsiteX112" fmla="*/ 449339 w 2548234"/>
                <a:gd name="connsiteY112" fmla="*/ 483095 h 1172439"/>
                <a:gd name="connsiteX113" fmla="*/ 479458 w 2548234"/>
                <a:gd name="connsiteY113" fmla="*/ 468536 h 1172439"/>
                <a:gd name="connsiteX114" fmla="*/ 923716 w 2548234"/>
                <a:gd name="connsiteY114" fmla="*/ 468536 h 1172439"/>
                <a:gd name="connsiteX115" fmla="*/ 959211 w 2548234"/>
                <a:gd name="connsiteY115" fmla="*/ 484760 h 1172439"/>
                <a:gd name="connsiteX116" fmla="*/ 1094672 w 2548234"/>
                <a:gd name="connsiteY116" fmla="*/ 631118 h 1172439"/>
                <a:gd name="connsiteX117" fmla="*/ 1139255 w 2548234"/>
                <a:gd name="connsiteY117" fmla="*/ 649531 h 1172439"/>
                <a:gd name="connsiteX118" fmla="*/ 1634091 w 2548234"/>
                <a:gd name="connsiteY118" fmla="*/ 649008 h 1172439"/>
                <a:gd name="connsiteX119" fmla="*/ 1668919 w 2548234"/>
                <a:gd name="connsiteY119" fmla="*/ 663044 h 1172439"/>
                <a:gd name="connsiteX120" fmla="*/ 1707983 w 2548234"/>
                <a:gd name="connsiteY120" fmla="*/ 677128 h 1172439"/>
                <a:gd name="connsiteX121" fmla="*/ 1711789 w 2548234"/>
                <a:gd name="connsiteY121" fmla="*/ 673464 h 1172439"/>
                <a:gd name="connsiteX122" fmla="*/ 1744335 w 2548234"/>
                <a:gd name="connsiteY122" fmla="*/ 606899 h 1172439"/>
                <a:gd name="connsiteX123" fmla="*/ 1733772 w 2548234"/>
                <a:gd name="connsiteY123" fmla="*/ 590151 h 1172439"/>
                <a:gd name="connsiteX124" fmla="*/ 1672203 w 2548234"/>
                <a:gd name="connsiteY124" fmla="*/ 591245 h 1172439"/>
                <a:gd name="connsiteX125" fmla="*/ 1640086 w 2548234"/>
                <a:gd name="connsiteY125" fmla="*/ 602903 h 1172439"/>
                <a:gd name="connsiteX126" fmla="*/ 1155004 w 2548234"/>
                <a:gd name="connsiteY126" fmla="*/ 602950 h 1172439"/>
                <a:gd name="connsiteX127" fmla="*/ 1122221 w 2548234"/>
                <a:gd name="connsiteY127" fmla="*/ 589675 h 1172439"/>
                <a:gd name="connsiteX128" fmla="*/ 1073784 w 2548234"/>
                <a:gd name="connsiteY128" fmla="*/ 537765 h 1172439"/>
                <a:gd name="connsiteX129" fmla="*/ 981669 w 2548234"/>
                <a:gd name="connsiteY129" fmla="*/ 438846 h 1172439"/>
                <a:gd name="connsiteX130" fmla="*/ 939370 w 2548234"/>
                <a:gd name="connsiteY130" fmla="*/ 419290 h 1172439"/>
                <a:gd name="connsiteX131" fmla="*/ 514382 w 2548234"/>
                <a:gd name="connsiteY131" fmla="*/ 419623 h 1172439"/>
                <a:gd name="connsiteX132" fmla="*/ 496063 w 2548234"/>
                <a:gd name="connsiteY132" fmla="*/ 395262 h 1172439"/>
                <a:gd name="connsiteX133" fmla="*/ 498538 w 2548234"/>
                <a:gd name="connsiteY133" fmla="*/ 387459 h 1172439"/>
                <a:gd name="connsiteX134" fmla="*/ 514572 w 2548234"/>
                <a:gd name="connsiteY134" fmla="*/ 375849 h 1172439"/>
                <a:gd name="connsiteX135" fmla="*/ 603262 w 2548234"/>
                <a:gd name="connsiteY135" fmla="*/ 372709 h 1172439"/>
                <a:gd name="connsiteX136" fmla="*/ 808095 w 2548234"/>
                <a:gd name="connsiteY136" fmla="*/ 370948 h 1172439"/>
                <a:gd name="connsiteX137" fmla="*/ 995277 w 2548234"/>
                <a:gd name="connsiteY137" fmla="*/ 370282 h 1172439"/>
                <a:gd name="connsiteX138" fmla="*/ 1016878 w 2548234"/>
                <a:gd name="connsiteY138" fmla="*/ 379703 h 1172439"/>
                <a:gd name="connsiteX139" fmla="*/ 1151864 w 2548234"/>
                <a:gd name="connsiteY139" fmla="*/ 524585 h 1172439"/>
                <a:gd name="connsiteX140" fmla="*/ 1180507 w 2548234"/>
                <a:gd name="connsiteY140" fmla="*/ 537146 h 1172439"/>
                <a:gd name="connsiteX141" fmla="*/ 1571190 w 2548234"/>
                <a:gd name="connsiteY141" fmla="*/ 539621 h 1172439"/>
                <a:gd name="connsiteX142" fmla="*/ 1672298 w 2548234"/>
                <a:gd name="connsiteY142" fmla="*/ 539573 h 1172439"/>
                <a:gd name="connsiteX143" fmla="*/ 1710267 w 2548234"/>
                <a:gd name="connsiteY143" fmla="*/ 553086 h 1172439"/>
                <a:gd name="connsiteX144" fmla="*/ 1761035 w 2548234"/>
                <a:gd name="connsiteY144" fmla="*/ 560271 h 1172439"/>
                <a:gd name="connsiteX145" fmla="*/ 1778925 w 2548234"/>
                <a:gd name="connsiteY145" fmla="*/ 486616 h 1172439"/>
                <a:gd name="connsiteX146" fmla="*/ 1708554 w 2548234"/>
                <a:gd name="connsiteY146" fmla="*/ 481763 h 1172439"/>
                <a:gd name="connsiteX147" fmla="*/ 1678008 w 2548234"/>
                <a:gd name="connsiteY147" fmla="*/ 493373 h 1172439"/>
                <a:gd name="connsiteX148" fmla="*/ 1585178 w 2548234"/>
                <a:gd name="connsiteY148" fmla="*/ 490756 h 1172439"/>
                <a:gd name="connsiteX149" fmla="*/ 1199825 w 2548234"/>
                <a:gd name="connsiteY149" fmla="*/ 487711 h 1172439"/>
                <a:gd name="connsiteX150" fmla="*/ 1195733 w 2548234"/>
                <a:gd name="connsiteY150" fmla="*/ 487663 h 1172439"/>
                <a:gd name="connsiteX151" fmla="*/ 1174274 w 2548234"/>
                <a:gd name="connsiteY151" fmla="*/ 478004 h 1172439"/>
                <a:gd name="connsiteX152" fmla="*/ 1042096 w 2548234"/>
                <a:gd name="connsiteY152" fmla="*/ 335977 h 1172439"/>
                <a:gd name="connsiteX153" fmla="*/ 1006220 w 2548234"/>
                <a:gd name="connsiteY153" fmla="*/ 320656 h 1172439"/>
                <a:gd name="connsiteX154" fmla="*/ 875136 w 2548234"/>
                <a:gd name="connsiteY154" fmla="*/ 323606 h 1172439"/>
                <a:gd name="connsiteX155" fmla="*/ 738438 w 2548234"/>
                <a:gd name="connsiteY155" fmla="*/ 323701 h 1172439"/>
                <a:gd name="connsiteX156" fmla="*/ 678296 w 2548234"/>
                <a:gd name="connsiteY156" fmla="*/ 324367 h 1172439"/>
                <a:gd name="connsiteX157" fmla="*/ 521186 w 2548234"/>
                <a:gd name="connsiteY157" fmla="*/ 326365 h 1172439"/>
                <a:gd name="connsiteX158" fmla="*/ 507768 w 2548234"/>
                <a:gd name="connsiteY158" fmla="*/ 311901 h 1172439"/>
                <a:gd name="connsiteX159" fmla="*/ 521091 w 2548234"/>
                <a:gd name="connsiteY159" fmla="*/ 299387 h 1172439"/>
                <a:gd name="connsiteX160" fmla="*/ 534746 w 2548234"/>
                <a:gd name="connsiteY160" fmla="*/ 299387 h 1172439"/>
                <a:gd name="connsiteX161" fmla="*/ 713839 w 2548234"/>
                <a:gd name="connsiteY161" fmla="*/ 299625 h 1172439"/>
                <a:gd name="connsiteX162" fmla="*/ 743339 w 2548234"/>
                <a:gd name="connsiteY162" fmla="*/ 279308 h 1172439"/>
                <a:gd name="connsiteX163" fmla="*/ 754472 w 2548234"/>
                <a:gd name="connsiteY163" fmla="*/ 251379 h 1172439"/>
                <a:gd name="connsiteX164" fmla="*/ 772363 w 2548234"/>
                <a:gd name="connsiteY164" fmla="*/ 239341 h 1172439"/>
                <a:gd name="connsiteX165" fmla="*/ 786018 w 2548234"/>
                <a:gd name="connsiteY165" fmla="*/ 239246 h 1172439"/>
                <a:gd name="connsiteX166" fmla="*/ 2433298 w 2548234"/>
                <a:gd name="connsiteY166" fmla="*/ 239056 h 1172439"/>
                <a:gd name="connsiteX167" fmla="*/ 2470030 w 2548234"/>
                <a:gd name="connsiteY167" fmla="*/ 252378 h 1172439"/>
                <a:gd name="connsiteX168" fmla="*/ 2515612 w 2548234"/>
                <a:gd name="connsiteY168" fmla="*/ 260181 h 1172439"/>
                <a:gd name="connsiteX169" fmla="*/ 2534930 w 2548234"/>
                <a:gd name="connsiteY169" fmla="*/ 182958 h 1172439"/>
                <a:gd name="connsiteX170" fmla="*/ 2468127 w 2548234"/>
                <a:gd name="connsiteY170" fmla="*/ 186717 h 1172439"/>
                <a:gd name="connsiteX171" fmla="*/ 1141206 w 2548234"/>
                <a:gd name="connsiteY171" fmla="*/ 38885 h 1172439"/>
                <a:gd name="connsiteX172" fmla="*/ 1148533 w 2548234"/>
                <a:gd name="connsiteY172" fmla="*/ 45451 h 1172439"/>
                <a:gd name="connsiteX173" fmla="*/ 1141919 w 2548234"/>
                <a:gd name="connsiteY173" fmla="*/ 52493 h 1172439"/>
                <a:gd name="connsiteX174" fmla="*/ 1134925 w 2548234"/>
                <a:gd name="connsiteY174" fmla="*/ 46117 h 1172439"/>
                <a:gd name="connsiteX175" fmla="*/ 1141206 w 2548234"/>
                <a:gd name="connsiteY175" fmla="*/ 38885 h 1172439"/>
                <a:gd name="connsiteX176" fmla="*/ 1040954 w 2548234"/>
                <a:gd name="connsiteY176" fmla="*/ 972935 h 1172439"/>
                <a:gd name="connsiteX177" fmla="*/ 1034245 w 2548234"/>
                <a:gd name="connsiteY177" fmla="*/ 966131 h 1172439"/>
                <a:gd name="connsiteX178" fmla="*/ 1041001 w 2548234"/>
                <a:gd name="connsiteY178" fmla="*/ 959422 h 1172439"/>
                <a:gd name="connsiteX179" fmla="*/ 1047853 w 2548234"/>
                <a:gd name="connsiteY179" fmla="*/ 966226 h 1172439"/>
                <a:gd name="connsiteX180" fmla="*/ 1040954 w 2548234"/>
                <a:gd name="connsiteY180" fmla="*/ 972935 h 1172439"/>
                <a:gd name="connsiteX181" fmla="*/ 735631 w 2548234"/>
                <a:gd name="connsiteY181" fmla="*/ 623933 h 1172439"/>
                <a:gd name="connsiteX182" fmla="*/ 733823 w 2548234"/>
                <a:gd name="connsiteY182" fmla="*/ 549232 h 1172439"/>
                <a:gd name="connsiteX183" fmla="*/ 735631 w 2548234"/>
                <a:gd name="connsiteY183" fmla="*/ 623933 h 1172439"/>
                <a:gd name="connsiteX184" fmla="*/ 1703130 w 2548234"/>
                <a:gd name="connsiteY184" fmla="*/ 621649 h 1172439"/>
                <a:gd name="connsiteX185" fmla="*/ 1709886 w 2548234"/>
                <a:gd name="connsiteY185" fmla="*/ 628263 h 1172439"/>
                <a:gd name="connsiteX186" fmla="*/ 1703986 w 2548234"/>
                <a:gd name="connsiteY186" fmla="*/ 635638 h 1172439"/>
                <a:gd name="connsiteX187" fmla="*/ 1696231 w 2548234"/>
                <a:gd name="connsiteY187" fmla="*/ 628453 h 1172439"/>
                <a:gd name="connsiteX188" fmla="*/ 1703130 w 2548234"/>
                <a:gd name="connsiteY188" fmla="*/ 621649 h 1172439"/>
                <a:gd name="connsiteX189" fmla="*/ 1742955 w 2548234"/>
                <a:gd name="connsiteY189" fmla="*/ 510406 h 1172439"/>
                <a:gd name="connsiteX190" fmla="*/ 1750425 w 2548234"/>
                <a:gd name="connsiteY190" fmla="*/ 516735 h 1172439"/>
                <a:gd name="connsiteX191" fmla="*/ 1743478 w 2548234"/>
                <a:gd name="connsiteY191" fmla="*/ 524109 h 1172439"/>
                <a:gd name="connsiteX192" fmla="*/ 1736531 w 2548234"/>
                <a:gd name="connsiteY192" fmla="*/ 517401 h 1172439"/>
                <a:gd name="connsiteX193" fmla="*/ 1742955 w 2548234"/>
                <a:gd name="connsiteY193" fmla="*/ 510406 h 1172439"/>
                <a:gd name="connsiteX194" fmla="*/ 2502718 w 2548234"/>
                <a:gd name="connsiteY194" fmla="*/ 223449 h 1172439"/>
                <a:gd name="connsiteX195" fmla="*/ 2495629 w 2548234"/>
                <a:gd name="connsiteY195" fmla="*/ 216597 h 1172439"/>
                <a:gd name="connsiteX196" fmla="*/ 2501814 w 2548234"/>
                <a:gd name="connsiteY196" fmla="*/ 209460 h 1172439"/>
                <a:gd name="connsiteX197" fmla="*/ 2509760 w 2548234"/>
                <a:gd name="connsiteY197" fmla="*/ 216312 h 1172439"/>
                <a:gd name="connsiteX198" fmla="*/ 2502718 w 2548234"/>
                <a:gd name="connsiteY198" fmla="*/ 223449 h 11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548234" h="1172439">
                  <a:moveTo>
                    <a:pt x="2468127" y="186717"/>
                  </a:moveTo>
                  <a:cubicBezTo>
                    <a:pt x="2461942" y="194996"/>
                    <a:pt x="2455851" y="196614"/>
                    <a:pt x="2446716" y="196614"/>
                  </a:cubicBezTo>
                  <a:cubicBezTo>
                    <a:pt x="2028437" y="196471"/>
                    <a:pt x="1610205" y="196471"/>
                    <a:pt x="1191926" y="196471"/>
                  </a:cubicBezTo>
                  <a:cubicBezTo>
                    <a:pt x="1042048" y="196471"/>
                    <a:pt x="892122" y="196566"/>
                    <a:pt x="742244" y="196233"/>
                  </a:cubicBezTo>
                  <a:cubicBezTo>
                    <a:pt x="732728" y="196233"/>
                    <a:pt x="727637" y="198517"/>
                    <a:pt x="724687" y="207985"/>
                  </a:cubicBezTo>
                  <a:cubicBezTo>
                    <a:pt x="720881" y="220071"/>
                    <a:pt x="714743" y="231348"/>
                    <a:pt x="710651" y="243338"/>
                  </a:cubicBezTo>
                  <a:cubicBezTo>
                    <a:pt x="707653" y="252093"/>
                    <a:pt x="702943" y="254614"/>
                    <a:pt x="693712" y="254519"/>
                  </a:cubicBezTo>
                  <a:cubicBezTo>
                    <a:pt x="639518" y="253996"/>
                    <a:pt x="585277" y="254329"/>
                    <a:pt x="531035" y="254234"/>
                  </a:cubicBezTo>
                  <a:cubicBezTo>
                    <a:pt x="519235" y="254234"/>
                    <a:pt x="504961" y="257802"/>
                    <a:pt x="496301" y="252473"/>
                  </a:cubicBezTo>
                  <a:cubicBezTo>
                    <a:pt x="488688" y="247763"/>
                    <a:pt x="488165" y="232442"/>
                    <a:pt x="482979" y="222640"/>
                  </a:cubicBezTo>
                  <a:cubicBezTo>
                    <a:pt x="477174" y="211697"/>
                    <a:pt x="479648" y="209365"/>
                    <a:pt x="491496" y="209460"/>
                  </a:cubicBezTo>
                  <a:cubicBezTo>
                    <a:pt x="552113" y="209936"/>
                    <a:pt x="612683" y="209460"/>
                    <a:pt x="673300" y="209889"/>
                  </a:cubicBezTo>
                  <a:cubicBezTo>
                    <a:pt x="682341" y="209936"/>
                    <a:pt x="687051" y="206939"/>
                    <a:pt x="691476" y="199326"/>
                  </a:cubicBezTo>
                  <a:cubicBezTo>
                    <a:pt x="715599" y="157693"/>
                    <a:pt x="740484" y="116536"/>
                    <a:pt x="764655" y="74903"/>
                  </a:cubicBezTo>
                  <a:cubicBezTo>
                    <a:pt x="768842" y="67719"/>
                    <a:pt x="773409" y="65244"/>
                    <a:pt x="781784" y="65292"/>
                  </a:cubicBezTo>
                  <a:cubicBezTo>
                    <a:pt x="884319" y="65625"/>
                    <a:pt x="986807" y="65577"/>
                    <a:pt x="1089343" y="65387"/>
                  </a:cubicBezTo>
                  <a:cubicBezTo>
                    <a:pt x="1096242" y="65387"/>
                    <a:pt x="1100715" y="66862"/>
                    <a:pt x="1105187" y="72905"/>
                  </a:cubicBezTo>
                  <a:cubicBezTo>
                    <a:pt x="1120889" y="94316"/>
                    <a:pt x="1152102" y="97456"/>
                    <a:pt x="1171372" y="80327"/>
                  </a:cubicBezTo>
                  <a:cubicBezTo>
                    <a:pt x="1192069" y="61914"/>
                    <a:pt x="1192735" y="31510"/>
                    <a:pt x="1172799" y="12716"/>
                  </a:cubicBezTo>
                  <a:cubicBezTo>
                    <a:pt x="1153101" y="-5936"/>
                    <a:pt x="1121745" y="-4033"/>
                    <a:pt x="1105616" y="18187"/>
                  </a:cubicBezTo>
                  <a:cubicBezTo>
                    <a:pt x="1100287" y="25467"/>
                    <a:pt x="1094958" y="26371"/>
                    <a:pt x="1087440" y="26371"/>
                  </a:cubicBezTo>
                  <a:cubicBezTo>
                    <a:pt x="978100" y="26276"/>
                    <a:pt x="868760" y="26419"/>
                    <a:pt x="759373" y="26086"/>
                  </a:cubicBezTo>
                  <a:cubicBezTo>
                    <a:pt x="750476" y="26038"/>
                    <a:pt x="745718" y="28750"/>
                    <a:pt x="741197" y="36506"/>
                  </a:cubicBezTo>
                  <a:cubicBezTo>
                    <a:pt x="717312" y="77758"/>
                    <a:pt x="692475" y="118439"/>
                    <a:pt x="668590" y="159644"/>
                  </a:cubicBezTo>
                  <a:cubicBezTo>
                    <a:pt x="664308" y="167019"/>
                    <a:pt x="659740" y="169445"/>
                    <a:pt x="651461" y="169398"/>
                  </a:cubicBezTo>
                  <a:cubicBezTo>
                    <a:pt x="588607" y="169065"/>
                    <a:pt x="525706" y="169065"/>
                    <a:pt x="462852" y="169398"/>
                  </a:cubicBezTo>
                  <a:cubicBezTo>
                    <a:pt x="455192" y="169445"/>
                    <a:pt x="450577" y="166733"/>
                    <a:pt x="445771" y="161071"/>
                  </a:cubicBezTo>
                  <a:cubicBezTo>
                    <a:pt x="386105" y="90890"/>
                    <a:pt x="309501" y="60724"/>
                    <a:pt x="218717" y="71430"/>
                  </a:cubicBezTo>
                  <a:cubicBezTo>
                    <a:pt x="95056" y="85989"/>
                    <a:pt x="2132" y="191665"/>
                    <a:pt x="38" y="316469"/>
                  </a:cubicBezTo>
                  <a:cubicBezTo>
                    <a:pt x="-1913" y="431423"/>
                    <a:pt x="71313" y="530913"/>
                    <a:pt x="181938" y="562792"/>
                  </a:cubicBezTo>
                  <a:cubicBezTo>
                    <a:pt x="191026" y="565409"/>
                    <a:pt x="192405" y="569739"/>
                    <a:pt x="192405" y="578066"/>
                  </a:cubicBezTo>
                  <a:cubicBezTo>
                    <a:pt x="192120" y="658715"/>
                    <a:pt x="192453" y="739363"/>
                    <a:pt x="191977" y="819964"/>
                  </a:cubicBezTo>
                  <a:cubicBezTo>
                    <a:pt x="191930" y="830955"/>
                    <a:pt x="193928" y="834476"/>
                    <a:pt x="205823" y="834048"/>
                  </a:cubicBezTo>
                  <a:cubicBezTo>
                    <a:pt x="295036" y="831146"/>
                    <a:pt x="384297" y="829100"/>
                    <a:pt x="473558" y="826435"/>
                  </a:cubicBezTo>
                  <a:cubicBezTo>
                    <a:pt x="481694" y="826197"/>
                    <a:pt x="485358" y="827482"/>
                    <a:pt x="484549" y="836475"/>
                  </a:cubicBezTo>
                  <a:cubicBezTo>
                    <a:pt x="483788" y="845087"/>
                    <a:pt x="484359" y="853794"/>
                    <a:pt x="484406" y="862406"/>
                  </a:cubicBezTo>
                  <a:cubicBezTo>
                    <a:pt x="484787" y="920978"/>
                    <a:pt x="526277" y="962468"/>
                    <a:pt x="585134" y="962848"/>
                  </a:cubicBezTo>
                  <a:cubicBezTo>
                    <a:pt x="626148" y="963086"/>
                    <a:pt x="667162" y="963229"/>
                    <a:pt x="708129" y="962658"/>
                  </a:cubicBezTo>
                  <a:cubicBezTo>
                    <a:pt x="717835" y="962515"/>
                    <a:pt x="720215" y="965465"/>
                    <a:pt x="720119" y="974886"/>
                  </a:cubicBezTo>
                  <a:cubicBezTo>
                    <a:pt x="719644" y="1022276"/>
                    <a:pt x="720119" y="1069666"/>
                    <a:pt x="719691" y="1117008"/>
                  </a:cubicBezTo>
                  <a:cubicBezTo>
                    <a:pt x="719596" y="1126001"/>
                    <a:pt x="721071" y="1129570"/>
                    <a:pt x="731301" y="1129427"/>
                  </a:cubicBezTo>
                  <a:cubicBezTo>
                    <a:pt x="788255" y="1128618"/>
                    <a:pt x="845208" y="1128571"/>
                    <a:pt x="902162" y="1128476"/>
                  </a:cubicBezTo>
                  <a:cubicBezTo>
                    <a:pt x="924382" y="1128428"/>
                    <a:pt x="946554" y="1126525"/>
                    <a:pt x="968774" y="1128571"/>
                  </a:cubicBezTo>
                  <a:cubicBezTo>
                    <a:pt x="976673" y="1127238"/>
                    <a:pt x="985761" y="1121862"/>
                    <a:pt x="989615" y="1134613"/>
                  </a:cubicBezTo>
                  <a:cubicBezTo>
                    <a:pt x="989615" y="1124384"/>
                    <a:pt x="997227" y="1126810"/>
                    <a:pt x="1003080" y="1126763"/>
                  </a:cubicBezTo>
                  <a:cubicBezTo>
                    <a:pt x="1104664" y="1125859"/>
                    <a:pt x="1206296" y="1124859"/>
                    <a:pt x="1307880" y="1124288"/>
                  </a:cubicBezTo>
                  <a:cubicBezTo>
                    <a:pt x="1317824" y="1124241"/>
                    <a:pt x="1321821" y="1122576"/>
                    <a:pt x="1321678" y="1111156"/>
                  </a:cubicBezTo>
                  <a:cubicBezTo>
                    <a:pt x="1320964" y="1058294"/>
                    <a:pt x="1321059" y="1005433"/>
                    <a:pt x="1321630" y="952618"/>
                  </a:cubicBezTo>
                  <a:cubicBezTo>
                    <a:pt x="1321726" y="942341"/>
                    <a:pt x="1319109" y="939819"/>
                    <a:pt x="1308879" y="939914"/>
                  </a:cubicBezTo>
                  <a:cubicBezTo>
                    <a:pt x="1235986" y="940390"/>
                    <a:pt x="1163045" y="940152"/>
                    <a:pt x="1090152" y="940200"/>
                  </a:cubicBezTo>
                  <a:cubicBezTo>
                    <a:pt x="1083681" y="940200"/>
                    <a:pt x="1078447" y="939439"/>
                    <a:pt x="1073166" y="934252"/>
                  </a:cubicBezTo>
                  <a:cubicBezTo>
                    <a:pt x="1053039" y="914411"/>
                    <a:pt x="1023587" y="915981"/>
                    <a:pt x="1005792" y="937012"/>
                  </a:cubicBezTo>
                  <a:cubicBezTo>
                    <a:pt x="989091" y="956758"/>
                    <a:pt x="993231" y="988304"/>
                    <a:pt x="1014594" y="1003339"/>
                  </a:cubicBezTo>
                  <a:cubicBezTo>
                    <a:pt x="1036672" y="1018898"/>
                    <a:pt x="1066219" y="1012475"/>
                    <a:pt x="1080541" y="988256"/>
                  </a:cubicBezTo>
                  <a:cubicBezTo>
                    <a:pt x="1084062" y="982356"/>
                    <a:pt x="1087535" y="980215"/>
                    <a:pt x="1094291" y="980215"/>
                  </a:cubicBezTo>
                  <a:cubicBezTo>
                    <a:pt x="1153053" y="980453"/>
                    <a:pt x="1211862" y="980548"/>
                    <a:pt x="1270624" y="980168"/>
                  </a:cubicBezTo>
                  <a:cubicBezTo>
                    <a:pt x="1279427" y="980120"/>
                    <a:pt x="1281187" y="983118"/>
                    <a:pt x="1281045" y="991159"/>
                  </a:cubicBezTo>
                  <a:cubicBezTo>
                    <a:pt x="1280616" y="1018945"/>
                    <a:pt x="1280569" y="1046732"/>
                    <a:pt x="1281045" y="1074519"/>
                  </a:cubicBezTo>
                  <a:cubicBezTo>
                    <a:pt x="1281187" y="1082846"/>
                    <a:pt x="1278951" y="1085177"/>
                    <a:pt x="1270434" y="1085272"/>
                  </a:cubicBezTo>
                  <a:cubicBezTo>
                    <a:pt x="1104141" y="1086557"/>
                    <a:pt x="937847" y="1088127"/>
                    <a:pt x="771554" y="1089935"/>
                  </a:cubicBezTo>
                  <a:cubicBezTo>
                    <a:pt x="762561" y="1090031"/>
                    <a:pt x="759897" y="1087747"/>
                    <a:pt x="760039" y="1078611"/>
                  </a:cubicBezTo>
                  <a:cubicBezTo>
                    <a:pt x="760563" y="1044448"/>
                    <a:pt x="760753" y="1010238"/>
                    <a:pt x="759992" y="976123"/>
                  </a:cubicBezTo>
                  <a:cubicBezTo>
                    <a:pt x="759754" y="964942"/>
                    <a:pt x="763370" y="962658"/>
                    <a:pt x="773838" y="962753"/>
                  </a:cubicBezTo>
                  <a:cubicBezTo>
                    <a:pt x="824844" y="963276"/>
                    <a:pt x="875897" y="963324"/>
                    <a:pt x="926951" y="962848"/>
                  </a:cubicBezTo>
                  <a:cubicBezTo>
                    <a:pt x="973437" y="962420"/>
                    <a:pt x="1010645" y="932635"/>
                    <a:pt x="1021969" y="887624"/>
                  </a:cubicBezTo>
                  <a:cubicBezTo>
                    <a:pt x="1026109" y="871066"/>
                    <a:pt x="1025062" y="854080"/>
                    <a:pt x="1024348" y="837331"/>
                  </a:cubicBezTo>
                  <a:cubicBezTo>
                    <a:pt x="1023872" y="826721"/>
                    <a:pt x="1027441" y="824627"/>
                    <a:pt x="1037385" y="824675"/>
                  </a:cubicBezTo>
                  <a:cubicBezTo>
                    <a:pt x="1157669" y="825008"/>
                    <a:pt x="1277999" y="825055"/>
                    <a:pt x="1398282" y="824675"/>
                  </a:cubicBezTo>
                  <a:cubicBezTo>
                    <a:pt x="1408941" y="824627"/>
                    <a:pt x="1411748" y="827339"/>
                    <a:pt x="1411652" y="838140"/>
                  </a:cubicBezTo>
                  <a:cubicBezTo>
                    <a:pt x="1410653" y="944720"/>
                    <a:pt x="1410368" y="1051348"/>
                    <a:pt x="1409416" y="1157975"/>
                  </a:cubicBezTo>
                  <a:cubicBezTo>
                    <a:pt x="1409321" y="1167396"/>
                    <a:pt x="1411462" y="1170299"/>
                    <a:pt x="1421216" y="1170204"/>
                  </a:cubicBezTo>
                  <a:cubicBezTo>
                    <a:pt x="1459043" y="1169775"/>
                    <a:pt x="1496869" y="1170251"/>
                    <a:pt x="1534648" y="1170632"/>
                  </a:cubicBezTo>
                  <a:cubicBezTo>
                    <a:pt x="1539501" y="1170679"/>
                    <a:pt x="1544687" y="1169157"/>
                    <a:pt x="1549207" y="1172440"/>
                  </a:cubicBezTo>
                  <a:cubicBezTo>
                    <a:pt x="1553204" y="1171869"/>
                    <a:pt x="1557153" y="1170870"/>
                    <a:pt x="1561150" y="1170727"/>
                  </a:cubicBezTo>
                  <a:cubicBezTo>
                    <a:pt x="1577280" y="1170156"/>
                    <a:pt x="1585035" y="1165017"/>
                    <a:pt x="1586320" y="1153645"/>
                  </a:cubicBezTo>
                  <a:cubicBezTo>
                    <a:pt x="1587652" y="1141893"/>
                    <a:pt x="1579944" y="1134042"/>
                    <a:pt x="1564338" y="1131235"/>
                  </a:cubicBezTo>
                  <a:cubicBezTo>
                    <a:pt x="1558914" y="1126715"/>
                    <a:pt x="1552348" y="1127476"/>
                    <a:pt x="1546067" y="1127429"/>
                  </a:cubicBezTo>
                  <a:cubicBezTo>
                    <a:pt x="1522848" y="1127286"/>
                    <a:pt x="1499629" y="1127381"/>
                    <a:pt x="1476362" y="1127381"/>
                  </a:cubicBezTo>
                  <a:cubicBezTo>
                    <a:pt x="1454237" y="1127334"/>
                    <a:pt x="1454142" y="1127334"/>
                    <a:pt x="1454142" y="1105589"/>
                  </a:cubicBezTo>
                  <a:cubicBezTo>
                    <a:pt x="1454094" y="1014520"/>
                    <a:pt x="1454142" y="923452"/>
                    <a:pt x="1454142" y="832335"/>
                  </a:cubicBezTo>
                  <a:cubicBezTo>
                    <a:pt x="1454142" y="825531"/>
                    <a:pt x="1454522" y="818632"/>
                    <a:pt x="1452096" y="812066"/>
                  </a:cubicBezTo>
                  <a:cubicBezTo>
                    <a:pt x="1448480" y="803644"/>
                    <a:pt x="1455950" y="807117"/>
                    <a:pt x="1458852" y="805690"/>
                  </a:cubicBezTo>
                  <a:cubicBezTo>
                    <a:pt x="1451953" y="781948"/>
                    <a:pt x="1450335" y="780187"/>
                    <a:pt x="1430780" y="780187"/>
                  </a:cubicBezTo>
                  <a:cubicBezTo>
                    <a:pt x="1301694" y="780045"/>
                    <a:pt x="1172656" y="780092"/>
                    <a:pt x="1043571" y="780187"/>
                  </a:cubicBezTo>
                  <a:cubicBezTo>
                    <a:pt x="1037528" y="780187"/>
                    <a:pt x="1031295" y="779806"/>
                    <a:pt x="1025966" y="783470"/>
                  </a:cubicBezTo>
                  <a:cubicBezTo>
                    <a:pt x="1025966" y="783803"/>
                    <a:pt x="1025966" y="784136"/>
                    <a:pt x="1025966" y="784469"/>
                  </a:cubicBezTo>
                  <a:cubicBezTo>
                    <a:pt x="1025966" y="786278"/>
                    <a:pt x="1025681" y="788133"/>
                    <a:pt x="1025966" y="789941"/>
                  </a:cubicBezTo>
                  <a:cubicBezTo>
                    <a:pt x="1028155" y="802883"/>
                    <a:pt x="1023206" y="806737"/>
                    <a:pt x="1009836" y="806689"/>
                  </a:cubicBezTo>
                  <a:cubicBezTo>
                    <a:pt x="841592" y="806214"/>
                    <a:pt x="673348" y="806404"/>
                    <a:pt x="505151" y="806404"/>
                  </a:cubicBezTo>
                  <a:cubicBezTo>
                    <a:pt x="484930" y="806404"/>
                    <a:pt x="484882" y="806404"/>
                    <a:pt x="484359" y="786420"/>
                  </a:cubicBezTo>
                  <a:cubicBezTo>
                    <a:pt x="464755" y="779569"/>
                    <a:pt x="444534" y="782994"/>
                    <a:pt x="424693" y="783756"/>
                  </a:cubicBezTo>
                  <a:cubicBezTo>
                    <a:pt x="367406" y="785849"/>
                    <a:pt x="310167" y="788133"/>
                    <a:pt x="252832" y="788323"/>
                  </a:cubicBezTo>
                  <a:cubicBezTo>
                    <a:pt x="239034" y="788371"/>
                    <a:pt x="237416" y="786468"/>
                    <a:pt x="237416" y="772098"/>
                  </a:cubicBezTo>
                  <a:cubicBezTo>
                    <a:pt x="237226" y="711576"/>
                    <a:pt x="237512" y="651006"/>
                    <a:pt x="237179" y="590484"/>
                  </a:cubicBezTo>
                  <a:cubicBezTo>
                    <a:pt x="237131" y="580920"/>
                    <a:pt x="240604" y="578304"/>
                    <a:pt x="249930" y="577971"/>
                  </a:cubicBezTo>
                  <a:cubicBezTo>
                    <a:pt x="280952" y="576733"/>
                    <a:pt x="311594" y="572404"/>
                    <a:pt x="340809" y="561175"/>
                  </a:cubicBezTo>
                  <a:cubicBezTo>
                    <a:pt x="348517" y="558225"/>
                    <a:pt x="356463" y="556607"/>
                    <a:pt x="364789" y="556464"/>
                  </a:cubicBezTo>
                  <a:cubicBezTo>
                    <a:pt x="423932" y="555560"/>
                    <a:pt x="483026" y="556892"/>
                    <a:pt x="542216" y="554276"/>
                  </a:cubicBezTo>
                  <a:cubicBezTo>
                    <a:pt x="598551" y="551801"/>
                    <a:pt x="655077" y="553752"/>
                    <a:pt x="711555" y="553752"/>
                  </a:cubicBezTo>
                  <a:cubicBezTo>
                    <a:pt x="716979" y="553752"/>
                    <a:pt x="722498" y="553372"/>
                    <a:pt x="727827" y="555275"/>
                  </a:cubicBezTo>
                  <a:cubicBezTo>
                    <a:pt x="732443" y="558034"/>
                    <a:pt x="732348" y="562555"/>
                    <a:pt x="732300" y="567075"/>
                  </a:cubicBezTo>
                  <a:cubicBezTo>
                    <a:pt x="732157" y="585869"/>
                    <a:pt x="732681" y="604663"/>
                    <a:pt x="732014" y="623457"/>
                  </a:cubicBezTo>
                  <a:cubicBezTo>
                    <a:pt x="732014" y="630023"/>
                    <a:pt x="731444" y="636685"/>
                    <a:pt x="734156" y="642918"/>
                  </a:cubicBezTo>
                  <a:cubicBezTo>
                    <a:pt x="734631" y="642585"/>
                    <a:pt x="735060" y="642252"/>
                    <a:pt x="735488" y="641776"/>
                  </a:cubicBezTo>
                  <a:cubicBezTo>
                    <a:pt x="748287" y="648675"/>
                    <a:pt x="762038" y="643346"/>
                    <a:pt x="775217" y="644916"/>
                  </a:cubicBezTo>
                  <a:cubicBezTo>
                    <a:pt x="775313" y="644916"/>
                    <a:pt x="775360" y="644916"/>
                    <a:pt x="775455" y="644916"/>
                  </a:cubicBezTo>
                  <a:cubicBezTo>
                    <a:pt x="779214" y="639206"/>
                    <a:pt x="778405" y="632640"/>
                    <a:pt x="778453" y="626312"/>
                  </a:cubicBezTo>
                  <a:cubicBezTo>
                    <a:pt x="778596" y="593957"/>
                    <a:pt x="778596" y="561603"/>
                    <a:pt x="778500" y="529248"/>
                  </a:cubicBezTo>
                  <a:cubicBezTo>
                    <a:pt x="778453" y="506505"/>
                    <a:pt x="776312" y="504269"/>
                    <a:pt x="753426" y="504316"/>
                  </a:cubicBezTo>
                  <a:cubicBezTo>
                    <a:pt x="705607" y="504411"/>
                    <a:pt x="657837" y="504744"/>
                    <a:pt x="610018" y="506505"/>
                  </a:cubicBezTo>
                  <a:cubicBezTo>
                    <a:pt x="554968" y="508551"/>
                    <a:pt x="499775" y="507028"/>
                    <a:pt x="444629" y="506885"/>
                  </a:cubicBezTo>
                  <a:cubicBezTo>
                    <a:pt x="440347" y="506885"/>
                    <a:pt x="435684" y="508408"/>
                    <a:pt x="430640" y="504602"/>
                  </a:cubicBezTo>
                  <a:cubicBezTo>
                    <a:pt x="436826" y="497179"/>
                    <a:pt x="444201" y="490946"/>
                    <a:pt x="449339" y="483095"/>
                  </a:cubicBezTo>
                  <a:cubicBezTo>
                    <a:pt x="456524" y="472057"/>
                    <a:pt x="466326" y="468488"/>
                    <a:pt x="479458" y="468536"/>
                  </a:cubicBezTo>
                  <a:cubicBezTo>
                    <a:pt x="627528" y="468869"/>
                    <a:pt x="775646" y="468916"/>
                    <a:pt x="923716" y="468536"/>
                  </a:cubicBezTo>
                  <a:cubicBezTo>
                    <a:pt x="938799" y="468488"/>
                    <a:pt x="949362" y="473769"/>
                    <a:pt x="959211" y="484760"/>
                  </a:cubicBezTo>
                  <a:cubicBezTo>
                    <a:pt x="1003556" y="534292"/>
                    <a:pt x="1050089" y="581825"/>
                    <a:pt x="1094672" y="631118"/>
                  </a:cubicBezTo>
                  <a:cubicBezTo>
                    <a:pt x="1107043" y="644773"/>
                    <a:pt x="1120984" y="649579"/>
                    <a:pt x="1139255" y="649531"/>
                  </a:cubicBezTo>
                  <a:cubicBezTo>
                    <a:pt x="1304216" y="649008"/>
                    <a:pt x="1469130" y="649341"/>
                    <a:pt x="1634091" y="649008"/>
                  </a:cubicBezTo>
                  <a:cubicBezTo>
                    <a:pt x="1648175" y="648960"/>
                    <a:pt x="1659356" y="651625"/>
                    <a:pt x="1668919" y="663044"/>
                  </a:cubicBezTo>
                  <a:cubicBezTo>
                    <a:pt x="1678721" y="674796"/>
                    <a:pt x="1692044" y="680554"/>
                    <a:pt x="1707983" y="677128"/>
                  </a:cubicBezTo>
                  <a:cubicBezTo>
                    <a:pt x="1709268" y="675891"/>
                    <a:pt x="1710267" y="674131"/>
                    <a:pt x="1711789" y="673464"/>
                  </a:cubicBezTo>
                  <a:cubicBezTo>
                    <a:pt x="1746618" y="658096"/>
                    <a:pt x="1753851" y="643441"/>
                    <a:pt x="1744335" y="606899"/>
                  </a:cubicBezTo>
                  <a:cubicBezTo>
                    <a:pt x="1743716" y="599477"/>
                    <a:pt x="1739339" y="594481"/>
                    <a:pt x="1733772" y="590151"/>
                  </a:cubicBezTo>
                  <a:cubicBezTo>
                    <a:pt x="1714977" y="575591"/>
                    <a:pt x="1689998" y="575354"/>
                    <a:pt x="1672203" y="591245"/>
                  </a:cubicBezTo>
                  <a:cubicBezTo>
                    <a:pt x="1662592" y="599810"/>
                    <a:pt x="1652599" y="602903"/>
                    <a:pt x="1640086" y="602903"/>
                  </a:cubicBezTo>
                  <a:cubicBezTo>
                    <a:pt x="1478408" y="602665"/>
                    <a:pt x="1316682" y="602665"/>
                    <a:pt x="1155004" y="602950"/>
                  </a:cubicBezTo>
                  <a:cubicBezTo>
                    <a:pt x="1141777" y="602950"/>
                    <a:pt x="1131690" y="599096"/>
                    <a:pt x="1122221" y="589675"/>
                  </a:cubicBezTo>
                  <a:cubicBezTo>
                    <a:pt x="1105378" y="572975"/>
                    <a:pt x="1090104" y="554894"/>
                    <a:pt x="1073784" y="537765"/>
                  </a:cubicBezTo>
                  <a:cubicBezTo>
                    <a:pt x="1042714" y="505125"/>
                    <a:pt x="1011597" y="472533"/>
                    <a:pt x="981669" y="438846"/>
                  </a:cubicBezTo>
                  <a:cubicBezTo>
                    <a:pt x="969726" y="425380"/>
                    <a:pt x="957450" y="419242"/>
                    <a:pt x="939370" y="419290"/>
                  </a:cubicBezTo>
                  <a:cubicBezTo>
                    <a:pt x="797723" y="419813"/>
                    <a:pt x="656076" y="419528"/>
                    <a:pt x="514382" y="419623"/>
                  </a:cubicBezTo>
                  <a:cubicBezTo>
                    <a:pt x="484121" y="419623"/>
                    <a:pt x="488117" y="419290"/>
                    <a:pt x="496063" y="395262"/>
                  </a:cubicBezTo>
                  <a:cubicBezTo>
                    <a:pt x="496920" y="392645"/>
                    <a:pt x="497871" y="390076"/>
                    <a:pt x="498538" y="387459"/>
                  </a:cubicBezTo>
                  <a:cubicBezTo>
                    <a:pt x="500631" y="378989"/>
                    <a:pt x="506198" y="375611"/>
                    <a:pt x="514572" y="375849"/>
                  </a:cubicBezTo>
                  <a:cubicBezTo>
                    <a:pt x="544167" y="376706"/>
                    <a:pt x="573619" y="372899"/>
                    <a:pt x="603262" y="372709"/>
                  </a:cubicBezTo>
                  <a:cubicBezTo>
                    <a:pt x="671540" y="372328"/>
                    <a:pt x="739770" y="374089"/>
                    <a:pt x="808095" y="370948"/>
                  </a:cubicBezTo>
                  <a:cubicBezTo>
                    <a:pt x="870378" y="368094"/>
                    <a:pt x="932851" y="370330"/>
                    <a:pt x="995277" y="370282"/>
                  </a:cubicBezTo>
                  <a:cubicBezTo>
                    <a:pt x="1004031" y="370282"/>
                    <a:pt x="1010693" y="373185"/>
                    <a:pt x="1016878" y="379703"/>
                  </a:cubicBezTo>
                  <a:cubicBezTo>
                    <a:pt x="1062317" y="427569"/>
                    <a:pt x="1106424" y="476720"/>
                    <a:pt x="1151864" y="524585"/>
                  </a:cubicBezTo>
                  <a:cubicBezTo>
                    <a:pt x="1160095" y="533292"/>
                    <a:pt x="1168755" y="537146"/>
                    <a:pt x="1180507" y="537146"/>
                  </a:cubicBezTo>
                  <a:cubicBezTo>
                    <a:pt x="1310735" y="537242"/>
                    <a:pt x="1440962" y="536147"/>
                    <a:pt x="1571190" y="539621"/>
                  </a:cubicBezTo>
                  <a:cubicBezTo>
                    <a:pt x="1604876" y="540525"/>
                    <a:pt x="1638611" y="540144"/>
                    <a:pt x="1672298" y="539573"/>
                  </a:cubicBezTo>
                  <a:cubicBezTo>
                    <a:pt x="1686953" y="539335"/>
                    <a:pt x="1699038" y="541571"/>
                    <a:pt x="1710267" y="553086"/>
                  </a:cubicBezTo>
                  <a:cubicBezTo>
                    <a:pt x="1725636" y="568835"/>
                    <a:pt x="1746095" y="570310"/>
                    <a:pt x="1761035" y="560271"/>
                  </a:cubicBezTo>
                  <a:cubicBezTo>
                    <a:pt x="1791867" y="537242"/>
                    <a:pt x="1795674" y="521588"/>
                    <a:pt x="1778925" y="486616"/>
                  </a:cubicBezTo>
                  <a:cubicBezTo>
                    <a:pt x="1764937" y="464253"/>
                    <a:pt x="1730013" y="461161"/>
                    <a:pt x="1708554" y="481763"/>
                  </a:cubicBezTo>
                  <a:cubicBezTo>
                    <a:pt x="1699419" y="490565"/>
                    <a:pt x="1689998" y="493182"/>
                    <a:pt x="1678008" y="493373"/>
                  </a:cubicBezTo>
                  <a:cubicBezTo>
                    <a:pt x="1646985" y="493801"/>
                    <a:pt x="1616105" y="490422"/>
                    <a:pt x="1585178" y="490756"/>
                  </a:cubicBezTo>
                  <a:cubicBezTo>
                    <a:pt x="1456711" y="492088"/>
                    <a:pt x="1328292" y="487092"/>
                    <a:pt x="1199825" y="487711"/>
                  </a:cubicBezTo>
                  <a:cubicBezTo>
                    <a:pt x="1198445" y="487711"/>
                    <a:pt x="1197065" y="487615"/>
                    <a:pt x="1195733" y="487663"/>
                  </a:cubicBezTo>
                  <a:cubicBezTo>
                    <a:pt x="1186930" y="488043"/>
                    <a:pt x="1180412" y="484475"/>
                    <a:pt x="1174274" y="478004"/>
                  </a:cubicBezTo>
                  <a:cubicBezTo>
                    <a:pt x="1129786" y="431090"/>
                    <a:pt x="1086441" y="383081"/>
                    <a:pt x="1042096" y="335977"/>
                  </a:cubicBezTo>
                  <a:cubicBezTo>
                    <a:pt x="1031723" y="324938"/>
                    <a:pt x="1020875" y="320941"/>
                    <a:pt x="1006220" y="320656"/>
                  </a:cubicBezTo>
                  <a:cubicBezTo>
                    <a:pt x="962446" y="319799"/>
                    <a:pt x="918815" y="323320"/>
                    <a:pt x="875136" y="323606"/>
                  </a:cubicBezTo>
                  <a:cubicBezTo>
                    <a:pt x="829554" y="323891"/>
                    <a:pt x="784020" y="323558"/>
                    <a:pt x="738438" y="323701"/>
                  </a:cubicBezTo>
                  <a:cubicBezTo>
                    <a:pt x="718406" y="323749"/>
                    <a:pt x="698328" y="322702"/>
                    <a:pt x="678296" y="324367"/>
                  </a:cubicBezTo>
                  <a:cubicBezTo>
                    <a:pt x="625958" y="328697"/>
                    <a:pt x="573572" y="325319"/>
                    <a:pt x="521186" y="326365"/>
                  </a:cubicBezTo>
                  <a:cubicBezTo>
                    <a:pt x="510908" y="326556"/>
                    <a:pt x="508054" y="321227"/>
                    <a:pt x="507768" y="311901"/>
                  </a:cubicBezTo>
                  <a:cubicBezTo>
                    <a:pt x="507483" y="302004"/>
                    <a:pt x="512288" y="299054"/>
                    <a:pt x="521091" y="299387"/>
                  </a:cubicBezTo>
                  <a:cubicBezTo>
                    <a:pt x="525658" y="299578"/>
                    <a:pt x="530178" y="299387"/>
                    <a:pt x="534746" y="299387"/>
                  </a:cubicBezTo>
                  <a:cubicBezTo>
                    <a:pt x="594460" y="299387"/>
                    <a:pt x="654125" y="299054"/>
                    <a:pt x="713839" y="299625"/>
                  </a:cubicBezTo>
                  <a:cubicBezTo>
                    <a:pt x="729445" y="299768"/>
                    <a:pt x="738676" y="294201"/>
                    <a:pt x="743339" y="279308"/>
                  </a:cubicBezTo>
                  <a:cubicBezTo>
                    <a:pt x="746289" y="269792"/>
                    <a:pt x="750618" y="260657"/>
                    <a:pt x="754472" y="251379"/>
                  </a:cubicBezTo>
                  <a:cubicBezTo>
                    <a:pt x="757851" y="243243"/>
                    <a:pt x="763560" y="239246"/>
                    <a:pt x="772363" y="239341"/>
                  </a:cubicBezTo>
                  <a:cubicBezTo>
                    <a:pt x="776930" y="239389"/>
                    <a:pt x="781450" y="239246"/>
                    <a:pt x="786018" y="239246"/>
                  </a:cubicBezTo>
                  <a:cubicBezTo>
                    <a:pt x="1335096" y="239246"/>
                    <a:pt x="1884221" y="239293"/>
                    <a:pt x="2433298" y="239056"/>
                  </a:cubicBezTo>
                  <a:cubicBezTo>
                    <a:pt x="2447620" y="239056"/>
                    <a:pt x="2459230" y="241482"/>
                    <a:pt x="2470030" y="252378"/>
                  </a:cubicBezTo>
                  <a:cubicBezTo>
                    <a:pt x="2484685" y="267128"/>
                    <a:pt x="2501433" y="268746"/>
                    <a:pt x="2515612" y="260181"/>
                  </a:cubicBezTo>
                  <a:cubicBezTo>
                    <a:pt x="2550822" y="244527"/>
                    <a:pt x="2557959" y="215884"/>
                    <a:pt x="2534930" y="182958"/>
                  </a:cubicBezTo>
                  <a:cubicBezTo>
                    <a:pt x="2510331" y="165686"/>
                    <a:pt x="2483258" y="166448"/>
                    <a:pt x="2468127" y="186717"/>
                  </a:cubicBezTo>
                  <a:close/>
                  <a:moveTo>
                    <a:pt x="1141206" y="38885"/>
                  </a:moveTo>
                  <a:cubicBezTo>
                    <a:pt x="1145250" y="38694"/>
                    <a:pt x="1148057" y="41692"/>
                    <a:pt x="1148533" y="45451"/>
                  </a:cubicBezTo>
                  <a:cubicBezTo>
                    <a:pt x="1149056" y="49781"/>
                    <a:pt x="1145678" y="51589"/>
                    <a:pt x="1141919" y="52493"/>
                  </a:cubicBezTo>
                  <a:cubicBezTo>
                    <a:pt x="1137685" y="52445"/>
                    <a:pt x="1135020" y="50637"/>
                    <a:pt x="1134925" y="46117"/>
                  </a:cubicBezTo>
                  <a:cubicBezTo>
                    <a:pt x="1134877" y="41930"/>
                    <a:pt x="1137161" y="39075"/>
                    <a:pt x="1141206" y="38885"/>
                  </a:cubicBezTo>
                  <a:close/>
                  <a:moveTo>
                    <a:pt x="1040954" y="972935"/>
                  </a:moveTo>
                  <a:cubicBezTo>
                    <a:pt x="1036672" y="972983"/>
                    <a:pt x="1034245" y="970318"/>
                    <a:pt x="1034245" y="966131"/>
                  </a:cubicBezTo>
                  <a:cubicBezTo>
                    <a:pt x="1034245" y="961849"/>
                    <a:pt x="1036767" y="959375"/>
                    <a:pt x="1041001" y="959422"/>
                  </a:cubicBezTo>
                  <a:cubicBezTo>
                    <a:pt x="1045236" y="959422"/>
                    <a:pt x="1047520" y="961897"/>
                    <a:pt x="1047853" y="966226"/>
                  </a:cubicBezTo>
                  <a:cubicBezTo>
                    <a:pt x="1047377" y="970318"/>
                    <a:pt x="1045189" y="972935"/>
                    <a:pt x="1040954" y="972935"/>
                  </a:cubicBezTo>
                  <a:close/>
                  <a:moveTo>
                    <a:pt x="735631" y="623933"/>
                  </a:moveTo>
                  <a:cubicBezTo>
                    <a:pt x="732919" y="599096"/>
                    <a:pt x="734346" y="574117"/>
                    <a:pt x="733823" y="549232"/>
                  </a:cubicBezTo>
                  <a:cubicBezTo>
                    <a:pt x="738771" y="574021"/>
                    <a:pt x="735916" y="599001"/>
                    <a:pt x="735631" y="623933"/>
                  </a:cubicBezTo>
                  <a:close/>
                  <a:moveTo>
                    <a:pt x="1703130" y="621649"/>
                  </a:moveTo>
                  <a:cubicBezTo>
                    <a:pt x="1706698" y="621507"/>
                    <a:pt x="1709934" y="623743"/>
                    <a:pt x="1709886" y="628263"/>
                  </a:cubicBezTo>
                  <a:cubicBezTo>
                    <a:pt x="1710219" y="632545"/>
                    <a:pt x="1707935" y="635448"/>
                    <a:pt x="1703986" y="635638"/>
                  </a:cubicBezTo>
                  <a:cubicBezTo>
                    <a:pt x="1699561" y="635876"/>
                    <a:pt x="1696278" y="633164"/>
                    <a:pt x="1696231" y="628453"/>
                  </a:cubicBezTo>
                  <a:cubicBezTo>
                    <a:pt x="1696136" y="624171"/>
                    <a:pt x="1699657" y="621792"/>
                    <a:pt x="1703130" y="621649"/>
                  </a:cubicBezTo>
                  <a:close/>
                  <a:moveTo>
                    <a:pt x="1742955" y="510406"/>
                  </a:moveTo>
                  <a:cubicBezTo>
                    <a:pt x="1746904" y="510454"/>
                    <a:pt x="1749758" y="512547"/>
                    <a:pt x="1750425" y="516735"/>
                  </a:cubicBezTo>
                  <a:cubicBezTo>
                    <a:pt x="1749806" y="520922"/>
                    <a:pt x="1747427" y="523872"/>
                    <a:pt x="1743478" y="524109"/>
                  </a:cubicBezTo>
                  <a:cubicBezTo>
                    <a:pt x="1739386" y="524347"/>
                    <a:pt x="1736769" y="521683"/>
                    <a:pt x="1736531" y="517401"/>
                  </a:cubicBezTo>
                  <a:cubicBezTo>
                    <a:pt x="1736293" y="513023"/>
                    <a:pt x="1738625" y="510359"/>
                    <a:pt x="1742955" y="510406"/>
                  </a:cubicBezTo>
                  <a:close/>
                  <a:moveTo>
                    <a:pt x="2502718" y="223449"/>
                  </a:moveTo>
                  <a:cubicBezTo>
                    <a:pt x="2498721" y="222878"/>
                    <a:pt x="2496104" y="220261"/>
                    <a:pt x="2495629" y="216597"/>
                  </a:cubicBezTo>
                  <a:cubicBezTo>
                    <a:pt x="2495105" y="212553"/>
                    <a:pt x="2497770" y="209746"/>
                    <a:pt x="2501814" y="209460"/>
                  </a:cubicBezTo>
                  <a:cubicBezTo>
                    <a:pt x="2506382" y="209127"/>
                    <a:pt x="2509903" y="211649"/>
                    <a:pt x="2509760" y="216312"/>
                  </a:cubicBezTo>
                  <a:cubicBezTo>
                    <a:pt x="2509665" y="220023"/>
                    <a:pt x="2506620" y="222497"/>
                    <a:pt x="2502718" y="22344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99">
              <a:extLst>
                <a:ext uri="{FF2B5EF4-FFF2-40B4-BE49-F238E27FC236}">
                  <a16:creationId xmlns:a16="http://schemas.microsoft.com/office/drawing/2014/main" id="{2A73D5A1-433F-415D-9041-D8A31B57AD60}"/>
                </a:ext>
              </a:extLst>
            </p:cNvPr>
            <p:cNvSpPr/>
            <p:nvPr/>
          </p:nvSpPr>
          <p:spPr>
            <a:xfrm>
              <a:off x="3858715" y="786839"/>
              <a:ext cx="1272936" cy="1136158"/>
            </a:xfrm>
            <a:custGeom>
              <a:avLst/>
              <a:gdLst>
                <a:gd name="connsiteX0" fmla="*/ 275573 w 1272936"/>
                <a:gd name="connsiteY0" fmla="*/ 664155 h 1136158"/>
                <a:gd name="connsiteX1" fmla="*/ 278428 w 1272936"/>
                <a:gd name="connsiteY1" fmla="*/ 634798 h 1136158"/>
                <a:gd name="connsiteX2" fmla="*/ 278570 w 1272936"/>
                <a:gd name="connsiteY2" fmla="*/ 376532 h 1136158"/>
                <a:gd name="connsiteX3" fmla="*/ 295509 w 1272936"/>
                <a:gd name="connsiteY3" fmla="*/ 357547 h 1136158"/>
                <a:gd name="connsiteX4" fmla="*/ 415792 w 1272936"/>
                <a:gd name="connsiteY4" fmla="*/ 357405 h 1136158"/>
                <a:gd name="connsiteX5" fmla="*/ 435300 w 1272936"/>
                <a:gd name="connsiteY5" fmla="*/ 368919 h 1136158"/>
                <a:gd name="connsiteX6" fmla="*/ 491064 w 1272936"/>
                <a:gd name="connsiteY6" fmla="*/ 401274 h 1136158"/>
                <a:gd name="connsiteX7" fmla="*/ 641371 w 1272936"/>
                <a:gd name="connsiteY7" fmla="*/ 401274 h 1136158"/>
                <a:gd name="connsiteX8" fmla="*/ 702416 w 1272936"/>
                <a:gd name="connsiteY8" fmla="*/ 367777 h 1136158"/>
                <a:gd name="connsiteX9" fmla="*/ 717452 w 1272936"/>
                <a:gd name="connsiteY9" fmla="*/ 357738 h 1136158"/>
                <a:gd name="connsiteX10" fmla="*/ 784255 w 1272936"/>
                <a:gd name="connsiteY10" fmla="*/ 360117 h 1136158"/>
                <a:gd name="connsiteX11" fmla="*/ 794627 w 1272936"/>
                <a:gd name="connsiteY11" fmla="*/ 371774 h 1136158"/>
                <a:gd name="connsiteX12" fmla="*/ 797482 w 1272936"/>
                <a:gd name="connsiteY12" fmla="*/ 431773 h 1136158"/>
                <a:gd name="connsiteX13" fmla="*/ 797577 w 1272936"/>
                <a:gd name="connsiteY13" fmla="*/ 818506 h 1136158"/>
                <a:gd name="connsiteX14" fmla="*/ 777403 w 1272936"/>
                <a:gd name="connsiteY14" fmla="*/ 838299 h 1136158"/>
                <a:gd name="connsiteX15" fmla="*/ 617533 w 1272936"/>
                <a:gd name="connsiteY15" fmla="*/ 838395 h 1136158"/>
                <a:gd name="connsiteX16" fmla="*/ 597835 w 1272936"/>
                <a:gd name="connsiteY16" fmla="*/ 841107 h 1136158"/>
                <a:gd name="connsiteX17" fmla="*/ 596883 w 1272936"/>
                <a:gd name="connsiteY17" fmla="*/ 842296 h 1136158"/>
                <a:gd name="connsiteX18" fmla="*/ 599024 w 1272936"/>
                <a:gd name="connsiteY18" fmla="*/ 877839 h 1136158"/>
                <a:gd name="connsiteX19" fmla="*/ 608064 w 1272936"/>
                <a:gd name="connsiteY19" fmla="*/ 882216 h 1136158"/>
                <a:gd name="connsiteX20" fmla="*/ 618865 w 1272936"/>
                <a:gd name="connsiteY20" fmla="*/ 882168 h 1136158"/>
                <a:gd name="connsiteX21" fmla="*/ 635471 w 1272936"/>
                <a:gd name="connsiteY21" fmla="*/ 880694 h 1136158"/>
                <a:gd name="connsiteX22" fmla="*/ 786253 w 1272936"/>
                <a:gd name="connsiteY22" fmla="*/ 881502 h 1136158"/>
                <a:gd name="connsiteX23" fmla="*/ 786253 w 1272936"/>
                <a:gd name="connsiteY23" fmla="*/ 881502 h 1136158"/>
                <a:gd name="connsiteX24" fmla="*/ 786253 w 1272936"/>
                <a:gd name="connsiteY24" fmla="*/ 881502 h 1136158"/>
                <a:gd name="connsiteX25" fmla="*/ 827219 w 1272936"/>
                <a:gd name="connsiteY25" fmla="*/ 881931 h 1136158"/>
                <a:gd name="connsiteX26" fmla="*/ 843207 w 1272936"/>
                <a:gd name="connsiteY26" fmla="*/ 866515 h 1136158"/>
                <a:gd name="connsiteX27" fmla="*/ 840304 w 1272936"/>
                <a:gd name="connsiteY27" fmla="*/ 328143 h 1136158"/>
                <a:gd name="connsiteX28" fmla="*/ 827077 w 1272936"/>
                <a:gd name="connsiteY28" fmla="*/ 315344 h 1136158"/>
                <a:gd name="connsiteX29" fmla="*/ 713645 w 1272936"/>
                <a:gd name="connsiteY29" fmla="*/ 314059 h 1136158"/>
                <a:gd name="connsiteX30" fmla="*/ 701417 w 1272936"/>
                <a:gd name="connsiteY30" fmla="*/ 306541 h 1136158"/>
                <a:gd name="connsiteX31" fmla="*/ 671251 w 1272936"/>
                <a:gd name="connsiteY31" fmla="*/ 272331 h 1136158"/>
                <a:gd name="connsiteX32" fmla="*/ 704748 w 1272936"/>
                <a:gd name="connsiteY32" fmla="*/ 240262 h 1136158"/>
                <a:gd name="connsiteX33" fmla="*/ 720402 w 1272936"/>
                <a:gd name="connsiteY33" fmla="*/ 230032 h 1136158"/>
                <a:gd name="connsiteX34" fmla="*/ 921286 w 1272936"/>
                <a:gd name="connsiteY34" fmla="*/ 228890 h 1136158"/>
                <a:gd name="connsiteX35" fmla="*/ 933181 w 1272936"/>
                <a:gd name="connsiteY35" fmla="*/ 241261 h 1136158"/>
                <a:gd name="connsiteX36" fmla="*/ 935037 w 1272936"/>
                <a:gd name="connsiteY36" fmla="*/ 356025 h 1136158"/>
                <a:gd name="connsiteX37" fmla="*/ 943791 w 1272936"/>
                <a:gd name="connsiteY37" fmla="*/ 973523 h 1136158"/>
                <a:gd name="connsiteX38" fmla="*/ 955639 w 1272936"/>
                <a:gd name="connsiteY38" fmla="*/ 991556 h 1136158"/>
                <a:gd name="connsiteX39" fmla="*/ 1170607 w 1272936"/>
                <a:gd name="connsiteY39" fmla="*/ 1090571 h 1136158"/>
                <a:gd name="connsiteX40" fmla="*/ 1184691 w 1272936"/>
                <a:gd name="connsiteY40" fmla="*/ 1105225 h 1136158"/>
                <a:gd name="connsiteX41" fmla="*/ 1245594 w 1272936"/>
                <a:gd name="connsiteY41" fmla="*/ 1132346 h 1136158"/>
                <a:gd name="connsiteX42" fmla="*/ 1267909 w 1272936"/>
                <a:gd name="connsiteY42" fmla="*/ 1069302 h 1136158"/>
                <a:gd name="connsiteX43" fmla="*/ 1203818 w 1272936"/>
                <a:gd name="connsiteY43" fmla="*/ 1051840 h 1136158"/>
                <a:gd name="connsiteX44" fmla="*/ 1183264 w 1272936"/>
                <a:gd name="connsiteY44" fmla="*/ 1052792 h 1136158"/>
                <a:gd name="connsiteX45" fmla="*/ 995559 w 1272936"/>
                <a:gd name="connsiteY45" fmla="*/ 966148 h 1136158"/>
                <a:gd name="connsiteX46" fmla="*/ 983521 w 1272936"/>
                <a:gd name="connsiteY46" fmla="*/ 947925 h 1136158"/>
                <a:gd name="connsiteX47" fmla="*/ 980428 w 1272936"/>
                <a:gd name="connsiteY47" fmla="*/ 760791 h 1136158"/>
                <a:gd name="connsiteX48" fmla="*/ 972054 w 1272936"/>
                <a:gd name="connsiteY48" fmla="*/ 203387 h 1136158"/>
                <a:gd name="connsiteX49" fmla="*/ 956971 w 1272936"/>
                <a:gd name="connsiteY49" fmla="*/ 188875 h 1136158"/>
                <a:gd name="connsiteX50" fmla="*/ 719165 w 1272936"/>
                <a:gd name="connsiteY50" fmla="*/ 189541 h 1136158"/>
                <a:gd name="connsiteX51" fmla="*/ 706508 w 1272936"/>
                <a:gd name="connsiteY51" fmla="*/ 185306 h 1136158"/>
                <a:gd name="connsiteX52" fmla="*/ 676580 w 1272936"/>
                <a:gd name="connsiteY52" fmla="*/ 149907 h 1136158"/>
                <a:gd name="connsiteX53" fmla="*/ 703511 w 1272936"/>
                <a:gd name="connsiteY53" fmla="*/ 121311 h 1136158"/>
                <a:gd name="connsiteX54" fmla="*/ 721020 w 1272936"/>
                <a:gd name="connsiteY54" fmla="*/ 109939 h 1136158"/>
                <a:gd name="connsiteX55" fmla="*/ 734676 w 1272936"/>
                <a:gd name="connsiteY55" fmla="*/ 109987 h 1136158"/>
                <a:gd name="connsiteX56" fmla="*/ 995702 w 1272936"/>
                <a:gd name="connsiteY56" fmla="*/ 109130 h 1136158"/>
                <a:gd name="connsiteX57" fmla="*/ 1012117 w 1272936"/>
                <a:gd name="connsiteY57" fmla="*/ 92525 h 1136158"/>
                <a:gd name="connsiteX58" fmla="*/ 1013735 w 1272936"/>
                <a:gd name="connsiteY58" fmla="*/ 50749 h 1136158"/>
                <a:gd name="connsiteX59" fmla="*/ 1010547 w 1272936"/>
                <a:gd name="connsiteY59" fmla="*/ 25627 h 1136158"/>
                <a:gd name="connsiteX60" fmla="*/ 1000555 w 1272936"/>
                <a:gd name="connsiteY60" fmla="*/ 2312 h 1136158"/>
                <a:gd name="connsiteX61" fmla="*/ 975480 w 1272936"/>
                <a:gd name="connsiteY61" fmla="*/ 6404 h 1136158"/>
                <a:gd name="connsiteX62" fmla="*/ 971531 w 1272936"/>
                <a:gd name="connsiteY62" fmla="*/ 58790 h 1136158"/>
                <a:gd name="connsiteX63" fmla="*/ 961967 w 1272936"/>
                <a:gd name="connsiteY63" fmla="*/ 69067 h 1136158"/>
                <a:gd name="connsiteX64" fmla="*/ 715977 w 1272936"/>
                <a:gd name="connsiteY64" fmla="*/ 70780 h 1136158"/>
                <a:gd name="connsiteX65" fmla="*/ 705319 w 1272936"/>
                <a:gd name="connsiteY65" fmla="*/ 63596 h 1136158"/>
                <a:gd name="connsiteX66" fmla="*/ 650696 w 1272936"/>
                <a:gd name="connsiteY66" fmla="*/ 27387 h 1136158"/>
                <a:gd name="connsiteX67" fmla="*/ 492159 w 1272936"/>
                <a:gd name="connsiteY67" fmla="*/ 27863 h 1136158"/>
                <a:gd name="connsiteX68" fmla="*/ 440772 w 1272936"/>
                <a:gd name="connsiteY68" fmla="*/ 62787 h 1136158"/>
                <a:gd name="connsiteX69" fmla="*/ 427021 w 1272936"/>
                <a:gd name="connsiteY69" fmla="*/ 71780 h 1136158"/>
                <a:gd name="connsiteX70" fmla="*/ 97622 w 1272936"/>
                <a:gd name="connsiteY70" fmla="*/ 72113 h 1136158"/>
                <a:gd name="connsiteX71" fmla="*/ 81873 w 1272936"/>
                <a:gd name="connsiteY71" fmla="*/ 64785 h 1136158"/>
                <a:gd name="connsiteX72" fmla="*/ 15689 w 1272936"/>
                <a:gd name="connsiteY72" fmla="*/ 57886 h 1136158"/>
                <a:gd name="connsiteX73" fmla="*/ 14690 w 1272936"/>
                <a:gd name="connsiteY73" fmla="*/ 125450 h 1136158"/>
                <a:gd name="connsiteX74" fmla="*/ 81921 w 1272936"/>
                <a:gd name="connsiteY74" fmla="*/ 119503 h 1136158"/>
                <a:gd name="connsiteX75" fmla="*/ 96385 w 1272936"/>
                <a:gd name="connsiteY75" fmla="*/ 112413 h 1136158"/>
                <a:gd name="connsiteX76" fmla="*/ 197541 w 1272936"/>
                <a:gd name="connsiteY76" fmla="*/ 112318 h 1136158"/>
                <a:gd name="connsiteX77" fmla="*/ 427164 w 1272936"/>
                <a:gd name="connsiteY77" fmla="*/ 111890 h 1136158"/>
                <a:gd name="connsiteX78" fmla="*/ 439439 w 1272936"/>
                <a:gd name="connsiteY78" fmla="*/ 117124 h 1136158"/>
                <a:gd name="connsiteX79" fmla="*/ 469272 w 1272936"/>
                <a:gd name="connsiteY79" fmla="*/ 151572 h 1136158"/>
                <a:gd name="connsiteX80" fmla="*/ 441533 w 1272936"/>
                <a:gd name="connsiteY80" fmla="*/ 181547 h 1136158"/>
                <a:gd name="connsiteX81" fmla="*/ 425879 w 1272936"/>
                <a:gd name="connsiteY81" fmla="*/ 191777 h 1136158"/>
                <a:gd name="connsiteX82" fmla="*/ 148438 w 1272936"/>
                <a:gd name="connsiteY82" fmla="*/ 191492 h 1136158"/>
                <a:gd name="connsiteX83" fmla="*/ 134307 w 1272936"/>
                <a:gd name="connsiteY83" fmla="*/ 205480 h 1136158"/>
                <a:gd name="connsiteX84" fmla="*/ 135782 w 1272936"/>
                <a:gd name="connsiteY84" fmla="*/ 454183 h 1136158"/>
                <a:gd name="connsiteX85" fmla="*/ 127645 w 1272936"/>
                <a:gd name="connsiteY85" fmla="*/ 472692 h 1136158"/>
                <a:gd name="connsiteX86" fmla="*/ 114466 w 1272936"/>
                <a:gd name="connsiteY86" fmla="*/ 522128 h 1136158"/>
                <a:gd name="connsiteX87" fmla="*/ 157050 w 1272936"/>
                <a:gd name="connsiteY87" fmla="*/ 552722 h 1136158"/>
                <a:gd name="connsiteX88" fmla="*/ 200443 w 1272936"/>
                <a:gd name="connsiteY88" fmla="*/ 521414 h 1136158"/>
                <a:gd name="connsiteX89" fmla="*/ 184552 w 1272936"/>
                <a:gd name="connsiteY89" fmla="*/ 470551 h 1136158"/>
                <a:gd name="connsiteX90" fmla="*/ 175511 w 1272936"/>
                <a:gd name="connsiteY90" fmla="*/ 454278 h 1136158"/>
                <a:gd name="connsiteX91" fmla="*/ 174560 w 1272936"/>
                <a:gd name="connsiteY91" fmla="*/ 241118 h 1136158"/>
                <a:gd name="connsiteX92" fmla="*/ 184028 w 1272936"/>
                <a:gd name="connsiteY92" fmla="*/ 230841 h 1136158"/>
                <a:gd name="connsiteX93" fmla="*/ 430019 w 1272936"/>
                <a:gd name="connsiteY93" fmla="*/ 230746 h 1136158"/>
                <a:gd name="connsiteX94" fmla="*/ 439202 w 1272936"/>
                <a:gd name="connsiteY94" fmla="*/ 234362 h 1136158"/>
                <a:gd name="connsiteX95" fmla="*/ 471176 w 1272936"/>
                <a:gd name="connsiteY95" fmla="*/ 271665 h 1136158"/>
                <a:gd name="connsiteX96" fmla="*/ 437156 w 1272936"/>
                <a:gd name="connsiteY96" fmla="*/ 303448 h 1136158"/>
                <a:gd name="connsiteX97" fmla="*/ 420455 w 1272936"/>
                <a:gd name="connsiteY97" fmla="*/ 314344 h 1136158"/>
                <a:gd name="connsiteX98" fmla="*/ 246882 w 1272936"/>
                <a:gd name="connsiteY98" fmla="*/ 314487 h 1136158"/>
                <a:gd name="connsiteX99" fmla="*/ 232893 w 1272936"/>
                <a:gd name="connsiteY99" fmla="*/ 328666 h 1136158"/>
                <a:gd name="connsiteX100" fmla="*/ 235605 w 1272936"/>
                <a:gd name="connsiteY100" fmla="*/ 664821 h 1136158"/>
                <a:gd name="connsiteX101" fmla="*/ 274621 w 1272936"/>
                <a:gd name="connsiteY101" fmla="*/ 664726 h 1136158"/>
                <a:gd name="connsiteX102" fmla="*/ 275573 w 1272936"/>
                <a:gd name="connsiteY102" fmla="*/ 664155 h 1136158"/>
                <a:gd name="connsiteX103" fmla="*/ 1227608 w 1272936"/>
                <a:gd name="connsiteY103" fmla="*/ 1083338 h 1136158"/>
                <a:gd name="connsiteX104" fmla="*/ 1234175 w 1272936"/>
                <a:gd name="connsiteY104" fmla="*/ 1090333 h 1136158"/>
                <a:gd name="connsiteX105" fmla="*/ 1227180 w 1272936"/>
                <a:gd name="connsiteY105" fmla="*/ 1096851 h 1136158"/>
                <a:gd name="connsiteX106" fmla="*/ 1220567 w 1272936"/>
                <a:gd name="connsiteY106" fmla="*/ 1090000 h 1136158"/>
                <a:gd name="connsiteX107" fmla="*/ 1227608 w 1272936"/>
                <a:gd name="connsiteY107" fmla="*/ 1083338 h 1136158"/>
                <a:gd name="connsiteX108" fmla="*/ 46140 w 1272936"/>
                <a:gd name="connsiteY108" fmla="*/ 98853 h 1136158"/>
                <a:gd name="connsiteX109" fmla="*/ 39146 w 1272936"/>
                <a:gd name="connsiteY109" fmla="*/ 92382 h 1136158"/>
                <a:gd name="connsiteX110" fmla="*/ 45617 w 1272936"/>
                <a:gd name="connsiteY110" fmla="*/ 85435 h 1136158"/>
                <a:gd name="connsiteX111" fmla="*/ 52706 w 1272936"/>
                <a:gd name="connsiteY111" fmla="*/ 91811 h 1136158"/>
                <a:gd name="connsiteX112" fmla="*/ 46140 w 1272936"/>
                <a:gd name="connsiteY112" fmla="*/ 98853 h 1136158"/>
                <a:gd name="connsiteX113" fmla="*/ 157478 w 1272936"/>
                <a:gd name="connsiteY113" fmla="*/ 514087 h 1136158"/>
                <a:gd name="connsiteX114" fmla="*/ 150912 w 1272936"/>
                <a:gd name="connsiteY114" fmla="*/ 506950 h 1136158"/>
                <a:gd name="connsiteX115" fmla="*/ 157811 w 1272936"/>
                <a:gd name="connsiteY115" fmla="*/ 500384 h 1136158"/>
                <a:gd name="connsiteX116" fmla="*/ 164568 w 1272936"/>
                <a:gd name="connsiteY116" fmla="*/ 507283 h 1136158"/>
                <a:gd name="connsiteX117" fmla="*/ 157478 w 1272936"/>
                <a:gd name="connsiteY117" fmla="*/ 514087 h 11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72936" h="1136158">
                  <a:moveTo>
                    <a:pt x="275573" y="664155"/>
                  </a:moveTo>
                  <a:cubicBezTo>
                    <a:pt x="280521" y="654829"/>
                    <a:pt x="278428" y="644600"/>
                    <a:pt x="278428" y="634798"/>
                  </a:cubicBezTo>
                  <a:cubicBezTo>
                    <a:pt x="278618" y="548725"/>
                    <a:pt x="278475" y="462605"/>
                    <a:pt x="278570" y="376532"/>
                  </a:cubicBezTo>
                  <a:cubicBezTo>
                    <a:pt x="278570" y="359070"/>
                    <a:pt x="279855" y="357642"/>
                    <a:pt x="295509" y="357547"/>
                  </a:cubicBezTo>
                  <a:cubicBezTo>
                    <a:pt x="335619" y="357357"/>
                    <a:pt x="375682" y="357595"/>
                    <a:pt x="415792" y="357405"/>
                  </a:cubicBezTo>
                  <a:cubicBezTo>
                    <a:pt x="425023" y="357357"/>
                    <a:pt x="430970" y="360402"/>
                    <a:pt x="435300" y="368919"/>
                  </a:cubicBezTo>
                  <a:cubicBezTo>
                    <a:pt x="446862" y="391424"/>
                    <a:pt x="466037" y="401321"/>
                    <a:pt x="491064" y="401274"/>
                  </a:cubicBezTo>
                  <a:cubicBezTo>
                    <a:pt x="541166" y="401131"/>
                    <a:pt x="591269" y="401083"/>
                    <a:pt x="641371" y="401274"/>
                  </a:cubicBezTo>
                  <a:cubicBezTo>
                    <a:pt x="668063" y="401369"/>
                    <a:pt x="689475" y="392471"/>
                    <a:pt x="702416" y="367777"/>
                  </a:cubicBezTo>
                  <a:cubicBezTo>
                    <a:pt x="705557" y="361734"/>
                    <a:pt x="710220" y="357785"/>
                    <a:pt x="717452" y="357738"/>
                  </a:cubicBezTo>
                  <a:cubicBezTo>
                    <a:pt x="739767" y="357500"/>
                    <a:pt x="762082" y="356596"/>
                    <a:pt x="784255" y="360117"/>
                  </a:cubicBezTo>
                  <a:cubicBezTo>
                    <a:pt x="791534" y="361259"/>
                    <a:pt x="794865" y="364780"/>
                    <a:pt x="794627" y="371774"/>
                  </a:cubicBezTo>
                  <a:cubicBezTo>
                    <a:pt x="793961" y="391853"/>
                    <a:pt x="797482" y="411741"/>
                    <a:pt x="797482" y="431773"/>
                  </a:cubicBezTo>
                  <a:cubicBezTo>
                    <a:pt x="797720" y="560668"/>
                    <a:pt x="797625" y="689563"/>
                    <a:pt x="797577" y="818506"/>
                  </a:cubicBezTo>
                  <a:cubicBezTo>
                    <a:pt x="797577" y="837538"/>
                    <a:pt x="796816" y="838299"/>
                    <a:pt x="777403" y="838299"/>
                  </a:cubicBezTo>
                  <a:cubicBezTo>
                    <a:pt x="724113" y="838395"/>
                    <a:pt x="670823" y="838252"/>
                    <a:pt x="617533" y="838395"/>
                  </a:cubicBezTo>
                  <a:cubicBezTo>
                    <a:pt x="610872" y="838395"/>
                    <a:pt x="603782" y="837300"/>
                    <a:pt x="597835" y="841107"/>
                  </a:cubicBezTo>
                  <a:cubicBezTo>
                    <a:pt x="597549" y="841535"/>
                    <a:pt x="597264" y="841916"/>
                    <a:pt x="596883" y="842296"/>
                  </a:cubicBezTo>
                  <a:cubicBezTo>
                    <a:pt x="597454" y="854429"/>
                    <a:pt x="591840" y="870036"/>
                    <a:pt x="599024" y="877839"/>
                  </a:cubicBezTo>
                  <a:cubicBezTo>
                    <a:pt x="601403" y="880408"/>
                    <a:pt x="604543" y="881693"/>
                    <a:pt x="608064" y="882216"/>
                  </a:cubicBezTo>
                  <a:cubicBezTo>
                    <a:pt x="611680" y="882168"/>
                    <a:pt x="615249" y="882168"/>
                    <a:pt x="618865" y="882168"/>
                  </a:cubicBezTo>
                  <a:cubicBezTo>
                    <a:pt x="624480" y="881598"/>
                    <a:pt x="630285" y="880598"/>
                    <a:pt x="635471" y="880694"/>
                  </a:cubicBezTo>
                  <a:cubicBezTo>
                    <a:pt x="685715" y="881264"/>
                    <a:pt x="736008" y="881264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99908" y="881598"/>
                    <a:pt x="813612" y="880979"/>
                    <a:pt x="827219" y="881931"/>
                  </a:cubicBezTo>
                  <a:cubicBezTo>
                    <a:pt x="839210" y="882787"/>
                    <a:pt x="843302" y="879647"/>
                    <a:pt x="843207" y="866515"/>
                  </a:cubicBezTo>
                  <a:cubicBezTo>
                    <a:pt x="841779" y="687089"/>
                    <a:pt x="840875" y="507616"/>
                    <a:pt x="840304" y="328143"/>
                  </a:cubicBezTo>
                  <a:cubicBezTo>
                    <a:pt x="840257" y="317437"/>
                    <a:pt x="836688" y="315344"/>
                    <a:pt x="827077" y="315344"/>
                  </a:cubicBezTo>
                  <a:cubicBezTo>
                    <a:pt x="789250" y="315296"/>
                    <a:pt x="751472" y="314392"/>
                    <a:pt x="713645" y="314059"/>
                  </a:cubicBezTo>
                  <a:cubicBezTo>
                    <a:pt x="707698" y="314011"/>
                    <a:pt x="703178" y="313393"/>
                    <a:pt x="701417" y="306541"/>
                  </a:cubicBezTo>
                  <a:cubicBezTo>
                    <a:pt x="697230" y="290507"/>
                    <a:pt x="686049" y="280229"/>
                    <a:pt x="671251" y="272331"/>
                  </a:cubicBezTo>
                  <a:cubicBezTo>
                    <a:pt x="686905" y="265812"/>
                    <a:pt x="699990" y="256391"/>
                    <a:pt x="704748" y="240262"/>
                  </a:cubicBezTo>
                  <a:cubicBezTo>
                    <a:pt x="707555" y="230793"/>
                    <a:pt x="712408" y="230032"/>
                    <a:pt x="720402" y="230032"/>
                  </a:cubicBezTo>
                  <a:cubicBezTo>
                    <a:pt x="787347" y="229937"/>
                    <a:pt x="854340" y="229699"/>
                    <a:pt x="921286" y="228890"/>
                  </a:cubicBezTo>
                  <a:cubicBezTo>
                    <a:pt x="931325" y="228747"/>
                    <a:pt x="933133" y="232173"/>
                    <a:pt x="933181" y="241261"/>
                  </a:cubicBezTo>
                  <a:cubicBezTo>
                    <a:pt x="933371" y="279516"/>
                    <a:pt x="934466" y="317770"/>
                    <a:pt x="935037" y="356025"/>
                  </a:cubicBezTo>
                  <a:cubicBezTo>
                    <a:pt x="938082" y="561857"/>
                    <a:pt x="941127" y="767690"/>
                    <a:pt x="943791" y="973523"/>
                  </a:cubicBezTo>
                  <a:cubicBezTo>
                    <a:pt x="943934" y="983229"/>
                    <a:pt x="947170" y="987702"/>
                    <a:pt x="955639" y="991556"/>
                  </a:cubicBezTo>
                  <a:cubicBezTo>
                    <a:pt x="1027390" y="1024339"/>
                    <a:pt x="1098904" y="1057645"/>
                    <a:pt x="1170607" y="1090571"/>
                  </a:cubicBezTo>
                  <a:cubicBezTo>
                    <a:pt x="1177554" y="1093758"/>
                    <a:pt x="1182074" y="1097422"/>
                    <a:pt x="1184691" y="1105225"/>
                  </a:cubicBezTo>
                  <a:cubicBezTo>
                    <a:pt x="1193351" y="1130919"/>
                    <a:pt x="1221185" y="1142861"/>
                    <a:pt x="1245594" y="1132346"/>
                  </a:cubicBezTo>
                  <a:cubicBezTo>
                    <a:pt x="1269527" y="1122021"/>
                    <a:pt x="1279947" y="1092569"/>
                    <a:pt x="1267909" y="1069302"/>
                  </a:cubicBezTo>
                  <a:cubicBezTo>
                    <a:pt x="1255776" y="1045845"/>
                    <a:pt x="1226181" y="1037043"/>
                    <a:pt x="1203818" y="1051840"/>
                  </a:cubicBezTo>
                  <a:cubicBezTo>
                    <a:pt x="1195920" y="1057074"/>
                    <a:pt x="1190496" y="1056122"/>
                    <a:pt x="1183264" y="1052792"/>
                  </a:cubicBezTo>
                  <a:cubicBezTo>
                    <a:pt x="1120790" y="1023720"/>
                    <a:pt x="1058317" y="994601"/>
                    <a:pt x="995559" y="966148"/>
                  </a:cubicBezTo>
                  <a:cubicBezTo>
                    <a:pt x="986614" y="962104"/>
                    <a:pt x="983664" y="957250"/>
                    <a:pt x="983521" y="947925"/>
                  </a:cubicBezTo>
                  <a:cubicBezTo>
                    <a:pt x="982760" y="885547"/>
                    <a:pt x="981428" y="823169"/>
                    <a:pt x="980428" y="760791"/>
                  </a:cubicBezTo>
                  <a:cubicBezTo>
                    <a:pt x="977478" y="574990"/>
                    <a:pt x="974481" y="389188"/>
                    <a:pt x="972054" y="203387"/>
                  </a:cubicBezTo>
                  <a:cubicBezTo>
                    <a:pt x="971912" y="191064"/>
                    <a:pt x="968628" y="188780"/>
                    <a:pt x="956971" y="188875"/>
                  </a:cubicBezTo>
                  <a:cubicBezTo>
                    <a:pt x="877702" y="189589"/>
                    <a:pt x="798433" y="189541"/>
                    <a:pt x="719165" y="189541"/>
                  </a:cubicBezTo>
                  <a:cubicBezTo>
                    <a:pt x="714740" y="189541"/>
                    <a:pt x="708364" y="192634"/>
                    <a:pt x="706508" y="185306"/>
                  </a:cubicBezTo>
                  <a:cubicBezTo>
                    <a:pt x="702369" y="168748"/>
                    <a:pt x="690854" y="158423"/>
                    <a:pt x="676580" y="149907"/>
                  </a:cubicBezTo>
                  <a:cubicBezTo>
                    <a:pt x="689569" y="143293"/>
                    <a:pt x="700085" y="134681"/>
                    <a:pt x="703511" y="121311"/>
                  </a:cubicBezTo>
                  <a:cubicBezTo>
                    <a:pt x="706223" y="110748"/>
                    <a:pt x="712028" y="109130"/>
                    <a:pt x="721020" y="109939"/>
                  </a:cubicBezTo>
                  <a:cubicBezTo>
                    <a:pt x="725540" y="110367"/>
                    <a:pt x="730108" y="110034"/>
                    <a:pt x="734676" y="109987"/>
                  </a:cubicBezTo>
                  <a:cubicBezTo>
                    <a:pt x="821700" y="109606"/>
                    <a:pt x="908677" y="108987"/>
                    <a:pt x="995702" y="109130"/>
                  </a:cubicBezTo>
                  <a:cubicBezTo>
                    <a:pt x="1008643" y="109130"/>
                    <a:pt x="1012593" y="105752"/>
                    <a:pt x="1012117" y="92525"/>
                  </a:cubicBezTo>
                  <a:cubicBezTo>
                    <a:pt x="1011593" y="78726"/>
                    <a:pt x="1008453" y="64452"/>
                    <a:pt x="1013735" y="50749"/>
                  </a:cubicBezTo>
                  <a:cubicBezTo>
                    <a:pt x="1010023" y="42708"/>
                    <a:pt x="1010642" y="34048"/>
                    <a:pt x="1010547" y="25627"/>
                  </a:cubicBezTo>
                  <a:cubicBezTo>
                    <a:pt x="1010404" y="16301"/>
                    <a:pt x="1010214" y="7308"/>
                    <a:pt x="1000555" y="2312"/>
                  </a:cubicBezTo>
                  <a:cubicBezTo>
                    <a:pt x="991277" y="-2493"/>
                    <a:pt x="983140" y="837"/>
                    <a:pt x="975480" y="6404"/>
                  </a:cubicBezTo>
                  <a:cubicBezTo>
                    <a:pt x="967058" y="23295"/>
                    <a:pt x="972578" y="41328"/>
                    <a:pt x="971531" y="58790"/>
                  </a:cubicBezTo>
                  <a:cubicBezTo>
                    <a:pt x="971103" y="65927"/>
                    <a:pt x="970246" y="69067"/>
                    <a:pt x="961967" y="69067"/>
                  </a:cubicBezTo>
                  <a:cubicBezTo>
                    <a:pt x="879986" y="69353"/>
                    <a:pt x="798005" y="70067"/>
                    <a:pt x="715977" y="70780"/>
                  </a:cubicBezTo>
                  <a:cubicBezTo>
                    <a:pt x="710410" y="70828"/>
                    <a:pt x="707698" y="69734"/>
                    <a:pt x="705319" y="63596"/>
                  </a:cubicBezTo>
                  <a:cubicBezTo>
                    <a:pt x="695232" y="37760"/>
                    <a:pt x="678674" y="27292"/>
                    <a:pt x="650696" y="27387"/>
                  </a:cubicBezTo>
                  <a:cubicBezTo>
                    <a:pt x="597835" y="27530"/>
                    <a:pt x="545020" y="27673"/>
                    <a:pt x="492159" y="27863"/>
                  </a:cubicBezTo>
                  <a:cubicBezTo>
                    <a:pt x="467179" y="27958"/>
                    <a:pt x="449384" y="39615"/>
                    <a:pt x="440772" y="62787"/>
                  </a:cubicBezTo>
                  <a:cubicBezTo>
                    <a:pt x="438012" y="70162"/>
                    <a:pt x="434349" y="71780"/>
                    <a:pt x="427021" y="71780"/>
                  </a:cubicBezTo>
                  <a:cubicBezTo>
                    <a:pt x="317205" y="71684"/>
                    <a:pt x="207438" y="71875"/>
                    <a:pt x="97622" y="72113"/>
                  </a:cubicBezTo>
                  <a:cubicBezTo>
                    <a:pt x="91008" y="72113"/>
                    <a:pt x="86488" y="71018"/>
                    <a:pt x="81873" y="64785"/>
                  </a:cubicBezTo>
                  <a:cubicBezTo>
                    <a:pt x="65791" y="43041"/>
                    <a:pt x="35102" y="40377"/>
                    <a:pt x="15689" y="57886"/>
                  </a:cubicBezTo>
                  <a:cubicBezTo>
                    <a:pt x="-4818" y="76395"/>
                    <a:pt x="-5294" y="106561"/>
                    <a:pt x="14690" y="125450"/>
                  </a:cubicBezTo>
                  <a:cubicBezTo>
                    <a:pt x="34197" y="143911"/>
                    <a:pt x="65125" y="141580"/>
                    <a:pt x="81921" y="119503"/>
                  </a:cubicBezTo>
                  <a:cubicBezTo>
                    <a:pt x="86108" y="113983"/>
                    <a:pt x="90009" y="112366"/>
                    <a:pt x="96385" y="112413"/>
                  </a:cubicBezTo>
                  <a:cubicBezTo>
                    <a:pt x="130072" y="112604"/>
                    <a:pt x="163806" y="112413"/>
                    <a:pt x="197541" y="112318"/>
                  </a:cubicBezTo>
                  <a:cubicBezTo>
                    <a:pt x="274098" y="112175"/>
                    <a:pt x="350607" y="111985"/>
                    <a:pt x="427164" y="111890"/>
                  </a:cubicBezTo>
                  <a:cubicBezTo>
                    <a:pt x="431874" y="111890"/>
                    <a:pt x="437441" y="110177"/>
                    <a:pt x="439439" y="117124"/>
                  </a:cubicBezTo>
                  <a:cubicBezTo>
                    <a:pt x="443912" y="132778"/>
                    <a:pt x="454665" y="143436"/>
                    <a:pt x="469272" y="151572"/>
                  </a:cubicBezTo>
                  <a:cubicBezTo>
                    <a:pt x="455617" y="158709"/>
                    <a:pt x="445387" y="168035"/>
                    <a:pt x="441533" y="181547"/>
                  </a:cubicBezTo>
                  <a:cubicBezTo>
                    <a:pt x="438868" y="190921"/>
                    <a:pt x="434015" y="191777"/>
                    <a:pt x="425879" y="191777"/>
                  </a:cubicBezTo>
                  <a:cubicBezTo>
                    <a:pt x="333383" y="191587"/>
                    <a:pt x="240934" y="191920"/>
                    <a:pt x="148438" y="191492"/>
                  </a:cubicBezTo>
                  <a:cubicBezTo>
                    <a:pt x="137209" y="191444"/>
                    <a:pt x="134164" y="193918"/>
                    <a:pt x="134307" y="205480"/>
                  </a:cubicBezTo>
                  <a:cubicBezTo>
                    <a:pt x="135211" y="288365"/>
                    <a:pt x="135211" y="371298"/>
                    <a:pt x="135782" y="454183"/>
                  </a:cubicBezTo>
                  <a:cubicBezTo>
                    <a:pt x="135829" y="461986"/>
                    <a:pt x="134212" y="467410"/>
                    <a:pt x="127645" y="472692"/>
                  </a:cubicBezTo>
                  <a:cubicBezTo>
                    <a:pt x="112896" y="484587"/>
                    <a:pt x="108138" y="504809"/>
                    <a:pt x="114466" y="522128"/>
                  </a:cubicBezTo>
                  <a:cubicBezTo>
                    <a:pt x="121175" y="540589"/>
                    <a:pt x="137875" y="552579"/>
                    <a:pt x="157050" y="552722"/>
                  </a:cubicBezTo>
                  <a:cubicBezTo>
                    <a:pt x="176558" y="552865"/>
                    <a:pt x="194115" y="540161"/>
                    <a:pt x="200443" y="521414"/>
                  </a:cubicBezTo>
                  <a:cubicBezTo>
                    <a:pt x="206867" y="502287"/>
                    <a:pt x="201300" y="482731"/>
                    <a:pt x="184552" y="470551"/>
                  </a:cubicBezTo>
                  <a:cubicBezTo>
                    <a:pt x="178461" y="466126"/>
                    <a:pt x="175511" y="462177"/>
                    <a:pt x="175511" y="454278"/>
                  </a:cubicBezTo>
                  <a:cubicBezTo>
                    <a:pt x="175511" y="383241"/>
                    <a:pt x="175178" y="312156"/>
                    <a:pt x="174560" y="241118"/>
                  </a:cubicBezTo>
                  <a:cubicBezTo>
                    <a:pt x="174512" y="233600"/>
                    <a:pt x="175797" y="230793"/>
                    <a:pt x="184028" y="230841"/>
                  </a:cubicBezTo>
                  <a:cubicBezTo>
                    <a:pt x="266009" y="231031"/>
                    <a:pt x="348038" y="230793"/>
                    <a:pt x="430019" y="230746"/>
                  </a:cubicBezTo>
                  <a:cubicBezTo>
                    <a:pt x="433540" y="230746"/>
                    <a:pt x="437964" y="229651"/>
                    <a:pt x="439202" y="234362"/>
                  </a:cubicBezTo>
                  <a:cubicBezTo>
                    <a:pt x="443769" y="251395"/>
                    <a:pt x="454856" y="263148"/>
                    <a:pt x="471176" y="271665"/>
                  </a:cubicBezTo>
                  <a:cubicBezTo>
                    <a:pt x="453856" y="277993"/>
                    <a:pt x="441866" y="287890"/>
                    <a:pt x="437156" y="303448"/>
                  </a:cubicBezTo>
                  <a:cubicBezTo>
                    <a:pt x="434158" y="313298"/>
                    <a:pt x="428972" y="314344"/>
                    <a:pt x="420455" y="314344"/>
                  </a:cubicBezTo>
                  <a:cubicBezTo>
                    <a:pt x="362597" y="314297"/>
                    <a:pt x="304739" y="314963"/>
                    <a:pt x="246882" y="314487"/>
                  </a:cubicBezTo>
                  <a:cubicBezTo>
                    <a:pt x="235367" y="314392"/>
                    <a:pt x="232798" y="317437"/>
                    <a:pt x="232893" y="328666"/>
                  </a:cubicBezTo>
                  <a:cubicBezTo>
                    <a:pt x="234130" y="440718"/>
                    <a:pt x="234796" y="552770"/>
                    <a:pt x="235605" y="664821"/>
                  </a:cubicBezTo>
                  <a:cubicBezTo>
                    <a:pt x="248595" y="664774"/>
                    <a:pt x="261632" y="664774"/>
                    <a:pt x="274621" y="664726"/>
                  </a:cubicBezTo>
                  <a:cubicBezTo>
                    <a:pt x="275049" y="664536"/>
                    <a:pt x="275287" y="664393"/>
                    <a:pt x="275573" y="664155"/>
                  </a:cubicBezTo>
                  <a:close/>
                  <a:moveTo>
                    <a:pt x="1227608" y="1083338"/>
                  </a:moveTo>
                  <a:cubicBezTo>
                    <a:pt x="1231986" y="1083338"/>
                    <a:pt x="1233841" y="1086288"/>
                    <a:pt x="1234175" y="1090333"/>
                  </a:cubicBezTo>
                  <a:cubicBezTo>
                    <a:pt x="1233794" y="1094615"/>
                    <a:pt x="1231462" y="1097041"/>
                    <a:pt x="1227180" y="1096851"/>
                  </a:cubicBezTo>
                  <a:cubicBezTo>
                    <a:pt x="1222993" y="1096661"/>
                    <a:pt x="1220329" y="1094282"/>
                    <a:pt x="1220567" y="1090000"/>
                  </a:cubicBezTo>
                  <a:cubicBezTo>
                    <a:pt x="1220757" y="1085860"/>
                    <a:pt x="1223421" y="1083338"/>
                    <a:pt x="1227608" y="1083338"/>
                  </a:cubicBezTo>
                  <a:close/>
                  <a:moveTo>
                    <a:pt x="46140" y="98853"/>
                  </a:moveTo>
                  <a:cubicBezTo>
                    <a:pt x="41811" y="98996"/>
                    <a:pt x="39289" y="96664"/>
                    <a:pt x="39146" y="92382"/>
                  </a:cubicBezTo>
                  <a:cubicBezTo>
                    <a:pt x="39003" y="88147"/>
                    <a:pt x="41239" y="85530"/>
                    <a:pt x="45617" y="85435"/>
                  </a:cubicBezTo>
                  <a:cubicBezTo>
                    <a:pt x="49899" y="85292"/>
                    <a:pt x="52231" y="87671"/>
                    <a:pt x="52706" y="91811"/>
                  </a:cubicBezTo>
                  <a:cubicBezTo>
                    <a:pt x="52516" y="96093"/>
                    <a:pt x="50470" y="98662"/>
                    <a:pt x="46140" y="98853"/>
                  </a:cubicBezTo>
                  <a:close/>
                  <a:moveTo>
                    <a:pt x="157478" y="514087"/>
                  </a:moveTo>
                  <a:cubicBezTo>
                    <a:pt x="153434" y="513992"/>
                    <a:pt x="150912" y="511184"/>
                    <a:pt x="150912" y="506950"/>
                  </a:cubicBezTo>
                  <a:cubicBezTo>
                    <a:pt x="150912" y="502477"/>
                    <a:pt x="153529" y="500479"/>
                    <a:pt x="157811" y="500384"/>
                  </a:cubicBezTo>
                  <a:cubicBezTo>
                    <a:pt x="161713" y="501050"/>
                    <a:pt x="164948" y="502858"/>
                    <a:pt x="164568" y="507283"/>
                  </a:cubicBezTo>
                  <a:cubicBezTo>
                    <a:pt x="164235" y="511232"/>
                    <a:pt x="161570" y="514182"/>
                    <a:pt x="157478" y="51408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00">
              <a:extLst>
                <a:ext uri="{FF2B5EF4-FFF2-40B4-BE49-F238E27FC236}">
                  <a16:creationId xmlns:a16="http://schemas.microsoft.com/office/drawing/2014/main" id="{FF84CBF3-3231-4375-B79E-C6AC0B45E738}"/>
                </a:ext>
              </a:extLst>
            </p:cNvPr>
            <p:cNvSpPr/>
            <p:nvPr/>
          </p:nvSpPr>
          <p:spPr>
            <a:xfrm>
              <a:off x="870845" y="1405476"/>
              <a:ext cx="560544" cy="713641"/>
            </a:xfrm>
            <a:custGeom>
              <a:avLst/>
              <a:gdLst>
                <a:gd name="connsiteX0" fmla="*/ 526715 w 560544"/>
                <a:gd name="connsiteY0" fmla="*/ 481402 h 713641"/>
                <a:gd name="connsiteX1" fmla="*/ 516913 w 560544"/>
                <a:gd name="connsiteY1" fmla="*/ 471220 h 713641"/>
                <a:gd name="connsiteX2" fmla="*/ 517104 w 560544"/>
                <a:gd name="connsiteY2" fmla="*/ 410174 h 713641"/>
                <a:gd name="connsiteX3" fmla="*/ 517246 w 560544"/>
                <a:gd name="connsiteY3" fmla="*/ 370540 h 713641"/>
                <a:gd name="connsiteX4" fmla="*/ 517151 w 560544"/>
                <a:gd name="connsiteY4" fmla="*/ 306449 h 713641"/>
                <a:gd name="connsiteX5" fmla="*/ 517199 w 560544"/>
                <a:gd name="connsiteY5" fmla="*/ 266957 h 713641"/>
                <a:gd name="connsiteX6" fmla="*/ 517199 w 560544"/>
                <a:gd name="connsiteY6" fmla="*/ 194683 h 713641"/>
                <a:gd name="connsiteX7" fmla="*/ 517104 w 560544"/>
                <a:gd name="connsiteY7" fmla="*/ 155191 h 713641"/>
                <a:gd name="connsiteX8" fmla="*/ 517056 w 560544"/>
                <a:gd name="connsiteY8" fmla="*/ 84106 h 713641"/>
                <a:gd name="connsiteX9" fmla="*/ 432315 w 560544"/>
                <a:gd name="connsiteY9" fmla="*/ 31 h 713641"/>
                <a:gd name="connsiteX10" fmla="*/ 63234 w 560544"/>
                <a:gd name="connsiteY10" fmla="*/ 79 h 713641"/>
                <a:gd name="connsiteX11" fmla="*/ 45582 w 560544"/>
                <a:gd name="connsiteY11" fmla="*/ 1411 h 713641"/>
                <a:gd name="connsiteX12" fmla="*/ 1618 w 560544"/>
                <a:gd name="connsiteY12" fmla="*/ 20063 h 713641"/>
                <a:gd name="connsiteX13" fmla="*/ 0 w 560544"/>
                <a:gd name="connsiteY13" fmla="*/ 26391 h 713641"/>
                <a:gd name="connsiteX14" fmla="*/ 0 w 560544"/>
                <a:gd name="connsiteY14" fmla="*/ 26391 h 713641"/>
                <a:gd name="connsiteX15" fmla="*/ 81933 w 560544"/>
                <a:gd name="connsiteY15" fmla="*/ 140013 h 713641"/>
                <a:gd name="connsiteX16" fmla="*/ 299756 w 560544"/>
                <a:gd name="connsiteY16" fmla="*/ 442434 h 713641"/>
                <a:gd name="connsiteX17" fmla="*/ 457247 w 560544"/>
                <a:gd name="connsiteY17" fmla="*/ 660875 h 713641"/>
                <a:gd name="connsiteX18" fmla="*/ 492695 w 560544"/>
                <a:gd name="connsiteY18" fmla="*/ 713642 h 713641"/>
                <a:gd name="connsiteX19" fmla="*/ 516961 w 560544"/>
                <a:gd name="connsiteY19" fmla="*/ 655451 h 713641"/>
                <a:gd name="connsiteX20" fmla="*/ 517056 w 560544"/>
                <a:gd name="connsiteY20" fmla="*/ 522178 h 713641"/>
                <a:gd name="connsiteX21" fmla="*/ 519197 w 560544"/>
                <a:gd name="connsiteY21" fmla="*/ 486779 h 713641"/>
                <a:gd name="connsiteX22" fmla="*/ 552361 w 560544"/>
                <a:gd name="connsiteY22" fmla="*/ 483733 h 713641"/>
                <a:gd name="connsiteX23" fmla="*/ 560544 w 560544"/>
                <a:gd name="connsiteY23" fmla="*/ 480546 h 713641"/>
                <a:gd name="connsiteX24" fmla="*/ 526715 w 560544"/>
                <a:gd name="connsiteY24" fmla="*/ 481402 h 7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544" h="713641">
                  <a:moveTo>
                    <a:pt x="526715" y="481402"/>
                  </a:moveTo>
                  <a:cubicBezTo>
                    <a:pt x="518721" y="481925"/>
                    <a:pt x="516770" y="478690"/>
                    <a:pt x="516913" y="471220"/>
                  </a:cubicBezTo>
                  <a:cubicBezTo>
                    <a:pt x="517341" y="450855"/>
                    <a:pt x="517056" y="430491"/>
                    <a:pt x="517104" y="410174"/>
                  </a:cubicBezTo>
                  <a:cubicBezTo>
                    <a:pt x="517151" y="396947"/>
                    <a:pt x="517199" y="383767"/>
                    <a:pt x="517246" y="370540"/>
                  </a:cubicBezTo>
                  <a:cubicBezTo>
                    <a:pt x="517199" y="349176"/>
                    <a:pt x="517151" y="327812"/>
                    <a:pt x="517151" y="306449"/>
                  </a:cubicBezTo>
                  <a:cubicBezTo>
                    <a:pt x="517151" y="293269"/>
                    <a:pt x="517199" y="280137"/>
                    <a:pt x="517199" y="266957"/>
                  </a:cubicBezTo>
                  <a:cubicBezTo>
                    <a:pt x="517199" y="242881"/>
                    <a:pt x="517199" y="218758"/>
                    <a:pt x="517199" y="194683"/>
                  </a:cubicBezTo>
                  <a:cubicBezTo>
                    <a:pt x="517151" y="181503"/>
                    <a:pt x="517151" y="168371"/>
                    <a:pt x="517104" y="155191"/>
                  </a:cubicBezTo>
                  <a:cubicBezTo>
                    <a:pt x="517104" y="131496"/>
                    <a:pt x="517104" y="107801"/>
                    <a:pt x="517056" y="84106"/>
                  </a:cubicBezTo>
                  <a:cubicBezTo>
                    <a:pt x="516961" y="32529"/>
                    <a:pt x="484321" y="31"/>
                    <a:pt x="432315" y="31"/>
                  </a:cubicBezTo>
                  <a:cubicBezTo>
                    <a:pt x="309272" y="-16"/>
                    <a:pt x="186230" y="-16"/>
                    <a:pt x="63234" y="79"/>
                  </a:cubicBezTo>
                  <a:cubicBezTo>
                    <a:pt x="57334" y="79"/>
                    <a:pt x="51482" y="1221"/>
                    <a:pt x="45582" y="1411"/>
                  </a:cubicBezTo>
                  <a:cubicBezTo>
                    <a:pt x="28501" y="1982"/>
                    <a:pt x="16415" y="14115"/>
                    <a:pt x="1618" y="20063"/>
                  </a:cubicBezTo>
                  <a:cubicBezTo>
                    <a:pt x="1094" y="22156"/>
                    <a:pt x="523" y="24297"/>
                    <a:pt x="0" y="26391"/>
                  </a:cubicBezTo>
                  <a:cubicBezTo>
                    <a:pt x="0" y="26391"/>
                    <a:pt x="0" y="26391"/>
                    <a:pt x="0" y="26391"/>
                  </a:cubicBezTo>
                  <a:cubicBezTo>
                    <a:pt x="27311" y="64265"/>
                    <a:pt x="54670" y="102139"/>
                    <a:pt x="81933" y="140013"/>
                  </a:cubicBezTo>
                  <a:cubicBezTo>
                    <a:pt x="154541" y="240788"/>
                    <a:pt x="227101" y="341658"/>
                    <a:pt x="299756" y="442434"/>
                  </a:cubicBezTo>
                  <a:cubicBezTo>
                    <a:pt x="352237" y="515232"/>
                    <a:pt x="405052" y="587839"/>
                    <a:pt x="457247" y="660875"/>
                  </a:cubicBezTo>
                  <a:cubicBezTo>
                    <a:pt x="469571" y="678099"/>
                    <a:pt x="484130" y="693896"/>
                    <a:pt x="492695" y="713642"/>
                  </a:cubicBezTo>
                  <a:cubicBezTo>
                    <a:pt x="509776" y="697988"/>
                    <a:pt x="516818" y="678004"/>
                    <a:pt x="516961" y="655451"/>
                  </a:cubicBezTo>
                  <a:cubicBezTo>
                    <a:pt x="517199" y="611011"/>
                    <a:pt x="517056" y="566571"/>
                    <a:pt x="517056" y="522178"/>
                  </a:cubicBezTo>
                  <a:cubicBezTo>
                    <a:pt x="517389" y="510093"/>
                    <a:pt x="513440" y="495105"/>
                    <a:pt x="519197" y="486779"/>
                  </a:cubicBezTo>
                  <a:cubicBezTo>
                    <a:pt x="525002" y="478357"/>
                    <a:pt x="540941" y="484780"/>
                    <a:pt x="552361" y="483733"/>
                  </a:cubicBezTo>
                  <a:cubicBezTo>
                    <a:pt x="555453" y="483448"/>
                    <a:pt x="558784" y="484114"/>
                    <a:pt x="560544" y="480546"/>
                  </a:cubicBezTo>
                  <a:cubicBezTo>
                    <a:pt x="549315" y="480783"/>
                    <a:pt x="537991" y="480641"/>
                    <a:pt x="526715" y="48140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01">
              <a:extLst>
                <a:ext uri="{FF2B5EF4-FFF2-40B4-BE49-F238E27FC236}">
                  <a16:creationId xmlns:a16="http://schemas.microsoft.com/office/drawing/2014/main" id="{F5910417-B37A-4892-A0DE-49A5C06C3F16}"/>
                </a:ext>
              </a:extLst>
            </p:cNvPr>
            <p:cNvSpPr/>
            <p:nvPr/>
          </p:nvSpPr>
          <p:spPr>
            <a:xfrm>
              <a:off x="563416" y="3797133"/>
              <a:ext cx="747928" cy="621399"/>
            </a:xfrm>
            <a:custGeom>
              <a:avLst/>
              <a:gdLst>
                <a:gd name="connsiteX0" fmla="*/ 745168 w 747928"/>
                <a:gd name="connsiteY0" fmla="*/ 216303 h 621399"/>
                <a:gd name="connsiteX1" fmla="*/ 745121 w 747928"/>
                <a:gd name="connsiteY1" fmla="*/ 200363 h 621399"/>
                <a:gd name="connsiteX2" fmla="*/ 745121 w 747928"/>
                <a:gd name="connsiteY2" fmla="*/ 200363 h 621399"/>
                <a:gd name="connsiteX3" fmla="*/ 745121 w 747928"/>
                <a:gd name="connsiteY3" fmla="*/ 200363 h 621399"/>
                <a:gd name="connsiteX4" fmla="*/ 611325 w 747928"/>
                <a:gd name="connsiteY4" fmla="*/ 200221 h 621399"/>
                <a:gd name="connsiteX5" fmla="*/ 545474 w 747928"/>
                <a:gd name="connsiteY5" fmla="*/ 264026 h 621399"/>
                <a:gd name="connsiteX6" fmla="*/ 513880 w 747928"/>
                <a:gd name="connsiteY6" fmla="*/ 293002 h 621399"/>
                <a:gd name="connsiteX7" fmla="*/ 503888 w 747928"/>
                <a:gd name="connsiteY7" fmla="*/ 283105 h 621399"/>
                <a:gd name="connsiteX8" fmla="*/ 504269 w 747928"/>
                <a:gd name="connsiteY8" fmla="*/ 216207 h 621399"/>
                <a:gd name="connsiteX9" fmla="*/ 492992 w 747928"/>
                <a:gd name="connsiteY9" fmla="*/ 204741 h 621399"/>
                <a:gd name="connsiteX10" fmla="*/ 385128 w 747928"/>
                <a:gd name="connsiteY10" fmla="*/ 205216 h 621399"/>
                <a:gd name="connsiteX11" fmla="*/ 373280 w 747928"/>
                <a:gd name="connsiteY11" fmla="*/ 193036 h 621399"/>
                <a:gd name="connsiteX12" fmla="*/ 373756 w 747928"/>
                <a:gd name="connsiteY12" fmla="*/ 12801 h 621399"/>
                <a:gd name="connsiteX13" fmla="*/ 361147 w 747928"/>
                <a:gd name="connsiteY13" fmla="*/ 2 h 621399"/>
                <a:gd name="connsiteX14" fmla="*/ 22565 w 747928"/>
                <a:gd name="connsiteY14" fmla="*/ 2667 h 621399"/>
                <a:gd name="connsiteX15" fmla="*/ 4865 w 747928"/>
                <a:gd name="connsiteY15" fmla="*/ 8234 h 621399"/>
                <a:gd name="connsiteX16" fmla="*/ 17950 w 747928"/>
                <a:gd name="connsiteY16" fmla="*/ 42254 h 621399"/>
                <a:gd name="connsiteX17" fmla="*/ 40551 w 747928"/>
                <a:gd name="connsiteY17" fmla="*/ 45584 h 621399"/>
                <a:gd name="connsiteX18" fmla="*/ 304194 w 747928"/>
                <a:gd name="connsiteY18" fmla="*/ 45632 h 621399"/>
                <a:gd name="connsiteX19" fmla="*/ 330791 w 747928"/>
                <a:gd name="connsiteY19" fmla="*/ 72848 h 621399"/>
                <a:gd name="connsiteX20" fmla="*/ 330743 w 747928"/>
                <a:gd name="connsiteY20" fmla="*/ 225819 h 621399"/>
                <a:gd name="connsiteX21" fmla="*/ 352059 w 747928"/>
                <a:gd name="connsiteY21" fmla="*/ 247849 h 621399"/>
                <a:gd name="connsiteX22" fmla="*/ 436752 w 747928"/>
                <a:gd name="connsiteY22" fmla="*/ 247944 h 621399"/>
                <a:gd name="connsiteX23" fmla="*/ 459305 w 747928"/>
                <a:gd name="connsiteY23" fmla="*/ 271115 h 621399"/>
                <a:gd name="connsiteX24" fmla="*/ 459448 w 747928"/>
                <a:gd name="connsiteY24" fmla="*/ 317554 h 621399"/>
                <a:gd name="connsiteX25" fmla="*/ 479575 w 747928"/>
                <a:gd name="connsiteY25" fmla="*/ 338013 h 621399"/>
                <a:gd name="connsiteX26" fmla="*/ 528773 w 747928"/>
                <a:gd name="connsiteY26" fmla="*/ 338251 h 621399"/>
                <a:gd name="connsiteX27" fmla="*/ 541287 w 747928"/>
                <a:gd name="connsiteY27" fmla="*/ 350670 h 621399"/>
                <a:gd name="connsiteX28" fmla="*/ 541239 w 747928"/>
                <a:gd name="connsiteY28" fmla="*/ 388924 h 621399"/>
                <a:gd name="connsiteX29" fmla="*/ 529391 w 747928"/>
                <a:gd name="connsiteY29" fmla="*/ 400439 h 621399"/>
                <a:gd name="connsiteX30" fmla="*/ 420099 w 747928"/>
                <a:gd name="connsiteY30" fmla="*/ 400486 h 621399"/>
                <a:gd name="connsiteX31" fmla="*/ 407919 w 747928"/>
                <a:gd name="connsiteY31" fmla="*/ 387735 h 621399"/>
                <a:gd name="connsiteX32" fmla="*/ 407776 w 747928"/>
                <a:gd name="connsiteY32" fmla="*/ 359044 h 621399"/>
                <a:gd name="connsiteX33" fmla="*/ 384176 w 747928"/>
                <a:gd name="connsiteY33" fmla="*/ 335063 h 621399"/>
                <a:gd name="connsiteX34" fmla="*/ 276264 w 747928"/>
                <a:gd name="connsiteY34" fmla="*/ 335016 h 621399"/>
                <a:gd name="connsiteX35" fmla="*/ 249000 w 747928"/>
                <a:gd name="connsiteY35" fmla="*/ 335967 h 621399"/>
                <a:gd name="connsiteX36" fmla="*/ 228826 w 747928"/>
                <a:gd name="connsiteY36" fmla="*/ 351145 h 621399"/>
                <a:gd name="connsiteX37" fmla="*/ 258945 w 747928"/>
                <a:gd name="connsiteY37" fmla="*/ 380740 h 621399"/>
                <a:gd name="connsiteX38" fmla="*/ 353201 w 747928"/>
                <a:gd name="connsiteY38" fmla="*/ 380170 h 621399"/>
                <a:gd name="connsiteX39" fmla="*/ 362908 w 747928"/>
                <a:gd name="connsiteY39" fmla="*/ 390304 h 621399"/>
                <a:gd name="connsiteX40" fmla="*/ 362527 w 747928"/>
                <a:gd name="connsiteY40" fmla="*/ 432651 h 621399"/>
                <a:gd name="connsiteX41" fmla="*/ 374041 w 747928"/>
                <a:gd name="connsiteY41" fmla="*/ 443832 h 621399"/>
                <a:gd name="connsiteX42" fmla="*/ 527108 w 747928"/>
                <a:gd name="connsiteY42" fmla="*/ 443594 h 621399"/>
                <a:gd name="connsiteX43" fmla="*/ 573261 w 747928"/>
                <a:gd name="connsiteY43" fmla="*/ 458582 h 621399"/>
                <a:gd name="connsiteX44" fmla="*/ 580064 w 747928"/>
                <a:gd name="connsiteY44" fmla="*/ 462864 h 621399"/>
                <a:gd name="connsiteX45" fmla="*/ 606329 w 747928"/>
                <a:gd name="connsiteY45" fmla="*/ 508922 h 621399"/>
                <a:gd name="connsiteX46" fmla="*/ 606519 w 747928"/>
                <a:gd name="connsiteY46" fmla="*/ 519818 h 621399"/>
                <a:gd name="connsiteX47" fmla="*/ 596860 w 747928"/>
                <a:gd name="connsiteY47" fmla="*/ 539897 h 621399"/>
                <a:gd name="connsiteX48" fmla="*/ 588248 w 747928"/>
                <a:gd name="connsiteY48" fmla="*/ 603893 h 621399"/>
                <a:gd name="connsiteX49" fmla="*/ 651625 w 747928"/>
                <a:gd name="connsiteY49" fmla="*/ 612409 h 621399"/>
                <a:gd name="connsiteX50" fmla="*/ 659809 w 747928"/>
                <a:gd name="connsiteY50" fmla="*/ 548747 h 621399"/>
                <a:gd name="connsiteX51" fmla="*/ 646725 w 747928"/>
                <a:gd name="connsiteY51" fmla="*/ 508684 h 621399"/>
                <a:gd name="connsiteX52" fmla="*/ 646534 w 747928"/>
                <a:gd name="connsiteY52" fmla="*/ 482753 h 621399"/>
                <a:gd name="connsiteX53" fmla="*/ 657811 w 747928"/>
                <a:gd name="connsiteY53" fmla="*/ 471286 h 621399"/>
                <a:gd name="connsiteX54" fmla="*/ 747928 w 747928"/>
                <a:gd name="connsiteY54" fmla="*/ 470668 h 621399"/>
                <a:gd name="connsiteX55" fmla="*/ 747928 w 747928"/>
                <a:gd name="connsiteY55" fmla="*/ 470668 h 621399"/>
                <a:gd name="connsiteX56" fmla="*/ 745311 w 747928"/>
                <a:gd name="connsiteY56" fmla="*/ 456155 h 621399"/>
                <a:gd name="connsiteX57" fmla="*/ 745168 w 747928"/>
                <a:gd name="connsiteY57" fmla="*/ 216303 h 621399"/>
                <a:gd name="connsiteX58" fmla="*/ 623648 w 747928"/>
                <a:gd name="connsiteY58" fmla="*/ 582481 h 621399"/>
                <a:gd name="connsiteX59" fmla="*/ 617177 w 747928"/>
                <a:gd name="connsiteY59" fmla="*/ 575344 h 621399"/>
                <a:gd name="connsiteX60" fmla="*/ 624552 w 747928"/>
                <a:gd name="connsiteY60" fmla="*/ 568968 h 621399"/>
                <a:gd name="connsiteX61" fmla="*/ 631023 w 747928"/>
                <a:gd name="connsiteY61" fmla="*/ 576106 h 621399"/>
                <a:gd name="connsiteX62" fmla="*/ 623648 w 747928"/>
                <a:gd name="connsiteY62" fmla="*/ 582481 h 62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7928" h="621399">
                  <a:moveTo>
                    <a:pt x="745168" y="216303"/>
                  </a:moveTo>
                  <a:cubicBezTo>
                    <a:pt x="745168" y="211021"/>
                    <a:pt x="748071" y="205645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00538" y="200221"/>
                    <a:pt x="655908" y="199412"/>
                    <a:pt x="611325" y="200221"/>
                  </a:cubicBezTo>
                  <a:cubicBezTo>
                    <a:pt x="575592" y="200887"/>
                    <a:pt x="546473" y="230054"/>
                    <a:pt x="545474" y="264026"/>
                  </a:cubicBezTo>
                  <a:cubicBezTo>
                    <a:pt x="544570" y="293811"/>
                    <a:pt x="544570" y="293526"/>
                    <a:pt x="513880" y="293002"/>
                  </a:cubicBezTo>
                  <a:cubicBezTo>
                    <a:pt x="506267" y="292859"/>
                    <a:pt x="503698" y="290909"/>
                    <a:pt x="503888" y="283105"/>
                  </a:cubicBezTo>
                  <a:cubicBezTo>
                    <a:pt x="504364" y="260838"/>
                    <a:pt x="503650" y="238475"/>
                    <a:pt x="504269" y="216207"/>
                  </a:cubicBezTo>
                  <a:cubicBezTo>
                    <a:pt x="504507" y="207358"/>
                    <a:pt x="502128" y="204598"/>
                    <a:pt x="492992" y="204741"/>
                  </a:cubicBezTo>
                  <a:cubicBezTo>
                    <a:pt x="457022" y="205312"/>
                    <a:pt x="421051" y="204598"/>
                    <a:pt x="385128" y="205216"/>
                  </a:cubicBezTo>
                  <a:cubicBezTo>
                    <a:pt x="375326" y="205407"/>
                    <a:pt x="373185" y="202362"/>
                    <a:pt x="373280" y="193036"/>
                  </a:cubicBezTo>
                  <a:cubicBezTo>
                    <a:pt x="373708" y="132942"/>
                    <a:pt x="373233" y="72895"/>
                    <a:pt x="373756" y="12801"/>
                  </a:cubicBezTo>
                  <a:cubicBezTo>
                    <a:pt x="373851" y="2810"/>
                    <a:pt x="371615" y="-93"/>
                    <a:pt x="361147" y="2"/>
                  </a:cubicBezTo>
                  <a:cubicBezTo>
                    <a:pt x="248287" y="1239"/>
                    <a:pt x="135426" y="1953"/>
                    <a:pt x="22565" y="2667"/>
                  </a:cubicBezTo>
                  <a:cubicBezTo>
                    <a:pt x="15856" y="2714"/>
                    <a:pt x="10052" y="4047"/>
                    <a:pt x="4865" y="8234"/>
                  </a:cubicBezTo>
                  <a:cubicBezTo>
                    <a:pt x="-4318" y="26742"/>
                    <a:pt x="-797" y="35925"/>
                    <a:pt x="17950" y="42254"/>
                  </a:cubicBezTo>
                  <a:cubicBezTo>
                    <a:pt x="24992" y="46726"/>
                    <a:pt x="32890" y="45584"/>
                    <a:pt x="40551" y="45584"/>
                  </a:cubicBezTo>
                  <a:cubicBezTo>
                    <a:pt x="128432" y="45680"/>
                    <a:pt x="216313" y="45632"/>
                    <a:pt x="304194" y="45632"/>
                  </a:cubicBezTo>
                  <a:cubicBezTo>
                    <a:pt x="330743" y="45632"/>
                    <a:pt x="330791" y="45632"/>
                    <a:pt x="330791" y="72848"/>
                  </a:cubicBezTo>
                  <a:cubicBezTo>
                    <a:pt x="330791" y="123854"/>
                    <a:pt x="330839" y="174860"/>
                    <a:pt x="330743" y="225819"/>
                  </a:cubicBezTo>
                  <a:cubicBezTo>
                    <a:pt x="330696" y="246231"/>
                    <a:pt x="331933" y="247706"/>
                    <a:pt x="352059" y="247849"/>
                  </a:cubicBezTo>
                  <a:cubicBezTo>
                    <a:pt x="380274" y="248086"/>
                    <a:pt x="408537" y="247849"/>
                    <a:pt x="436752" y="247944"/>
                  </a:cubicBezTo>
                  <a:cubicBezTo>
                    <a:pt x="459020" y="247991"/>
                    <a:pt x="459210" y="248229"/>
                    <a:pt x="459305" y="271115"/>
                  </a:cubicBezTo>
                  <a:cubicBezTo>
                    <a:pt x="459353" y="286579"/>
                    <a:pt x="459020" y="302090"/>
                    <a:pt x="459448" y="317554"/>
                  </a:cubicBezTo>
                  <a:cubicBezTo>
                    <a:pt x="459876" y="334302"/>
                    <a:pt x="463064" y="337537"/>
                    <a:pt x="479575" y="338013"/>
                  </a:cubicBezTo>
                  <a:cubicBezTo>
                    <a:pt x="495942" y="338489"/>
                    <a:pt x="512358" y="338013"/>
                    <a:pt x="528773" y="338251"/>
                  </a:cubicBezTo>
                  <a:cubicBezTo>
                    <a:pt x="537195" y="338347"/>
                    <a:pt x="541287" y="342105"/>
                    <a:pt x="541287" y="350670"/>
                  </a:cubicBezTo>
                  <a:cubicBezTo>
                    <a:pt x="541287" y="363421"/>
                    <a:pt x="541382" y="376173"/>
                    <a:pt x="541239" y="388924"/>
                  </a:cubicBezTo>
                  <a:cubicBezTo>
                    <a:pt x="541144" y="396965"/>
                    <a:pt x="537147" y="400391"/>
                    <a:pt x="529391" y="400439"/>
                  </a:cubicBezTo>
                  <a:cubicBezTo>
                    <a:pt x="492945" y="400677"/>
                    <a:pt x="456546" y="400629"/>
                    <a:pt x="420099" y="400486"/>
                  </a:cubicBezTo>
                  <a:cubicBezTo>
                    <a:pt x="411344" y="400439"/>
                    <a:pt x="408014" y="395966"/>
                    <a:pt x="407919" y="387735"/>
                  </a:cubicBezTo>
                  <a:cubicBezTo>
                    <a:pt x="407824" y="378171"/>
                    <a:pt x="407919" y="368608"/>
                    <a:pt x="407776" y="359044"/>
                  </a:cubicBezTo>
                  <a:cubicBezTo>
                    <a:pt x="407443" y="338061"/>
                    <a:pt x="404874" y="335206"/>
                    <a:pt x="384176" y="335063"/>
                  </a:cubicBezTo>
                  <a:cubicBezTo>
                    <a:pt x="348205" y="334825"/>
                    <a:pt x="312235" y="334968"/>
                    <a:pt x="276264" y="335016"/>
                  </a:cubicBezTo>
                  <a:cubicBezTo>
                    <a:pt x="267176" y="335016"/>
                    <a:pt x="257993" y="334254"/>
                    <a:pt x="249000" y="335967"/>
                  </a:cubicBezTo>
                  <a:cubicBezTo>
                    <a:pt x="240008" y="337728"/>
                    <a:pt x="230825" y="339821"/>
                    <a:pt x="228826" y="351145"/>
                  </a:cubicBezTo>
                  <a:cubicBezTo>
                    <a:pt x="227494" y="374412"/>
                    <a:pt x="232490" y="379313"/>
                    <a:pt x="258945" y="380740"/>
                  </a:cubicBezTo>
                  <a:cubicBezTo>
                    <a:pt x="290395" y="380598"/>
                    <a:pt x="321798" y="380740"/>
                    <a:pt x="353201" y="380170"/>
                  </a:cubicBezTo>
                  <a:cubicBezTo>
                    <a:pt x="361242" y="380027"/>
                    <a:pt x="363193" y="382834"/>
                    <a:pt x="362908" y="390304"/>
                  </a:cubicBezTo>
                  <a:cubicBezTo>
                    <a:pt x="362384" y="404388"/>
                    <a:pt x="363336" y="418567"/>
                    <a:pt x="362527" y="432651"/>
                  </a:cubicBezTo>
                  <a:cubicBezTo>
                    <a:pt x="362004" y="441976"/>
                    <a:pt x="365334" y="443880"/>
                    <a:pt x="374041" y="443832"/>
                  </a:cubicBezTo>
                  <a:cubicBezTo>
                    <a:pt x="425048" y="443451"/>
                    <a:pt x="476101" y="443689"/>
                    <a:pt x="527108" y="443594"/>
                  </a:cubicBezTo>
                  <a:cubicBezTo>
                    <a:pt x="544189" y="443547"/>
                    <a:pt x="561936" y="440692"/>
                    <a:pt x="573261" y="458582"/>
                  </a:cubicBezTo>
                  <a:cubicBezTo>
                    <a:pt x="574593" y="460675"/>
                    <a:pt x="577638" y="462531"/>
                    <a:pt x="580064" y="462864"/>
                  </a:cubicBezTo>
                  <a:cubicBezTo>
                    <a:pt x="609279" y="466671"/>
                    <a:pt x="608137" y="487511"/>
                    <a:pt x="606329" y="508922"/>
                  </a:cubicBezTo>
                  <a:cubicBezTo>
                    <a:pt x="606043" y="512538"/>
                    <a:pt x="606186" y="516202"/>
                    <a:pt x="606519" y="519818"/>
                  </a:cubicBezTo>
                  <a:cubicBezTo>
                    <a:pt x="607376" y="528525"/>
                    <a:pt x="605187" y="534330"/>
                    <a:pt x="596860" y="539897"/>
                  </a:cubicBezTo>
                  <a:cubicBezTo>
                    <a:pt x="576068" y="553743"/>
                    <a:pt x="572832" y="583433"/>
                    <a:pt x="588248" y="603893"/>
                  </a:cubicBezTo>
                  <a:cubicBezTo>
                    <a:pt x="602855" y="623305"/>
                    <a:pt x="632117" y="627207"/>
                    <a:pt x="651625" y="612409"/>
                  </a:cubicBezTo>
                  <a:cubicBezTo>
                    <a:pt x="671990" y="596946"/>
                    <a:pt x="677699" y="566114"/>
                    <a:pt x="659809" y="548747"/>
                  </a:cubicBezTo>
                  <a:cubicBezTo>
                    <a:pt x="647058" y="536376"/>
                    <a:pt x="646344" y="523577"/>
                    <a:pt x="646725" y="508684"/>
                  </a:cubicBezTo>
                  <a:cubicBezTo>
                    <a:pt x="646915" y="500025"/>
                    <a:pt x="647343" y="491317"/>
                    <a:pt x="646534" y="482753"/>
                  </a:cubicBezTo>
                  <a:cubicBezTo>
                    <a:pt x="645678" y="473665"/>
                    <a:pt x="648818" y="471191"/>
                    <a:pt x="657811" y="471286"/>
                  </a:cubicBezTo>
                  <a:cubicBezTo>
                    <a:pt x="687834" y="471572"/>
                    <a:pt x="717905" y="470953"/>
                    <a:pt x="747928" y="470668"/>
                  </a:cubicBezTo>
                  <a:cubicBezTo>
                    <a:pt x="747928" y="470668"/>
                    <a:pt x="747928" y="470668"/>
                    <a:pt x="747928" y="470668"/>
                  </a:cubicBezTo>
                  <a:cubicBezTo>
                    <a:pt x="745454" y="466100"/>
                    <a:pt x="745311" y="461199"/>
                    <a:pt x="745311" y="456155"/>
                  </a:cubicBezTo>
                  <a:cubicBezTo>
                    <a:pt x="745359" y="376125"/>
                    <a:pt x="745406" y="296190"/>
                    <a:pt x="745168" y="216303"/>
                  </a:cubicBezTo>
                  <a:close/>
                  <a:moveTo>
                    <a:pt x="623648" y="582481"/>
                  </a:moveTo>
                  <a:cubicBezTo>
                    <a:pt x="619366" y="582101"/>
                    <a:pt x="616844" y="579389"/>
                    <a:pt x="617177" y="575344"/>
                  </a:cubicBezTo>
                  <a:cubicBezTo>
                    <a:pt x="617510" y="571443"/>
                    <a:pt x="620222" y="568826"/>
                    <a:pt x="624552" y="568968"/>
                  </a:cubicBezTo>
                  <a:cubicBezTo>
                    <a:pt x="629072" y="569159"/>
                    <a:pt x="630547" y="572252"/>
                    <a:pt x="631023" y="576106"/>
                  </a:cubicBezTo>
                  <a:cubicBezTo>
                    <a:pt x="630214" y="580245"/>
                    <a:pt x="628121" y="582862"/>
                    <a:pt x="623648" y="58248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02">
              <a:extLst>
                <a:ext uri="{FF2B5EF4-FFF2-40B4-BE49-F238E27FC236}">
                  <a16:creationId xmlns:a16="http://schemas.microsoft.com/office/drawing/2014/main" id="{606C7C6D-C04B-42BD-949B-D944C5748B32}"/>
                </a:ext>
              </a:extLst>
            </p:cNvPr>
            <p:cNvSpPr/>
            <p:nvPr/>
          </p:nvSpPr>
          <p:spPr>
            <a:xfrm>
              <a:off x="407002" y="3020338"/>
              <a:ext cx="1025749" cy="746530"/>
            </a:xfrm>
            <a:custGeom>
              <a:avLst/>
              <a:gdLst>
                <a:gd name="connsiteX0" fmla="*/ 620858 w 1025749"/>
                <a:gd name="connsiteY0" fmla="*/ 191 h 746530"/>
                <a:gd name="connsiteX1" fmla="*/ 34620 w 1025749"/>
                <a:gd name="connsiteY1" fmla="*/ 381 h 746530"/>
                <a:gd name="connsiteX2" fmla="*/ 18252 w 1025749"/>
                <a:gd name="connsiteY2" fmla="*/ 0 h 746530"/>
                <a:gd name="connsiteX3" fmla="*/ 5168 w 1025749"/>
                <a:gd name="connsiteY3" fmla="*/ 34496 h 746530"/>
                <a:gd name="connsiteX4" fmla="*/ 28577 w 1025749"/>
                <a:gd name="connsiteY4" fmla="*/ 39587 h 746530"/>
                <a:gd name="connsiteX5" fmla="*/ 601160 w 1025749"/>
                <a:gd name="connsiteY5" fmla="*/ 39349 h 746530"/>
                <a:gd name="connsiteX6" fmla="*/ 627281 w 1025749"/>
                <a:gd name="connsiteY6" fmla="*/ 50007 h 746530"/>
                <a:gd name="connsiteX7" fmla="*/ 957917 w 1025749"/>
                <a:gd name="connsiteY7" fmla="*/ 384117 h 746530"/>
                <a:gd name="connsiteX8" fmla="*/ 964578 w 1025749"/>
                <a:gd name="connsiteY8" fmla="*/ 402245 h 746530"/>
                <a:gd name="connsiteX9" fmla="*/ 964626 w 1025749"/>
                <a:gd name="connsiteY9" fmla="*/ 644096 h 746530"/>
                <a:gd name="connsiteX10" fmla="*/ 954587 w 1025749"/>
                <a:gd name="connsiteY10" fmla="*/ 663556 h 746530"/>
                <a:gd name="connsiteX11" fmla="*/ 944642 w 1025749"/>
                <a:gd name="connsiteY11" fmla="*/ 729169 h 746530"/>
                <a:gd name="connsiteX12" fmla="*/ 1010208 w 1025749"/>
                <a:gd name="connsiteY12" fmla="*/ 735402 h 746530"/>
                <a:gd name="connsiteX13" fmla="*/ 1012349 w 1025749"/>
                <a:gd name="connsiteY13" fmla="*/ 668647 h 746530"/>
                <a:gd name="connsiteX14" fmla="*/ 1003927 w 1025749"/>
                <a:gd name="connsiteY14" fmla="*/ 647379 h 746530"/>
                <a:gd name="connsiteX15" fmla="*/ 1004260 w 1025749"/>
                <a:gd name="connsiteY15" fmla="*/ 386400 h 746530"/>
                <a:gd name="connsiteX16" fmla="*/ 995981 w 1025749"/>
                <a:gd name="connsiteY16" fmla="*/ 366131 h 746530"/>
                <a:gd name="connsiteX17" fmla="*/ 643554 w 1025749"/>
                <a:gd name="connsiteY17" fmla="*/ 9421 h 746530"/>
                <a:gd name="connsiteX18" fmla="*/ 620858 w 1025749"/>
                <a:gd name="connsiteY18" fmla="*/ 191 h 746530"/>
                <a:gd name="connsiteX19" fmla="*/ 980137 w 1025749"/>
                <a:gd name="connsiteY19" fmla="*/ 693865 h 746530"/>
                <a:gd name="connsiteX20" fmla="*/ 986846 w 1025749"/>
                <a:gd name="connsiteY20" fmla="*/ 700478 h 746530"/>
                <a:gd name="connsiteX21" fmla="*/ 980851 w 1025749"/>
                <a:gd name="connsiteY21" fmla="*/ 707806 h 746530"/>
                <a:gd name="connsiteX22" fmla="*/ 973095 w 1025749"/>
                <a:gd name="connsiteY22" fmla="*/ 700478 h 746530"/>
                <a:gd name="connsiteX23" fmla="*/ 980137 w 1025749"/>
                <a:gd name="connsiteY23" fmla="*/ 693865 h 7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9" h="746530">
                  <a:moveTo>
                    <a:pt x="620858" y="191"/>
                  </a:moveTo>
                  <a:cubicBezTo>
                    <a:pt x="425445" y="428"/>
                    <a:pt x="230033" y="381"/>
                    <a:pt x="34620" y="381"/>
                  </a:cubicBezTo>
                  <a:cubicBezTo>
                    <a:pt x="29148" y="381"/>
                    <a:pt x="23724" y="143"/>
                    <a:pt x="18252" y="0"/>
                  </a:cubicBezTo>
                  <a:cubicBezTo>
                    <a:pt x="-875" y="6328"/>
                    <a:pt x="-4491" y="15844"/>
                    <a:pt x="5168" y="34496"/>
                  </a:cubicBezTo>
                  <a:cubicBezTo>
                    <a:pt x="12067" y="40301"/>
                    <a:pt x="20346" y="39587"/>
                    <a:pt x="28577" y="39587"/>
                  </a:cubicBezTo>
                  <a:cubicBezTo>
                    <a:pt x="219422" y="39587"/>
                    <a:pt x="410267" y="39682"/>
                    <a:pt x="601160" y="39349"/>
                  </a:cubicBezTo>
                  <a:cubicBezTo>
                    <a:pt x="612008" y="39349"/>
                    <a:pt x="619621" y="42204"/>
                    <a:pt x="627281" y="50007"/>
                  </a:cubicBezTo>
                  <a:cubicBezTo>
                    <a:pt x="737239" y="161583"/>
                    <a:pt x="847531" y="272921"/>
                    <a:pt x="957917" y="384117"/>
                  </a:cubicBezTo>
                  <a:cubicBezTo>
                    <a:pt x="963341" y="389588"/>
                    <a:pt x="964578" y="395155"/>
                    <a:pt x="964578" y="402245"/>
                  </a:cubicBezTo>
                  <a:cubicBezTo>
                    <a:pt x="964436" y="482846"/>
                    <a:pt x="964388" y="563495"/>
                    <a:pt x="964626" y="644096"/>
                  </a:cubicBezTo>
                  <a:cubicBezTo>
                    <a:pt x="964674" y="652850"/>
                    <a:pt x="963103" y="658179"/>
                    <a:pt x="954587" y="663556"/>
                  </a:cubicBezTo>
                  <a:cubicBezTo>
                    <a:pt x="931748" y="677925"/>
                    <a:pt x="927942" y="708472"/>
                    <a:pt x="944642" y="729169"/>
                  </a:cubicBezTo>
                  <a:cubicBezTo>
                    <a:pt x="961153" y="749629"/>
                    <a:pt x="990462" y="752388"/>
                    <a:pt x="1010208" y="735402"/>
                  </a:cubicBezTo>
                  <a:cubicBezTo>
                    <a:pt x="1029668" y="718607"/>
                    <a:pt x="1031381" y="686347"/>
                    <a:pt x="1012349" y="668647"/>
                  </a:cubicBezTo>
                  <a:cubicBezTo>
                    <a:pt x="1005355" y="662176"/>
                    <a:pt x="1003927" y="655943"/>
                    <a:pt x="1003927" y="647379"/>
                  </a:cubicBezTo>
                  <a:cubicBezTo>
                    <a:pt x="1004118" y="560402"/>
                    <a:pt x="1003927" y="473377"/>
                    <a:pt x="1004260" y="386400"/>
                  </a:cubicBezTo>
                  <a:cubicBezTo>
                    <a:pt x="1004308" y="377931"/>
                    <a:pt x="1001929" y="372126"/>
                    <a:pt x="995981" y="366131"/>
                  </a:cubicBezTo>
                  <a:cubicBezTo>
                    <a:pt x="878315" y="247418"/>
                    <a:pt x="760839" y="128515"/>
                    <a:pt x="643554" y="9421"/>
                  </a:cubicBezTo>
                  <a:cubicBezTo>
                    <a:pt x="636845" y="2617"/>
                    <a:pt x="630231" y="191"/>
                    <a:pt x="620858" y="191"/>
                  </a:cubicBezTo>
                  <a:close/>
                  <a:moveTo>
                    <a:pt x="980137" y="693865"/>
                  </a:moveTo>
                  <a:cubicBezTo>
                    <a:pt x="983944" y="693722"/>
                    <a:pt x="986894" y="695958"/>
                    <a:pt x="986846" y="700478"/>
                  </a:cubicBezTo>
                  <a:cubicBezTo>
                    <a:pt x="986941" y="704666"/>
                    <a:pt x="984848" y="707615"/>
                    <a:pt x="980851" y="707806"/>
                  </a:cubicBezTo>
                  <a:cubicBezTo>
                    <a:pt x="976331" y="707996"/>
                    <a:pt x="973143" y="704999"/>
                    <a:pt x="973095" y="700478"/>
                  </a:cubicBezTo>
                  <a:cubicBezTo>
                    <a:pt x="973000" y="696339"/>
                    <a:pt x="976474" y="693960"/>
                    <a:pt x="980137" y="693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03">
              <a:extLst>
                <a:ext uri="{FF2B5EF4-FFF2-40B4-BE49-F238E27FC236}">
                  <a16:creationId xmlns:a16="http://schemas.microsoft.com/office/drawing/2014/main" id="{43DCBAD5-DBE7-49C3-9CBA-D86972504EE2}"/>
                </a:ext>
              </a:extLst>
            </p:cNvPr>
            <p:cNvSpPr/>
            <p:nvPr/>
          </p:nvSpPr>
          <p:spPr>
            <a:xfrm>
              <a:off x="2522163" y="376876"/>
              <a:ext cx="1021032" cy="356361"/>
            </a:xfrm>
            <a:custGeom>
              <a:avLst/>
              <a:gdLst>
                <a:gd name="connsiteX0" fmla="*/ 15184 w 1021032"/>
                <a:gd name="connsiteY0" fmla="*/ 281382 h 356361"/>
                <a:gd name="connsiteX1" fmla="*/ 624831 w 1021032"/>
                <a:gd name="connsiteY1" fmla="*/ 281049 h 356361"/>
                <a:gd name="connsiteX2" fmla="*/ 635775 w 1021032"/>
                <a:gd name="connsiteY2" fmla="*/ 281002 h 356361"/>
                <a:gd name="connsiteX3" fmla="*/ 643578 w 1021032"/>
                <a:gd name="connsiteY3" fmla="*/ 288995 h 356361"/>
                <a:gd name="connsiteX4" fmla="*/ 643293 w 1021032"/>
                <a:gd name="connsiteY4" fmla="*/ 320398 h 356361"/>
                <a:gd name="connsiteX5" fmla="*/ 656568 w 1021032"/>
                <a:gd name="connsiteY5" fmla="*/ 334149 h 356361"/>
                <a:gd name="connsiteX6" fmla="*/ 923113 w 1021032"/>
                <a:gd name="connsiteY6" fmla="*/ 333721 h 356361"/>
                <a:gd name="connsiteX7" fmla="*/ 942811 w 1021032"/>
                <a:gd name="connsiteY7" fmla="*/ 342047 h 356361"/>
                <a:gd name="connsiteX8" fmla="*/ 1009329 w 1021032"/>
                <a:gd name="connsiteY8" fmla="*/ 341001 h 356361"/>
                <a:gd name="connsiteX9" fmla="*/ 1003476 w 1021032"/>
                <a:gd name="connsiteY9" fmla="*/ 274483 h 356361"/>
                <a:gd name="connsiteX10" fmla="*/ 938529 w 1021032"/>
                <a:gd name="connsiteY10" fmla="*/ 284332 h 356361"/>
                <a:gd name="connsiteX11" fmla="*/ 921019 w 1021032"/>
                <a:gd name="connsiteY11" fmla="*/ 293515 h 356361"/>
                <a:gd name="connsiteX12" fmla="*/ 721467 w 1021032"/>
                <a:gd name="connsiteY12" fmla="*/ 293230 h 356361"/>
                <a:gd name="connsiteX13" fmla="*/ 686115 w 1021032"/>
                <a:gd name="connsiteY13" fmla="*/ 290851 h 356361"/>
                <a:gd name="connsiteX14" fmla="*/ 684307 w 1021032"/>
                <a:gd name="connsiteY14" fmla="*/ 255261 h 356361"/>
                <a:gd name="connsiteX15" fmla="*/ 669224 w 1021032"/>
                <a:gd name="connsiteY15" fmla="*/ 240654 h 356361"/>
                <a:gd name="connsiteX16" fmla="*/ 52773 w 1021032"/>
                <a:gd name="connsiteY16" fmla="*/ 241129 h 356361"/>
                <a:gd name="connsiteX17" fmla="*/ 39165 w 1021032"/>
                <a:gd name="connsiteY17" fmla="*/ 227807 h 356361"/>
                <a:gd name="connsiteX18" fmla="*/ 39070 w 1021032"/>
                <a:gd name="connsiteY18" fmla="*/ 11887 h 356361"/>
                <a:gd name="connsiteX19" fmla="*/ 2813 w 1021032"/>
                <a:gd name="connsiteY19" fmla="*/ 9032 h 356361"/>
                <a:gd name="connsiteX20" fmla="*/ 292 w 1021032"/>
                <a:gd name="connsiteY20" fmla="*/ 27731 h 356361"/>
                <a:gd name="connsiteX21" fmla="*/ 6 w 1021032"/>
                <a:gd name="connsiteY21" fmla="*/ 265538 h 356361"/>
                <a:gd name="connsiteX22" fmla="*/ 15184 w 1021032"/>
                <a:gd name="connsiteY22" fmla="*/ 281382 h 356361"/>
                <a:gd name="connsiteX23" fmla="*/ 975023 w 1021032"/>
                <a:gd name="connsiteY23" fmla="*/ 303983 h 356361"/>
                <a:gd name="connsiteX24" fmla="*/ 982160 w 1021032"/>
                <a:gd name="connsiteY24" fmla="*/ 310406 h 356361"/>
                <a:gd name="connsiteX25" fmla="*/ 975689 w 1021032"/>
                <a:gd name="connsiteY25" fmla="*/ 317401 h 356361"/>
                <a:gd name="connsiteX26" fmla="*/ 968552 w 1021032"/>
                <a:gd name="connsiteY26" fmla="*/ 310930 h 356361"/>
                <a:gd name="connsiteX27" fmla="*/ 975023 w 1021032"/>
                <a:gd name="connsiteY27" fmla="*/ 303983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21032" h="356361">
                  <a:moveTo>
                    <a:pt x="15184" y="281382"/>
                  </a:moveTo>
                  <a:cubicBezTo>
                    <a:pt x="218400" y="280907"/>
                    <a:pt x="421616" y="281049"/>
                    <a:pt x="624831" y="281049"/>
                  </a:cubicBezTo>
                  <a:cubicBezTo>
                    <a:pt x="628495" y="281049"/>
                    <a:pt x="632159" y="281287"/>
                    <a:pt x="635775" y="281002"/>
                  </a:cubicBezTo>
                  <a:cubicBezTo>
                    <a:pt x="641818" y="280526"/>
                    <a:pt x="643721" y="283238"/>
                    <a:pt x="643578" y="288995"/>
                  </a:cubicBezTo>
                  <a:cubicBezTo>
                    <a:pt x="643293" y="299463"/>
                    <a:pt x="644149" y="310026"/>
                    <a:pt x="643293" y="320398"/>
                  </a:cubicBezTo>
                  <a:cubicBezTo>
                    <a:pt x="642436" y="330866"/>
                    <a:pt x="645339" y="334244"/>
                    <a:pt x="656568" y="334149"/>
                  </a:cubicBezTo>
                  <a:cubicBezTo>
                    <a:pt x="745400" y="333626"/>
                    <a:pt x="834280" y="333959"/>
                    <a:pt x="923113" y="333721"/>
                  </a:cubicBezTo>
                  <a:cubicBezTo>
                    <a:pt x="931249" y="333721"/>
                    <a:pt x="936911" y="335529"/>
                    <a:pt x="942811" y="342047"/>
                  </a:cubicBezTo>
                  <a:cubicBezTo>
                    <a:pt x="960701" y="361793"/>
                    <a:pt x="991105" y="360794"/>
                    <a:pt x="1009329" y="341001"/>
                  </a:cubicBezTo>
                  <a:cubicBezTo>
                    <a:pt x="1027028" y="321778"/>
                    <a:pt x="1024316" y="290994"/>
                    <a:pt x="1003476" y="274483"/>
                  </a:cubicBezTo>
                  <a:cubicBezTo>
                    <a:pt x="983540" y="258639"/>
                    <a:pt x="952946" y="262731"/>
                    <a:pt x="938529" y="284332"/>
                  </a:cubicBezTo>
                  <a:cubicBezTo>
                    <a:pt x="933771" y="291469"/>
                    <a:pt x="929060" y="293515"/>
                    <a:pt x="921019" y="293515"/>
                  </a:cubicBezTo>
                  <a:cubicBezTo>
                    <a:pt x="854502" y="293230"/>
                    <a:pt x="787985" y="293468"/>
                    <a:pt x="721467" y="293230"/>
                  </a:cubicBezTo>
                  <a:cubicBezTo>
                    <a:pt x="709334" y="293182"/>
                    <a:pt x="693395" y="298559"/>
                    <a:pt x="686115" y="290851"/>
                  </a:cubicBezTo>
                  <a:cubicBezTo>
                    <a:pt x="678931" y="283238"/>
                    <a:pt x="683356" y="267346"/>
                    <a:pt x="684307" y="255261"/>
                  </a:cubicBezTo>
                  <a:cubicBezTo>
                    <a:pt x="685306" y="242652"/>
                    <a:pt x="680786" y="240606"/>
                    <a:pt x="669224" y="240654"/>
                  </a:cubicBezTo>
                  <a:cubicBezTo>
                    <a:pt x="463724" y="241034"/>
                    <a:pt x="258272" y="240844"/>
                    <a:pt x="52773" y="241129"/>
                  </a:cubicBezTo>
                  <a:cubicBezTo>
                    <a:pt x="42257" y="241129"/>
                    <a:pt x="39070" y="238798"/>
                    <a:pt x="39165" y="227807"/>
                  </a:cubicBezTo>
                  <a:cubicBezTo>
                    <a:pt x="39593" y="155818"/>
                    <a:pt x="39212" y="83829"/>
                    <a:pt x="39070" y="11887"/>
                  </a:cubicBezTo>
                  <a:cubicBezTo>
                    <a:pt x="25319" y="-3148"/>
                    <a:pt x="18134" y="-3719"/>
                    <a:pt x="2813" y="9032"/>
                  </a:cubicBezTo>
                  <a:cubicBezTo>
                    <a:pt x="-517" y="14932"/>
                    <a:pt x="292" y="21403"/>
                    <a:pt x="292" y="27731"/>
                  </a:cubicBezTo>
                  <a:cubicBezTo>
                    <a:pt x="244" y="107000"/>
                    <a:pt x="530" y="186269"/>
                    <a:pt x="6" y="265538"/>
                  </a:cubicBezTo>
                  <a:cubicBezTo>
                    <a:pt x="-137" y="277433"/>
                    <a:pt x="2147" y="281382"/>
                    <a:pt x="15184" y="281382"/>
                  </a:cubicBezTo>
                  <a:close/>
                  <a:moveTo>
                    <a:pt x="975023" y="303983"/>
                  </a:moveTo>
                  <a:cubicBezTo>
                    <a:pt x="979400" y="303698"/>
                    <a:pt x="981589" y="306172"/>
                    <a:pt x="982160" y="310406"/>
                  </a:cubicBezTo>
                  <a:cubicBezTo>
                    <a:pt x="981922" y="314498"/>
                    <a:pt x="980067" y="317306"/>
                    <a:pt x="975689" y="317401"/>
                  </a:cubicBezTo>
                  <a:cubicBezTo>
                    <a:pt x="971502" y="317496"/>
                    <a:pt x="968790" y="315069"/>
                    <a:pt x="968552" y="310930"/>
                  </a:cubicBezTo>
                  <a:cubicBezTo>
                    <a:pt x="968267" y="306695"/>
                    <a:pt x="970788" y="304221"/>
                    <a:pt x="975023" y="3039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04">
              <a:extLst>
                <a:ext uri="{FF2B5EF4-FFF2-40B4-BE49-F238E27FC236}">
                  <a16:creationId xmlns:a16="http://schemas.microsoft.com/office/drawing/2014/main" id="{5FDDF3D6-8A31-4FD3-875D-E0F0E6F85A89}"/>
                </a:ext>
              </a:extLst>
            </p:cNvPr>
            <p:cNvSpPr/>
            <p:nvPr/>
          </p:nvSpPr>
          <p:spPr>
            <a:xfrm>
              <a:off x="882995" y="1158107"/>
              <a:ext cx="745654" cy="183643"/>
            </a:xfrm>
            <a:custGeom>
              <a:avLst/>
              <a:gdLst>
                <a:gd name="connsiteX0" fmla="*/ 25486 w 745654"/>
                <a:gd name="connsiteY0" fmla="*/ 183453 h 183643"/>
                <a:gd name="connsiteX1" fmla="*/ 48705 w 745654"/>
                <a:gd name="connsiteY1" fmla="*/ 183358 h 183643"/>
                <a:gd name="connsiteX2" fmla="*/ 728010 w 745654"/>
                <a:gd name="connsiteY2" fmla="*/ 183643 h 183643"/>
                <a:gd name="connsiteX3" fmla="*/ 743141 w 745654"/>
                <a:gd name="connsiteY3" fmla="*/ 168893 h 183643"/>
                <a:gd name="connsiteX4" fmla="*/ 745615 w 745654"/>
                <a:gd name="connsiteY4" fmla="*/ 39142 h 183643"/>
                <a:gd name="connsiteX5" fmla="*/ 731674 w 745654"/>
                <a:gd name="connsiteY5" fmla="*/ 25058 h 183643"/>
                <a:gd name="connsiteX6" fmla="*/ 365353 w 745654"/>
                <a:gd name="connsiteY6" fmla="*/ 26010 h 183643"/>
                <a:gd name="connsiteX7" fmla="*/ 346226 w 745654"/>
                <a:gd name="connsiteY7" fmla="*/ 17064 h 183643"/>
                <a:gd name="connsiteX8" fmla="*/ 294696 w 745654"/>
                <a:gd name="connsiteY8" fmla="*/ 2981 h 183643"/>
                <a:gd name="connsiteX9" fmla="*/ 265006 w 745654"/>
                <a:gd name="connsiteY9" fmla="*/ 44851 h 183643"/>
                <a:gd name="connsiteX10" fmla="*/ 293459 w 745654"/>
                <a:gd name="connsiteY10" fmla="*/ 87769 h 183643"/>
                <a:gd name="connsiteX11" fmla="*/ 344465 w 745654"/>
                <a:gd name="connsiteY11" fmla="*/ 76064 h 183643"/>
                <a:gd name="connsiteX12" fmla="*/ 360690 w 745654"/>
                <a:gd name="connsiteY12" fmla="*/ 66167 h 183643"/>
                <a:gd name="connsiteX13" fmla="*/ 694181 w 745654"/>
                <a:gd name="connsiteY13" fmla="*/ 64359 h 183643"/>
                <a:gd name="connsiteX14" fmla="*/ 704506 w 745654"/>
                <a:gd name="connsiteY14" fmla="*/ 75350 h 183643"/>
                <a:gd name="connsiteX15" fmla="*/ 704220 w 745654"/>
                <a:gd name="connsiteY15" fmla="*/ 128640 h 183643"/>
                <a:gd name="connsiteX16" fmla="*/ 689280 w 745654"/>
                <a:gd name="connsiteY16" fmla="*/ 143628 h 183643"/>
                <a:gd name="connsiteX17" fmla="*/ 41378 w 745654"/>
                <a:gd name="connsiteY17" fmla="*/ 143295 h 183643"/>
                <a:gd name="connsiteX18" fmla="*/ 20871 w 745654"/>
                <a:gd name="connsiteY18" fmla="*/ 142867 h 183643"/>
                <a:gd name="connsiteX19" fmla="*/ 1315 w 745654"/>
                <a:gd name="connsiteY19" fmla="*/ 173318 h 183643"/>
                <a:gd name="connsiteX20" fmla="*/ 25486 w 745654"/>
                <a:gd name="connsiteY20" fmla="*/ 183453 h 183643"/>
                <a:gd name="connsiteX21" fmla="*/ 311206 w 745654"/>
                <a:gd name="connsiteY21" fmla="*/ 52797 h 183643"/>
                <a:gd name="connsiteX22" fmla="*/ 304022 w 745654"/>
                <a:gd name="connsiteY22" fmla="*/ 46088 h 183643"/>
                <a:gd name="connsiteX23" fmla="*/ 310017 w 745654"/>
                <a:gd name="connsiteY23" fmla="*/ 38856 h 183643"/>
                <a:gd name="connsiteX24" fmla="*/ 318106 w 745654"/>
                <a:gd name="connsiteY24" fmla="*/ 45517 h 183643"/>
                <a:gd name="connsiteX25" fmla="*/ 311206 w 745654"/>
                <a:gd name="connsiteY25" fmla="*/ 52797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5654" h="183643">
                  <a:moveTo>
                    <a:pt x="25486" y="183453"/>
                  </a:moveTo>
                  <a:cubicBezTo>
                    <a:pt x="33194" y="183072"/>
                    <a:pt x="40997" y="183358"/>
                    <a:pt x="48705" y="183358"/>
                  </a:cubicBezTo>
                  <a:cubicBezTo>
                    <a:pt x="275140" y="183358"/>
                    <a:pt x="501575" y="183263"/>
                    <a:pt x="728010" y="183643"/>
                  </a:cubicBezTo>
                  <a:cubicBezTo>
                    <a:pt x="739715" y="183643"/>
                    <a:pt x="743189" y="181359"/>
                    <a:pt x="743141" y="168893"/>
                  </a:cubicBezTo>
                  <a:cubicBezTo>
                    <a:pt x="742998" y="125643"/>
                    <a:pt x="744045" y="82345"/>
                    <a:pt x="745615" y="39142"/>
                  </a:cubicBezTo>
                  <a:cubicBezTo>
                    <a:pt x="746043" y="27627"/>
                    <a:pt x="743046" y="25010"/>
                    <a:pt x="731674" y="25058"/>
                  </a:cubicBezTo>
                  <a:cubicBezTo>
                    <a:pt x="609583" y="25676"/>
                    <a:pt x="487492" y="25629"/>
                    <a:pt x="365353" y="26010"/>
                  </a:cubicBezTo>
                  <a:cubicBezTo>
                    <a:pt x="357121" y="26057"/>
                    <a:pt x="351554" y="24630"/>
                    <a:pt x="346226" y="17064"/>
                  </a:cubicBezTo>
                  <a:cubicBezTo>
                    <a:pt x="335187" y="1315"/>
                    <a:pt x="312919" y="-3919"/>
                    <a:pt x="294696" y="2981"/>
                  </a:cubicBezTo>
                  <a:cubicBezTo>
                    <a:pt x="277091" y="9642"/>
                    <a:pt x="265386" y="26200"/>
                    <a:pt x="265006" y="44851"/>
                  </a:cubicBezTo>
                  <a:cubicBezTo>
                    <a:pt x="264673" y="62884"/>
                    <a:pt x="276663" y="80965"/>
                    <a:pt x="293459" y="87769"/>
                  </a:cubicBezTo>
                  <a:cubicBezTo>
                    <a:pt x="311777" y="95191"/>
                    <a:pt x="330952" y="90909"/>
                    <a:pt x="344465" y="76064"/>
                  </a:cubicBezTo>
                  <a:cubicBezTo>
                    <a:pt x="348938" y="71116"/>
                    <a:pt x="352078" y="66167"/>
                    <a:pt x="360690" y="66167"/>
                  </a:cubicBezTo>
                  <a:cubicBezTo>
                    <a:pt x="471838" y="65977"/>
                    <a:pt x="582985" y="65311"/>
                    <a:pt x="694181" y="64359"/>
                  </a:cubicBezTo>
                  <a:cubicBezTo>
                    <a:pt x="703078" y="64264"/>
                    <a:pt x="704791" y="67357"/>
                    <a:pt x="704506" y="75350"/>
                  </a:cubicBezTo>
                  <a:cubicBezTo>
                    <a:pt x="703887" y="93098"/>
                    <a:pt x="703269" y="110940"/>
                    <a:pt x="704220" y="128640"/>
                  </a:cubicBezTo>
                  <a:cubicBezTo>
                    <a:pt x="704839" y="140583"/>
                    <a:pt x="701461" y="143628"/>
                    <a:pt x="689280" y="143628"/>
                  </a:cubicBezTo>
                  <a:cubicBezTo>
                    <a:pt x="473313" y="143200"/>
                    <a:pt x="257345" y="143343"/>
                    <a:pt x="41378" y="143295"/>
                  </a:cubicBezTo>
                  <a:cubicBezTo>
                    <a:pt x="34526" y="143295"/>
                    <a:pt x="27722" y="143010"/>
                    <a:pt x="20871" y="142867"/>
                  </a:cubicBezTo>
                  <a:cubicBezTo>
                    <a:pt x="1696" y="147435"/>
                    <a:pt x="-2586" y="154096"/>
                    <a:pt x="1315" y="173318"/>
                  </a:cubicBezTo>
                  <a:cubicBezTo>
                    <a:pt x="7691" y="180884"/>
                    <a:pt x="15732" y="183929"/>
                    <a:pt x="25486" y="183453"/>
                  </a:cubicBezTo>
                  <a:close/>
                  <a:moveTo>
                    <a:pt x="311206" y="52797"/>
                  </a:moveTo>
                  <a:cubicBezTo>
                    <a:pt x="307019" y="52512"/>
                    <a:pt x="304498" y="49705"/>
                    <a:pt x="304022" y="46088"/>
                  </a:cubicBezTo>
                  <a:cubicBezTo>
                    <a:pt x="303451" y="42234"/>
                    <a:pt x="305639" y="39237"/>
                    <a:pt x="310017" y="38856"/>
                  </a:cubicBezTo>
                  <a:cubicBezTo>
                    <a:pt x="314822" y="38428"/>
                    <a:pt x="318106" y="40902"/>
                    <a:pt x="318106" y="45517"/>
                  </a:cubicBezTo>
                  <a:cubicBezTo>
                    <a:pt x="318058" y="49181"/>
                    <a:pt x="315203" y="51893"/>
                    <a:pt x="311206" y="52797"/>
                  </a:cubicBezTo>
                  <a:close/>
                </a:path>
              </a:pathLst>
            </a:custGeom>
            <a:solidFill>
              <a:srgbClr val="1E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05">
              <a:extLst>
                <a:ext uri="{FF2B5EF4-FFF2-40B4-BE49-F238E27FC236}">
                  <a16:creationId xmlns:a16="http://schemas.microsoft.com/office/drawing/2014/main" id="{E9FDB317-B781-415A-A8A6-2B7EEAB2537F}"/>
                </a:ext>
              </a:extLst>
            </p:cNvPr>
            <p:cNvSpPr/>
            <p:nvPr/>
          </p:nvSpPr>
          <p:spPr>
            <a:xfrm>
              <a:off x="389639" y="3117545"/>
              <a:ext cx="910193" cy="481204"/>
            </a:xfrm>
            <a:custGeom>
              <a:avLst/>
              <a:gdLst>
                <a:gd name="connsiteX0" fmla="*/ 838107 w 910193"/>
                <a:gd name="connsiteY0" fmla="*/ 399057 h 481204"/>
                <a:gd name="connsiteX1" fmla="*/ 819455 w 910193"/>
                <a:gd name="connsiteY1" fmla="*/ 442830 h 481204"/>
                <a:gd name="connsiteX2" fmla="*/ 856758 w 910193"/>
                <a:gd name="connsiteY2" fmla="*/ 480704 h 481204"/>
                <a:gd name="connsiteX3" fmla="*/ 905813 w 910193"/>
                <a:gd name="connsiteY3" fmla="*/ 454678 h 481204"/>
                <a:gd name="connsiteX4" fmla="*/ 893823 w 910193"/>
                <a:gd name="connsiteY4" fmla="*/ 401721 h 481204"/>
                <a:gd name="connsiteX5" fmla="*/ 885877 w 910193"/>
                <a:gd name="connsiteY5" fmla="*/ 383117 h 481204"/>
                <a:gd name="connsiteX6" fmla="*/ 886305 w 910193"/>
                <a:gd name="connsiteY6" fmla="*/ 302468 h 481204"/>
                <a:gd name="connsiteX7" fmla="*/ 880025 w 910193"/>
                <a:gd name="connsiteY7" fmla="*/ 286910 h 481204"/>
                <a:gd name="connsiteX8" fmla="*/ 602774 w 910193"/>
                <a:gd name="connsiteY8" fmla="*/ 7423 h 481204"/>
                <a:gd name="connsiteX9" fmla="*/ 584789 w 910193"/>
                <a:gd name="connsiteY9" fmla="*/ 0 h 481204"/>
                <a:gd name="connsiteX10" fmla="*/ 27052 w 910193"/>
                <a:gd name="connsiteY10" fmla="*/ 47 h 481204"/>
                <a:gd name="connsiteX11" fmla="*/ 3214 w 910193"/>
                <a:gd name="connsiteY11" fmla="*/ 8088 h 481204"/>
                <a:gd name="connsiteX12" fmla="*/ 26 w 910193"/>
                <a:gd name="connsiteY12" fmla="*/ 25598 h 481204"/>
                <a:gd name="connsiteX13" fmla="*/ 28003 w 910193"/>
                <a:gd name="connsiteY13" fmla="*/ 40396 h 481204"/>
                <a:gd name="connsiteX14" fmla="*/ 566613 w 910193"/>
                <a:gd name="connsiteY14" fmla="*/ 40110 h 481204"/>
                <a:gd name="connsiteX15" fmla="*/ 584931 w 910193"/>
                <a:gd name="connsiteY15" fmla="*/ 46153 h 481204"/>
                <a:gd name="connsiteX16" fmla="*/ 839772 w 910193"/>
                <a:gd name="connsiteY16" fmla="*/ 303563 h 481204"/>
                <a:gd name="connsiteX17" fmla="*/ 845957 w 910193"/>
                <a:gd name="connsiteY17" fmla="*/ 319169 h 481204"/>
                <a:gd name="connsiteX18" fmla="*/ 845624 w 910193"/>
                <a:gd name="connsiteY18" fmla="*/ 383402 h 481204"/>
                <a:gd name="connsiteX19" fmla="*/ 838107 w 910193"/>
                <a:gd name="connsiteY19" fmla="*/ 399057 h 481204"/>
                <a:gd name="connsiteX20" fmla="*/ 863943 w 910193"/>
                <a:gd name="connsiteY20" fmla="*/ 428937 h 481204"/>
                <a:gd name="connsiteX21" fmla="*/ 871365 w 910193"/>
                <a:gd name="connsiteY21" fmla="*/ 436597 h 481204"/>
                <a:gd name="connsiteX22" fmla="*/ 864038 w 910193"/>
                <a:gd name="connsiteY22" fmla="*/ 442640 h 481204"/>
                <a:gd name="connsiteX23" fmla="*/ 857234 w 910193"/>
                <a:gd name="connsiteY23" fmla="*/ 436026 h 481204"/>
                <a:gd name="connsiteX24" fmla="*/ 863943 w 910193"/>
                <a:gd name="connsiteY24" fmla="*/ 428937 h 4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0193" h="481204">
                  <a:moveTo>
                    <a:pt x="838107" y="399057"/>
                  </a:moveTo>
                  <a:cubicBezTo>
                    <a:pt x="823309" y="409477"/>
                    <a:pt x="816315" y="424417"/>
                    <a:pt x="819455" y="442830"/>
                  </a:cubicBezTo>
                  <a:cubicBezTo>
                    <a:pt x="823071" y="463956"/>
                    <a:pt x="837441" y="478230"/>
                    <a:pt x="856758" y="480704"/>
                  </a:cubicBezTo>
                  <a:cubicBezTo>
                    <a:pt x="879264" y="483559"/>
                    <a:pt x="897154" y="474091"/>
                    <a:pt x="905813" y="454678"/>
                  </a:cubicBezTo>
                  <a:cubicBezTo>
                    <a:pt x="914330" y="435503"/>
                    <a:pt x="910476" y="415614"/>
                    <a:pt x="893823" y="401721"/>
                  </a:cubicBezTo>
                  <a:cubicBezTo>
                    <a:pt x="887305" y="396297"/>
                    <a:pt x="885782" y="390825"/>
                    <a:pt x="885877" y="383117"/>
                  </a:cubicBezTo>
                  <a:cubicBezTo>
                    <a:pt x="886305" y="356234"/>
                    <a:pt x="885925" y="329351"/>
                    <a:pt x="886305" y="302468"/>
                  </a:cubicBezTo>
                  <a:cubicBezTo>
                    <a:pt x="886401" y="296093"/>
                    <a:pt x="884593" y="291525"/>
                    <a:pt x="880025" y="286910"/>
                  </a:cubicBezTo>
                  <a:cubicBezTo>
                    <a:pt x="787481" y="193890"/>
                    <a:pt x="695032" y="100728"/>
                    <a:pt x="602774" y="7423"/>
                  </a:cubicBezTo>
                  <a:cubicBezTo>
                    <a:pt x="597540" y="2094"/>
                    <a:pt x="592164" y="0"/>
                    <a:pt x="584789" y="0"/>
                  </a:cubicBezTo>
                  <a:cubicBezTo>
                    <a:pt x="398892" y="143"/>
                    <a:pt x="212948" y="143"/>
                    <a:pt x="27052" y="47"/>
                  </a:cubicBezTo>
                  <a:cubicBezTo>
                    <a:pt x="17964" y="47"/>
                    <a:pt x="10018" y="2094"/>
                    <a:pt x="3214" y="8088"/>
                  </a:cubicBezTo>
                  <a:cubicBezTo>
                    <a:pt x="1215" y="13751"/>
                    <a:pt x="-212" y="19555"/>
                    <a:pt x="26" y="25598"/>
                  </a:cubicBezTo>
                  <a:cubicBezTo>
                    <a:pt x="6211" y="36542"/>
                    <a:pt x="15204" y="40396"/>
                    <a:pt x="28003" y="40396"/>
                  </a:cubicBezTo>
                  <a:cubicBezTo>
                    <a:pt x="207524" y="40063"/>
                    <a:pt x="387092" y="40158"/>
                    <a:pt x="566613" y="40110"/>
                  </a:cubicBezTo>
                  <a:cubicBezTo>
                    <a:pt x="573465" y="40110"/>
                    <a:pt x="579269" y="40396"/>
                    <a:pt x="584931" y="46153"/>
                  </a:cubicBezTo>
                  <a:cubicBezTo>
                    <a:pt x="669672" y="132178"/>
                    <a:pt x="754651" y="217918"/>
                    <a:pt x="839772" y="303563"/>
                  </a:cubicBezTo>
                  <a:cubicBezTo>
                    <a:pt x="844340" y="308178"/>
                    <a:pt x="846100" y="312793"/>
                    <a:pt x="845957" y="319169"/>
                  </a:cubicBezTo>
                  <a:cubicBezTo>
                    <a:pt x="845482" y="340580"/>
                    <a:pt x="845434" y="361991"/>
                    <a:pt x="845624" y="383402"/>
                  </a:cubicBezTo>
                  <a:cubicBezTo>
                    <a:pt x="845672" y="390159"/>
                    <a:pt x="844435" y="394584"/>
                    <a:pt x="838107" y="399057"/>
                  </a:cubicBezTo>
                  <a:close/>
                  <a:moveTo>
                    <a:pt x="863943" y="428937"/>
                  </a:moveTo>
                  <a:cubicBezTo>
                    <a:pt x="868510" y="428842"/>
                    <a:pt x="871508" y="432125"/>
                    <a:pt x="871365" y="436597"/>
                  </a:cubicBezTo>
                  <a:cubicBezTo>
                    <a:pt x="871223" y="440642"/>
                    <a:pt x="868177" y="442688"/>
                    <a:pt x="864038" y="442640"/>
                  </a:cubicBezTo>
                  <a:cubicBezTo>
                    <a:pt x="859756" y="442450"/>
                    <a:pt x="857139" y="439928"/>
                    <a:pt x="857234" y="436026"/>
                  </a:cubicBezTo>
                  <a:cubicBezTo>
                    <a:pt x="857329" y="432268"/>
                    <a:pt x="860041" y="429032"/>
                    <a:pt x="863943" y="42893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06">
              <a:extLst>
                <a:ext uri="{FF2B5EF4-FFF2-40B4-BE49-F238E27FC236}">
                  <a16:creationId xmlns:a16="http://schemas.microsoft.com/office/drawing/2014/main" id="{5A3153E6-7824-49EC-9F46-4AE4324A97F8}"/>
                </a:ext>
              </a:extLst>
            </p:cNvPr>
            <p:cNvSpPr/>
            <p:nvPr/>
          </p:nvSpPr>
          <p:spPr>
            <a:xfrm>
              <a:off x="378261" y="3207329"/>
              <a:ext cx="799328" cy="527478"/>
            </a:xfrm>
            <a:custGeom>
              <a:avLst/>
              <a:gdLst>
                <a:gd name="connsiteX0" fmla="*/ 29532 w 799328"/>
                <a:gd name="connsiteY0" fmla="*/ 40586 h 527478"/>
                <a:gd name="connsiteX1" fmla="*/ 542067 w 799328"/>
                <a:gd name="connsiteY1" fmla="*/ 40443 h 527478"/>
                <a:gd name="connsiteX2" fmla="*/ 561242 w 799328"/>
                <a:gd name="connsiteY2" fmla="*/ 47675 h 527478"/>
                <a:gd name="connsiteX3" fmla="*/ 731390 w 799328"/>
                <a:gd name="connsiteY3" fmla="*/ 225293 h 527478"/>
                <a:gd name="connsiteX4" fmla="*/ 738336 w 799328"/>
                <a:gd name="connsiteY4" fmla="*/ 242041 h 527478"/>
                <a:gd name="connsiteX5" fmla="*/ 738289 w 799328"/>
                <a:gd name="connsiteY5" fmla="*/ 427890 h 527478"/>
                <a:gd name="connsiteX6" fmla="*/ 730153 w 799328"/>
                <a:gd name="connsiteY6" fmla="*/ 442973 h 527478"/>
                <a:gd name="connsiteX7" fmla="*/ 717116 w 799328"/>
                <a:gd name="connsiteY7" fmla="*/ 509348 h 527478"/>
                <a:gd name="connsiteX8" fmla="*/ 783728 w 799328"/>
                <a:gd name="connsiteY8" fmla="*/ 516342 h 527478"/>
                <a:gd name="connsiteX9" fmla="*/ 784585 w 799328"/>
                <a:gd name="connsiteY9" fmla="*/ 448731 h 527478"/>
                <a:gd name="connsiteX10" fmla="*/ 777257 w 799328"/>
                <a:gd name="connsiteY10" fmla="*/ 431078 h 527478"/>
                <a:gd name="connsiteX11" fmla="*/ 777638 w 799328"/>
                <a:gd name="connsiteY11" fmla="*/ 228814 h 527478"/>
                <a:gd name="connsiteX12" fmla="*/ 767836 w 799328"/>
                <a:gd name="connsiteY12" fmla="*/ 204929 h 527478"/>
                <a:gd name="connsiteX13" fmla="*/ 578371 w 799328"/>
                <a:gd name="connsiteY13" fmla="*/ 7946 h 527478"/>
                <a:gd name="connsiteX14" fmla="*/ 559339 w 799328"/>
                <a:gd name="connsiteY14" fmla="*/ 0 h 527478"/>
                <a:gd name="connsiteX15" fmla="*/ 29008 w 799328"/>
                <a:gd name="connsiteY15" fmla="*/ 95 h 527478"/>
                <a:gd name="connsiteX16" fmla="*/ 6645 w 799328"/>
                <a:gd name="connsiteY16" fmla="*/ 4663 h 527478"/>
                <a:gd name="connsiteX17" fmla="*/ 9357 w 799328"/>
                <a:gd name="connsiteY17" fmla="*/ 38112 h 527478"/>
                <a:gd name="connsiteX18" fmla="*/ 29532 w 799328"/>
                <a:gd name="connsiteY18" fmla="*/ 40586 h 527478"/>
                <a:gd name="connsiteX19" fmla="*/ 754323 w 799328"/>
                <a:gd name="connsiteY19" fmla="*/ 475280 h 527478"/>
                <a:gd name="connsiteX20" fmla="*/ 760556 w 799328"/>
                <a:gd name="connsiteY20" fmla="*/ 482417 h 527478"/>
                <a:gd name="connsiteX21" fmla="*/ 753039 w 799328"/>
                <a:gd name="connsiteY21" fmla="*/ 488793 h 527478"/>
                <a:gd name="connsiteX22" fmla="*/ 747091 w 799328"/>
                <a:gd name="connsiteY22" fmla="*/ 481418 h 527478"/>
                <a:gd name="connsiteX23" fmla="*/ 754323 w 799328"/>
                <a:gd name="connsiteY23" fmla="*/ 475280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8" h="527478">
                  <a:moveTo>
                    <a:pt x="29532" y="40586"/>
                  </a:moveTo>
                  <a:cubicBezTo>
                    <a:pt x="200393" y="40538"/>
                    <a:pt x="371206" y="40586"/>
                    <a:pt x="542067" y="40443"/>
                  </a:cubicBezTo>
                  <a:cubicBezTo>
                    <a:pt x="549680" y="40443"/>
                    <a:pt x="555580" y="41680"/>
                    <a:pt x="561242" y="47675"/>
                  </a:cubicBezTo>
                  <a:cubicBezTo>
                    <a:pt x="617720" y="107103"/>
                    <a:pt x="674484" y="166246"/>
                    <a:pt x="731390" y="225293"/>
                  </a:cubicBezTo>
                  <a:cubicBezTo>
                    <a:pt x="736148" y="230194"/>
                    <a:pt x="738384" y="235047"/>
                    <a:pt x="738336" y="242041"/>
                  </a:cubicBezTo>
                  <a:cubicBezTo>
                    <a:pt x="738051" y="303991"/>
                    <a:pt x="738099" y="365941"/>
                    <a:pt x="738289" y="427890"/>
                  </a:cubicBezTo>
                  <a:cubicBezTo>
                    <a:pt x="738289" y="434837"/>
                    <a:pt x="736766" y="438929"/>
                    <a:pt x="730153" y="442973"/>
                  </a:cubicBezTo>
                  <a:cubicBezTo>
                    <a:pt x="706458" y="457580"/>
                    <a:pt x="700891" y="488270"/>
                    <a:pt x="717116" y="509348"/>
                  </a:cubicBezTo>
                  <a:cubicBezTo>
                    <a:pt x="733388" y="530426"/>
                    <a:pt x="763602" y="533614"/>
                    <a:pt x="783728" y="516342"/>
                  </a:cubicBezTo>
                  <a:cubicBezTo>
                    <a:pt x="803997" y="498975"/>
                    <a:pt x="804759" y="467715"/>
                    <a:pt x="784585" y="448731"/>
                  </a:cubicBezTo>
                  <a:cubicBezTo>
                    <a:pt x="778970" y="443449"/>
                    <a:pt x="777210" y="438358"/>
                    <a:pt x="777257" y="431078"/>
                  </a:cubicBezTo>
                  <a:cubicBezTo>
                    <a:pt x="777447" y="363657"/>
                    <a:pt x="777162" y="296235"/>
                    <a:pt x="777638" y="228814"/>
                  </a:cubicBezTo>
                  <a:cubicBezTo>
                    <a:pt x="777733" y="218822"/>
                    <a:pt x="774593" y="211971"/>
                    <a:pt x="767836" y="204929"/>
                  </a:cubicBezTo>
                  <a:cubicBezTo>
                    <a:pt x="704459" y="139458"/>
                    <a:pt x="641320" y="73797"/>
                    <a:pt x="578371" y="7946"/>
                  </a:cubicBezTo>
                  <a:cubicBezTo>
                    <a:pt x="572852" y="2189"/>
                    <a:pt x="567285" y="0"/>
                    <a:pt x="559339" y="0"/>
                  </a:cubicBezTo>
                  <a:cubicBezTo>
                    <a:pt x="382578" y="190"/>
                    <a:pt x="205817" y="190"/>
                    <a:pt x="29008" y="95"/>
                  </a:cubicBezTo>
                  <a:cubicBezTo>
                    <a:pt x="21157" y="95"/>
                    <a:pt x="13592" y="619"/>
                    <a:pt x="6645" y="4663"/>
                  </a:cubicBezTo>
                  <a:cubicBezTo>
                    <a:pt x="-2823" y="19032"/>
                    <a:pt x="-2395" y="24409"/>
                    <a:pt x="9357" y="38112"/>
                  </a:cubicBezTo>
                  <a:cubicBezTo>
                    <a:pt x="15876" y="40919"/>
                    <a:pt x="22728" y="40586"/>
                    <a:pt x="29532" y="40586"/>
                  </a:cubicBezTo>
                  <a:close/>
                  <a:moveTo>
                    <a:pt x="754323" y="475280"/>
                  </a:moveTo>
                  <a:cubicBezTo>
                    <a:pt x="758510" y="475661"/>
                    <a:pt x="761032" y="478088"/>
                    <a:pt x="760556" y="482417"/>
                  </a:cubicBezTo>
                  <a:cubicBezTo>
                    <a:pt x="760128" y="486557"/>
                    <a:pt x="757416" y="488650"/>
                    <a:pt x="753039" y="488793"/>
                  </a:cubicBezTo>
                  <a:cubicBezTo>
                    <a:pt x="748994" y="488079"/>
                    <a:pt x="746806" y="485605"/>
                    <a:pt x="747091" y="481418"/>
                  </a:cubicBezTo>
                  <a:cubicBezTo>
                    <a:pt x="747424" y="477088"/>
                    <a:pt x="750041" y="474900"/>
                    <a:pt x="754323" y="4752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07">
              <a:extLst>
                <a:ext uri="{FF2B5EF4-FFF2-40B4-BE49-F238E27FC236}">
                  <a16:creationId xmlns:a16="http://schemas.microsoft.com/office/drawing/2014/main" id="{D179BCDB-9513-4216-B42A-FCCCF5E53AAD}"/>
                </a:ext>
              </a:extLst>
            </p:cNvPr>
            <p:cNvSpPr/>
            <p:nvPr/>
          </p:nvSpPr>
          <p:spPr>
            <a:xfrm>
              <a:off x="3563842" y="633634"/>
              <a:ext cx="904792" cy="143292"/>
            </a:xfrm>
            <a:custGeom>
              <a:avLst/>
              <a:gdLst>
                <a:gd name="connsiteX0" fmla="*/ 85078 w 904792"/>
                <a:gd name="connsiteY0" fmla="*/ 24053 h 143292"/>
                <a:gd name="connsiteX1" fmla="*/ 18323 w 904792"/>
                <a:gd name="connsiteY1" fmla="*/ 9018 h 143292"/>
                <a:gd name="connsiteX2" fmla="*/ 10853 w 904792"/>
                <a:gd name="connsiteY2" fmla="*/ 75440 h 143292"/>
                <a:gd name="connsiteX3" fmla="*/ 79321 w 904792"/>
                <a:gd name="connsiteY3" fmla="*/ 76249 h 143292"/>
                <a:gd name="connsiteX4" fmla="*/ 91882 w 904792"/>
                <a:gd name="connsiteY4" fmla="*/ 69588 h 143292"/>
                <a:gd name="connsiteX5" fmla="*/ 400726 w 904792"/>
                <a:gd name="connsiteY5" fmla="*/ 69112 h 143292"/>
                <a:gd name="connsiteX6" fmla="*/ 410005 w 904792"/>
                <a:gd name="connsiteY6" fmla="*/ 78485 h 143292"/>
                <a:gd name="connsiteX7" fmla="*/ 409909 w 904792"/>
                <a:gd name="connsiteY7" fmla="*/ 129016 h 143292"/>
                <a:gd name="connsiteX8" fmla="*/ 421186 w 904792"/>
                <a:gd name="connsiteY8" fmla="*/ 140292 h 143292"/>
                <a:gd name="connsiteX9" fmla="*/ 805160 w 904792"/>
                <a:gd name="connsiteY9" fmla="*/ 143290 h 143292"/>
                <a:gd name="connsiteX10" fmla="*/ 824668 w 904792"/>
                <a:gd name="connsiteY10" fmla="*/ 134107 h 143292"/>
                <a:gd name="connsiteX11" fmla="*/ 880812 w 904792"/>
                <a:gd name="connsiteY11" fmla="*/ 67161 h 143292"/>
                <a:gd name="connsiteX12" fmla="*/ 904793 w 904792"/>
                <a:gd name="connsiteY12" fmla="*/ 30191 h 143292"/>
                <a:gd name="connsiteX13" fmla="*/ 871344 w 904792"/>
                <a:gd name="connsiteY13" fmla="*/ 17487 h 143292"/>
                <a:gd name="connsiteX14" fmla="*/ 862161 w 904792"/>
                <a:gd name="connsiteY14" fmla="*/ 25576 h 143292"/>
                <a:gd name="connsiteX15" fmla="*/ 804303 w 904792"/>
                <a:gd name="connsiteY15" fmla="*/ 96138 h 143292"/>
                <a:gd name="connsiteX16" fmla="*/ 787031 w 904792"/>
                <a:gd name="connsiteY16" fmla="*/ 103941 h 143292"/>
                <a:gd name="connsiteX17" fmla="*/ 661372 w 904792"/>
                <a:gd name="connsiteY17" fmla="*/ 101990 h 143292"/>
                <a:gd name="connsiteX18" fmla="*/ 460487 w 904792"/>
                <a:gd name="connsiteY18" fmla="*/ 100943 h 143292"/>
                <a:gd name="connsiteX19" fmla="*/ 448925 w 904792"/>
                <a:gd name="connsiteY19" fmla="*/ 89572 h 143292"/>
                <a:gd name="connsiteX20" fmla="*/ 449354 w 904792"/>
                <a:gd name="connsiteY20" fmla="*/ 44513 h 143292"/>
                <a:gd name="connsiteX21" fmla="*/ 434461 w 904792"/>
                <a:gd name="connsiteY21" fmla="*/ 29811 h 143292"/>
                <a:gd name="connsiteX22" fmla="*/ 101018 w 904792"/>
                <a:gd name="connsiteY22" fmla="*/ 30477 h 143292"/>
                <a:gd name="connsiteX23" fmla="*/ 85078 w 904792"/>
                <a:gd name="connsiteY23" fmla="*/ 24053 h 143292"/>
                <a:gd name="connsiteX24" fmla="*/ 45777 w 904792"/>
                <a:gd name="connsiteY24" fmla="*/ 52554 h 143292"/>
                <a:gd name="connsiteX25" fmla="*/ 38830 w 904792"/>
                <a:gd name="connsiteY25" fmla="*/ 46083 h 143292"/>
                <a:gd name="connsiteX26" fmla="*/ 45254 w 904792"/>
                <a:gd name="connsiteY26" fmla="*/ 39089 h 143292"/>
                <a:gd name="connsiteX27" fmla="*/ 52343 w 904792"/>
                <a:gd name="connsiteY27" fmla="*/ 45417 h 143292"/>
                <a:gd name="connsiteX28" fmla="*/ 45777 w 904792"/>
                <a:gd name="connsiteY28" fmla="*/ 52554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4792" h="143292">
                  <a:moveTo>
                    <a:pt x="85078" y="24053"/>
                  </a:moveTo>
                  <a:cubicBezTo>
                    <a:pt x="70138" y="-1069"/>
                    <a:pt x="40448" y="-7255"/>
                    <a:pt x="18323" y="9018"/>
                  </a:cubicBezTo>
                  <a:cubicBezTo>
                    <a:pt x="-2707" y="24529"/>
                    <a:pt x="-6228" y="55980"/>
                    <a:pt x="10853" y="75440"/>
                  </a:cubicBezTo>
                  <a:cubicBezTo>
                    <a:pt x="29505" y="96661"/>
                    <a:pt x="58433" y="97089"/>
                    <a:pt x="79321" y="76249"/>
                  </a:cubicBezTo>
                  <a:cubicBezTo>
                    <a:pt x="82890" y="72681"/>
                    <a:pt x="85982" y="69588"/>
                    <a:pt x="91882" y="69588"/>
                  </a:cubicBezTo>
                  <a:cubicBezTo>
                    <a:pt x="194846" y="69635"/>
                    <a:pt x="297762" y="69493"/>
                    <a:pt x="400726" y="69112"/>
                  </a:cubicBezTo>
                  <a:cubicBezTo>
                    <a:pt x="407959" y="69064"/>
                    <a:pt x="410195" y="71348"/>
                    <a:pt x="410005" y="78485"/>
                  </a:cubicBezTo>
                  <a:cubicBezTo>
                    <a:pt x="409624" y="95329"/>
                    <a:pt x="410528" y="112220"/>
                    <a:pt x="409909" y="129016"/>
                  </a:cubicBezTo>
                  <a:cubicBezTo>
                    <a:pt x="409576" y="137961"/>
                    <a:pt x="412288" y="140245"/>
                    <a:pt x="421186" y="140292"/>
                  </a:cubicBezTo>
                  <a:cubicBezTo>
                    <a:pt x="549177" y="140958"/>
                    <a:pt x="677169" y="141958"/>
                    <a:pt x="805160" y="143290"/>
                  </a:cubicBezTo>
                  <a:cubicBezTo>
                    <a:pt x="813819" y="143385"/>
                    <a:pt x="819291" y="140720"/>
                    <a:pt x="824668" y="134107"/>
                  </a:cubicBezTo>
                  <a:cubicBezTo>
                    <a:pt x="843081" y="111554"/>
                    <a:pt x="862494" y="89809"/>
                    <a:pt x="880812" y="67161"/>
                  </a:cubicBezTo>
                  <a:cubicBezTo>
                    <a:pt x="890043" y="55742"/>
                    <a:pt x="902842" y="46416"/>
                    <a:pt x="904793" y="30191"/>
                  </a:cubicBezTo>
                  <a:cubicBezTo>
                    <a:pt x="895991" y="13253"/>
                    <a:pt x="883382" y="8399"/>
                    <a:pt x="871344" y="17487"/>
                  </a:cubicBezTo>
                  <a:cubicBezTo>
                    <a:pt x="868109" y="19914"/>
                    <a:pt x="865206" y="22864"/>
                    <a:pt x="862161" y="25576"/>
                  </a:cubicBezTo>
                  <a:cubicBezTo>
                    <a:pt x="844604" y="50508"/>
                    <a:pt x="823097" y="72205"/>
                    <a:pt x="804303" y="96138"/>
                  </a:cubicBezTo>
                  <a:cubicBezTo>
                    <a:pt x="799497" y="102228"/>
                    <a:pt x="794454" y="104084"/>
                    <a:pt x="787031" y="103941"/>
                  </a:cubicBezTo>
                  <a:cubicBezTo>
                    <a:pt x="745161" y="103037"/>
                    <a:pt x="703242" y="102371"/>
                    <a:pt x="661372" y="101990"/>
                  </a:cubicBezTo>
                  <a:cubicBezTo>
                    <a:pt x="594426" y="101419"/>
                    <a:pt x="527433" y="101086"/>
                    <a:pt x="460487" y="100943"/>
                  </a:cubicBezTo>
                  <a:cubicBezTo>
                    <a:pt x="451923" y="100943"/>
                    <a:pt x="448354" y="99040"/>
                    <a:pt x="448925" y="89572"/>
                  </a:cubicBezTo>
                  <a:cubicBezTo>
                    <a:pt x="449782" y="74584"/>
                    <a:pt x="448164" y="59453"/>
                    <a:pt x="449354" y="44513"/>
                  </a:cubicBezTo>
                  <a:cubicBezTo>
                    <a:pt x="450305" y="32237"/>
                    <a:pt x="446261" y="29763"/>
                    <a:pt x="434461" y="29811"/>
                  </a:cubicBezTo>
                  <a:cubicBezTo>
                    <a:pt x="323313" y="30429"/>
                    <a:pt x="212165" y="30382"/>
                    <a:pt x="101018" y="30477"/>
                  </a:cubicBezTo>
                  <a:cubicBezTo>
                    <a:pt x="94880" y="30524"/>
                    <a:pt x="89456" y="31476"/>
                    <a:pt x="85078" y="24053"/>
                  </a:cubicBezTo>
                  <a:close/>
                  <a:moveTo>
                    <a:pt x="45777" y="52554"/>
                  </a:moveTo>
                  <a:cubicBezTo>
                    <a:pt x="41542" y="52697"/>
                    <a:pt x="38925" y="50413"/>
                    <a:pt x="38830" y="46083"/>
                  </a:cubicBezTo>
                  <a:cubicBezTo>
                    <a:pt x="38687" y="41801"/>
                    <a:pt x="40924" y="39232"/>
                    <a:pt x="45254" y="39089"/>
                  </a:cubicBezTo>
                  <a:cubicBezTo>
                    <a:pt x="49536" y="38946"/>
                    <a:pt x="51819" y="41373"/>
                    <a:pt x="52343" y="45417"/>
                  </a:cubicBezTo>
                  <a:cubicBezTo>
                    <a:pt x="52200" y="49794"/>
                    <a:pt x="50107" y="52411"/>
                    <a:pt x="45777" y="5255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8">
              <a:extLst>
                <a:ext uri="{FF2B5EF4-FFF2-40B4-BE49-F238E27FC236}">
                  <a16:creationId xmlns:a16="http://schemas.microsoft.com/office/drawing/2014/main" id="{8E6F9019-DACA-4A60-ABD6-4F64C9EDDADA}"/>
                </a:ext>
              </a:extLst>
            </p:cNvPr>
            <p:cNvSpPr/>
            <p:nvPr/>
          </p:nvSpPr>
          <p:spPr>
            <a:xfrm>
              <a:off x="4644415" y="1864202"/>
              <a:ext cx="903390" cy="199579"/>
            </a:xfrm>
            <a:custGeom>
              <a:avLst/>
              <a:gdLst>
                <a:gd name="connsiteX0" fmla="*/ 289318 w 903390"/>
                <a:gd name="connsiteY0" fmla="*/ 158994 h 199579"/>
                <a:gd name="connsiteX1" fmla="*/ 273854 w 903390"/>
                <a:gd name="connsiteY1" fmla="*/ 155092 h 199579"/>
                <a:gd name="connsiteX2" fmla="*/ 98901 w 903390"/>
                <a:gd name="connsiteY2" fmla="*/ 49511 h 199579"/>
                <a:gd name="connsiteX3" fmla="*/ 90099 w 903390"/>
                <a:gd name="connsiteY3" fmla="*/ 37045 h 199579"/>
                <a:gd name="connsiteX4" fmla="*/ 33906 w 903390"/>
                <a:gd name="connsiteY4" fmla="*/ 1741 h 199579"/>
                <a:gd name="connsiteX5" fmla="*/ 2931 w 903390"/>
                <a:gd name="connsiteY5" fmla="*/ 61882 h 199579"/>
                <a:gd name="connsiteX6" fmla="*/ 64691 w 903390"/>
                <a:gd name="connsiteY6" fmla="*/ 86767 h 199579"/>
                <a:gd name="connsiteX7" fmla="*/ 86625 w 903390"/>
                <a:gd name="connsiteY7" fmla="*/ 88527 h 199579"/>
                <a:gd name="connsiteX8" fmla="*/ 260341 w 903390"/>
                <a:gd name="connsiteY8" fmla="*/ 193490 h 199579"/>
                <a:gd name="connsiteX9" fmla="*/ 282133 w 903390"/>
                <a:gd name="connsiteY9" fmla="*/ 199485 h 199579"/>
                <a:gd name="connsiteX10" fmla="*/ 872511 w 903390"/>
                <a:gd name="connsiteY10" fmla="*/ 199580 h 199579"/>
                <a:gd name="connsiteX11" fmla="*/ 903390 w 903390"/>
                <a:gd name="connsiteY11" fmla="*/ 184497 h 199579"/>
                <a:gd name="connsiteX12" fmla="*/ 879552 w 903390"/>
                <a:gd name="connsiteY12" fmla="*/ 157709 h 199579"/>
                <a:gd name="connsiteX13" fmla="*/ 867419 w 903390"/>
                <a:gd name="connsiteY13" fmla="*/ 158851 h 199579"/>
                <a:gd name="connsiteX14" fmla="*/ 289318 w 903390"/>
                <a:gd name="connsiteY14" fmla="*/ 158994 h 199579"/>
                <a:gd name="connsiteX15" fmla="*/ 45754 w 903390"/>
                <a:gd name="connsiteY15" fmla="*/ 52366 h 199579"/>
                <a:gd name="connsiteX16" fmla="*/ 38617 w 903390"/>
                <a:gd name="connsiteY16" fmla="*/ 45848 h 199579"/>
                <a:gd name="connsiteX17" fmla="*/ 45326 w 903390"/>
                <a:gd name="connsiteY17" fmla="*/ 38615 h 199579"/>
                <a:gd name="connsiteX18" fmla="*/ 52415 w 903390"/>
                <a:gd name="connsiteY18" fmla="*/ 45467 h 199579"/>
                <a:gd name="connsiteX19" fmla="*/ 45754 w 903390"/>
                <a:gd name="connsiteY19" fmla="*/ 52366 h 19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390" h="199579">
                  <a:moveTo>
                    <a:pt x="289318" y="158994"/>
                  </a:moveTo>
                  <a:cubicBezTo>
                    <a:pt x="283703" y="158994"/>
                    <a:pt x="278755" y="158042"/>
                    <a:pt x="273854" y="155092"/>
                  </a:cubicBezTo>
                  <a:cubicBezTo>
                    <a:pt x="215616" y="119788"/>
                    <a:pt x="157330" y="84530"/>
                    <a:pt x="98901" y="49511"/>
                  </a:cubicBezTo>
                  <a:cubicBezTo>
                    <a:pt x="93762" y="46466"/>
                    <a:pt x="91240" y="43136"/>
                    <a:pt x="90099" y="37045"/>
                  </a:cubicBezTo>
                  <a:cubicBezTo>
                    <a:pt x="85150" y="10495"/>
                    <a:pt x="59219" y="-5492"/>
                    <a:pt x="33906" y="1741"/>
                  </a:cubicBezTo>
                  <a:cubicBezTo>
                    <a:pt x="7404" y="9306"/>
                    <a:pt x="-6442" y="36236"/>
                    <a:pt x="2931" y="61882"/>
                  </a:cubicBezTo>
                  <a:cubicBezTo>
                    <a:pt x="11876" y="86243"/>
                    <a:pt x="41329" y="99138"/>
                    <a:pt x="64691" y="86767"/>
                  </a:cubicBezTo>
                  <a:cubicBezTo>
                    <a:pt x="74016" y="81818"/>
                    <a:pt x="79488" y="84245"/>
                    <a:pt x="86625" y="88527"/>
                  </a:cubicBezTo>
                  <a:cubicBezTo>
                    <a:pt x="144531" y="123546"/>
                    <a:pt x="202531" y="158375"/>
                    <a:pt x="260341" y="193490"/>
                  </a:cubicBezTo>
                  <a:cubicBezTo>
                    <a:pt x="267240" y="197677"/>
                    <a:pt x="274092" y="199485"/>
                    <a:pt x="282133" y="199485"/>
                  </a:cubicBezTo>
                  <a:cubicBezTo>
                    <a:pt x="478926" y="199342"/>
                    <a:pt x="675718" y="199247"/>
                    <a:pt x="872511" y="199580"/>
                  </a:cubicBezTo>
                  <a:cubicBezTo>
                    <a:pt x="885976" y="199580"/>
                    <a:pt x="896491" y="196439"/>
                    <a:pt x="903390" y="184497"/>
                  </a:cubicBezTo>
                  <a:cubicBezTo>
                    <a:pt x="902914" y="168891"/>
                    <a:pt x="894921" y="160041"/>
                    <a:pt x="879552" y="157709"/>
                  </a:cubicBezTo>
                  <a:cubicBezTo>
                    <a:pt x="875508" y="158090"/>
                    <a:pt x="871463" y="158851"/>
                    <a:pt x="867419" y="158851"/>
                  </a:cubicBezTo>
                  <a:cubicBezTo>
                    <a:pt x="674719" y="158899"/>
                    <a:pt x="482018" y="158899"/>
                    <a:pt x="289318" y="158994"/>
                  </a:cubicBezTo>
                  <a:close/>
                  <a:moveTo>
                    <a:pt x="45754" y="52366"/>
                  </a:moveTo>
                  <a:cubicBezTo>
                    <a:pt x="41281" y="52414"/>
                    <a:pt x="38712" y="49797"/>
                    <a:pt x="38617" y="45848"/>
                  </a:cubicBezTo>
                  <a:cubicBezTo>
                    <a:pt x="38474" y="41851"/>
                    <a:pt x="41329" y="39377"/>
                    <a:pt x="45326" y="38615"/>
                  </a:cubicBezTo>
                  <a:cubicBezTo>
                    <a:pt x="49941" y="38663"/>
                    <a:pt x="52177" y="41565"/>
                    <a:pt x="52415" y="45467"/>
                  </a:cubicBezTo>
                  <a:cubicBezTo>
                    <a:pt x="52558" y="49559"/>
                    <a:pt x="50321" y="52319"/>
                    <a:pt x="45754" y="52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09">
              <a:extLst>
                <a:ext uri="{FF2B5EF4-FFF2-40B4-BE49-F238E27FC236}">
                  <a16:creationId xmlns:a16="http://schemas.microsoft.com/office/drawing/2014/main" id="{F5A6ADEB-CEF7-4985-9E26-D6B12E9FF390}"/>
                </a:ext>
              </a:extLst>
            </p:cNvPr>
            <p:cNvSpPr/>
            <p:nvPr/>
          </p:nvSpPr>
          <p:spPr>
            <a:xfrm>
              <a:off x="2901953" y="333122"/>
              <a:ext cx="681207" cy="304311"/>
            </a:xfrm>
            <a:custGeom>
              <a:avLst/>
              <a:gdLst>
                <a:gd name="connsiteX0" fmla="*/ 12564 w 681207"/>
                <a:gd name="connsiteY0" fmla="*/ 230308 h 304311"/>
                <a:gd name="connsiteX1" fmla="*/ 305088 w 681207"/>
                <a:gd name="connsiteY1" fmla="*/ 230261 h 304311"/>
                <a:gd name="connsiteX2" fmla="*/ 335825 w 681207"/>
                <a:gd name="connsiteY2" fmla="*/ 261378 h 304311"/>
                <a:gd name="connsiteX3" fmla="*/ 348339 w 681207"/>
                <a:gd name="connsiteY3" fmla="*/ 274225 h 304311"/>
                <a:gd name="connsiteX4" fmla="*/ 579341 w 681207"/>
                <a:gd name="connsiteY4" fmla="*/ 273844 h 304311"/>
                <a:gd name="connsiteX5" fmla="*/ 597660 w 681207"/>
                <a:gd name="connsiteY5" fmla="*/ 283313 h 304311"/>
                <a:gd name="connsiteX6" fmla="*/ 664320 w 681207"/>
                <a:gd name="connsiteY6" fmla="*/ 294209 h 304311"/>
                <a:gd name="connsiteX7" fmla="*/ 670172 w 681207"/>
                <a:gd name="connsiteY7" fmla="*/ 228500 h 304311"/>
                <a:gd name="connsiteX8" fmla="*/ 603560 w 681207"/>
                <a:gd name="connsiteY8" fmla="*/ 226740 h 304311"/>
                <a:gd name="connsiteX9" fmla="*/ 583433 w 681207"/>
                <a:gd name="connsiteY9" fmla="*/ 234828 h 304311"/>
                <a:gd name="connsiteX10" fmla="*/ 405721 w 681207"/>
                <a:gd name="connsiteY10" fmla="*/ 234733 h 304311"/>
                <a:gd name="connsiteX11" fmla="*/ 375602 w 681207"/>
                <a:gd name="connsiteY11" fmla="*/ 204377 h 304311"/>
                <a:gd name="connsiteX12" fmla="*/ 362422 w 681207"/>
                <a:gd name="connsiteY12" fmla="*/ 190769 h 304311"/>
                <a:gd name="connsiteX13" fmla="*/ 52151 w 681207"/>
                <a:gd name="connsiteY13" fmla="*/ 191292 h 304311"/>
                <a:gd name="connsiteX14" fmla="*/ 39114 w 681207"/>
                <a:gd name="connsiteY14" fmla="*/ 178588 h 304311"/>
                <a:gd name="connsiteX15" fmla="*/ 39542 w 681207"/>
                <a:gd name="connsiteY15" fmla="*/ 24143 h 304311"/>
                <a:gd name="connsiteX16" fmla="*/ 28694 w 681207"/>
                <a:gd name="connsiteY16" fmla="*/ 781 h 304311"/>
                <a:gd name="connsiteX17" fmla="*/ 621 w 681207"/>
                <a:gd name="connsiteY17" fmla="*/ 11343 h 304311"/>
                <a:gd name="connsiteX18" fmla="*/ 3 w 681207"/>
                <a:gd name="connsiteY18" fmla="*/ 220459 h 304311"/>
                <a:gd name="connsiteX19" fmla="*/ 12564 w 681207"/>
                <a:gd name="connsiteY19" fmla="*/ 230308 h 304311"/>
                <a:gd name="connsiteX20" fmla="*/ 635629 w 681207"/>
                <a:gd name="connsiteY20" fmla="*/ 252005 h 304311"/>
                <a:gd name="connsiteX21" fmla="*/ 642956 w 681207"/>
                <a:gd name="connsiteY21" fmla="*/ 258523 h 304311"/>
                <a:gd name="connsiteX22" fmla="*/ 636010 w 681207"/>
                <a:gd name="connsiteY22" fmla="*/ 265518 h 304311"/>
                <a:gd name="connsiteX23" fmla="*/ 629063 w 681207"/>
                <a:gd name="connsiteY23" fmla="*/ 258857 h 304311"/>
                <a:gd name="connsiteX24" fmla="*/ 635629 w 681207"/>
                <a:gd name="connsiteY24" fmla="*/ 252005 h 3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207" h="304311">
                  <a:moveTo>
                    <a:pt x="12564" y="230308"/>
                  </a:moveTo>
                  <a:cubicBezTo>
                    <a:pt x="110056" y="230261"/>
                    <a:pt x="207548" y="230261"/>
                    <a:pt x="305088" y="230261"/>
                  </a:cubicBezTo>
                  <a:cubicBezTo>
                    <a:pt x="335873" y="230261"/>
                    <a:pt x="336301" y="230261"/>
                    <a:pt x="335825" y="261378"/>
                  </a:cubicBezTo>
                  <a:cubicBezTo>
                    <a:pt x="335682" y="271323"/>
                    <a:pt x="337776" y="274273"/>
                    <a:pt x="348339" y="274225"/>
                  </a:cubicBezTo>
                  <a:cubicBezTo>
                    <a:pt x="425324" y="273702"/>
                    <a:pt x="502356" y="274035"/>
                    <a:pt x="579341" y="273844"/>
                  </a:cubicBezTo>
                  <a:cubicBezTo>
                    <a:pt x="587525" y="273844"/>
                    <a:pt x="592711" y="275129"/>
                    <a:pt x="597660" y="283313"/>
                  </a:cubicBezTo>
                  <a:cubicBezTo>
                    <a:pt x="611791" y="306580"/>
                    <a:pt x="642956" y="310957"/>
                    <a:pt x="664320" y="294209"/>
                  </a:cubicBezTo>
                  <a:cubicBezTo>
                    <a:pt x="684256" y="278555"/>
                    <a:pt x="686968" y="248151"/>
                    <a:pt x="670172" y="228500"/>
                  </a:cubicBezTo>
                  <a:cubicBezTo>
                    <a:pt x="653329" y="208850"/>
                    <a:pt x="621783" y="207470"/>
                    <a:pt x="603560" y="226740"/>
                  </a:cubicBezTo>
                  <a:cubicBezTo>
                    <a:pt x="597469" y="233211"/>
                    <a:pt x="591569" y="234828"/>
                    <a:pt x="583433" y="234828"/>
                  </a:cubicBezTo>
                  <a:cubicBezTo>
                    <a:pt x="524196" y="234638"/>
                    <a:pt x="464958" y="234733"/>
                    <a:pt x="405721" y="234733"/>
                  </a:cubicBezTo>
                  <a:cubicBezTo>
                    <a:pt x="375459" y="234733"/>
                    <a:pt x="375031" y="234733"/>
                    <a:pt x="375602" y="204377"/>
                  </a:cubicBezTo>
                  <a:cubicBezTo>
                    <a:pt x="375793" y="194052"/>
                    <a:pt x="373556" y="190721"/>
                    <a:pt x="362422" y="190769"/>
                  </a:cubicBezTo>
                  <a:cubicBezTo>
                    <a:pt x="258983" y="191245"/>
                    <a:pt x="155590" y="190912"/>
                    <a:pt x="52151" y="191292"/>
                  </a:cubicBezTo>
                  <a:cubicBezTo>
                    <a:pt x="42159" y="191340"/>
                    <a:pt x="38971" y="189104"/>
                    <a:pt x="39114" y="178588"/>
                  </a:cubicBezTo>
                  <a:cubicBezTo>
                    <a:pt x="39685" y="127106"/>
                    <a:pt x="39209" y="75625"/>
                    <a:pt x="39542" y="24143"/>
                  </a:cubicBezTo>
                  <a:cubicBezTo>
                    <a:pt x="39589" y="14151"/>
                    <a:pt x="36925" y="6443"/>
                    <a:pt x="28694" y="781"/>
                  </a:cubicBezTo>
                  <a:cubicBezTo>
                    <a:pt x="17132" y="-1551"/>
                    <a:pt x="7473" y="1161"/>
                    <a:pt x="621" y="11343"/>
                  </a:cubicBezTo>
                  <a:cubicBezTo>
                    <a:pt x="526" y="81049"/>
                    <a:pt x="716" y="150754"/>
                    <a:pt x="3" y="220459"/>
                  </a:cubicBezTo>
                  <a:cubicBezTo>
                    <a:pt x="-140" y="231783"/>
                    <a:pt x="5665" y="230308"/>
                    <a:pt x="12564" y="230308"/>
                  </a:cubicBezTo>
                  <a:close/>
                  <a:moveTo>
                    <a:pt x="635629" y="252005"/>
                  </a:moveTo>
                  <a:cubicBezTo>
                    <a:pt x="640054" y="252005"/>
                    <a:pt x="641957" y="254669"/>
                    <a:pt x="642956" y="258523"/>
                  </a:cubicBezTo>
                  <a:cubicBezTo>
                    <a:pt x="642290" y="262520"/>
                    <a:pt x="640244" y="265280"/>
                    <a:pt x="636010" y="265518"/>
                  </a:cubicBezTo>
                  <a:cubicBezTo>
                    <a:pt x="631489" y="265803"/>
                    <a:pt x="629206" y="262806"/>
                    <a:pt x="629063" y="258857"/>
                  </a:cubicBezTo>
                  <a:cubicBezTo>
                    <a:pt x="628920" y="254907"/>
                    <a:pt x="631014" y="252005"/>
                    <a:pt x="635629" y="25200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10">
              <a:extLst>
                <a:ext uri="{FF2B5EF4-FFF2-40B4-BE49-F238E27FC236}">
                  <a16:creationId xmlns:a16="http://schemas.microsoft.com/office/drawing/2014/main" id="{EEAA66F8-F5BA-41B7-A809-774A28B2ED9D}"/>
                </a:ext>
              </a:extLst>
            </p:cNvPr>
            <p:cNvSpPr/>
            <p:nvPr/>
          </p:nvSpPr>
          <p:spPr>
            <a:xfrm>
              <a:off x="398078" y="3310483"/>
              <a:ext cx="627951" cy="320702"/>
            </a:xfrm>
            <a:custGeom>
              <a:avLst/>
              <a:gdLst>
                <a:gd name="connsiteX0" fmla="*/ 482902 w 627951"/>
                <a:gd name="connsiteY0" fmla="*/ 46154 h 320702"/>
                <a:gd name="connsiteX1" fmla="*/ 559792 w 627951"/>
                <a:gd name="connsiteY1" fmla="*/ 129514 h 320702"/>
                <a:gd name="connsiteX2" fmla="*/ 566358 w 627951"/>
                <a:gd name="connsiteY2" fmla="*/ 146453 h 320702"/>
                <a:gd name="connsiteX3" fmla="*/ 566406 w 627951"/>
                <a:gd name="connsiteY3" fmla="*/ 220250 h 320702"/>
                <a:gd name="connsiteX4" fmla="*/ 557318 w 627951"/>
                <a:gd name="connsiteY4" fmla="*/ 237712 h 320702"/>
                <a:gd name="connsiteX5" fmla="*/ 546898 w 627951"/>
                <a:gd name="connsiteY5" fmla="*/ 304372 h 320702"/>
                <a:gd name="connsiteX6" fmla="*/ 612796 w 627951"/>
                <a:gd name="connsiteY6" fmla="*/ 309416 h 320702"/>
                <a:gd name="connsiteX7" fmla="*/ 613653 w 627951"/>
                <a:gd name="connsiteY7" fmla="*/ 242898 h 320702"/>
                <a:gd name="connsiteX8" fmla="*/ 606658 w 627951"/>
                <a:gd name="connsiteY8" fmla="*/ 225103 h 320702"/>
                <a:gd name="connsiteX9" fmla="*/ 606896 w 627951"/>
                <a:gd name="connsiteY9" fmla="*/ 132179 h 320702"/>
                <a:gd name="connsiteX10" fmla="*/ 600616 w 627951"/>
                <a:gd name="connsiteY10" fmla="*/ 115145 h 320702"/>
                <a:gd name="connsiteX11" fmla="*/ 503599 w 627951"/>
                <a:gd name="connsiteY11" fmla="*/ 9469 h 320702"/>
                <a:gd name="connsiteX12" fmla="*/ 482664 w 627951"/>
                <a:gd name="connsiteY12" fmla="*/ 1 h 320702"/>
                <a:gd name="connsiteX13" fmla="*/ 26130 w 627951"/>
                <a:gd name="connsiteY13" fmla="*/ 191 h 320702"/>
                <a:gd name="connsiteX14" fmla="*/ 8811 w 627951"/>
                <a:gd name="connsiteY14" fmla="*/ 2760 h 320702"/>
                <a:gd name="connsiteX15" fmla="*/ 1960 w 627951"/>
                <a:gd name="connsiteY15" fmla="*/ 27978 h 320702"/>
                <a:gd name="connsiteX16" fmla="*/ 24227 w 627951"/>
                <a:gd name="connsiteY16" fmla="*/ 39445 h 320702"/>
                <a:gd name="connsiteX17" fmla="*/ 31983 w 627951"/>
                <a:gd name="connsiteY17" fmla="*/ 41205 h 320702"/>
                <a:gd name="connsiteX18" fmla="*/ 38454 w 627951"/>
                <a:gd name="connsiteY18" fmla="*/ 39682 h 320702"/>
                <a:gd name="connsiteX19" fmla="*/ 469008 w 627951"/>
                <a:gd name="connsiteY19" fmla="*/ 39492 h 320702"/>
                <a:gd name="connsiteX20" fmla="*/ 482902 w 627951"/>
                <a:gd name="connsiteY20" fmla="*/ 46154 h 320702"/>
                <a:gd name="connsiteX21" fmla="*/ 575160 w 627951"/>
                <a:gd name="connsiteY21" fmla="*/ 274872 h 320702"/>
                <a:gd name="connsiteX22" fmla="*/ 583725 w 627951"/>
                <a:gd name="connsiteY22" fmla="*/ 268544 h 320702"/>
                <a:gd name="connsiteX23" fmla="*/ 589339 w 627951"/>
                <a:gd name="connsiteY23" fmla="*/ 275729 h 320702"/>
                <a:gd name="connsiteX24" fmla="*/ 581251 w 627951"/>
                <a:gd name="connsiteY24" fmla="*/ 282057 h 320702"/>
                <a:gd name="connsiteX25" fmla="*/ 575160 w 627951"/>
                <a:gd name="connsiteY25" fmla="*/ 274872 h 3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7951" h="320702">
                  <a:moveTo>
                    <a:pt x="482902" y="46154"/>
                  </a:moveTo>
                  <a:cubicBezTo>
                    <a:pt x="508405" y="74083"/>
                    <a:pt x="533956" y="101918"/>
                    <a:pt x="559792" y="129514"/>
                  </a:cubicBezTo>
                  <a:cubicBezTo>
                    <a:pt x="564502" y="134558"/>
                    <a:pt x="566501" y="139601"/>
                    <a:pt x="566358" y="146453"/>
                  </a:cubicBezTo>
                  <a:cubicBezTo>
                    <a:pt x="565977" y="171052"/>
                    <a:pt x="565882" y="195651"/>
                    <a:pt x="566406" y="220250"/>
                  </a:cubicBezTo>
                  <a:cubicBezTo>
                    <a:pt x="566596" y="228339"/>
                    <a:pt x="564455" y="233049"/>
                    <a:pt x="557318" y="237712"/>
                  </a:cubicBezTo>
                  <a:cubicBezTo>
                    <a:pt x="534003" y="253033"/>
                    <a:pt x="529769" y="282913"/>
                    <a:pt x="546898" y="304372"/>
                  </a:cubicBezTo>
                  <a:cubicBezTo>
                    <a:pt x="562456" y="323928"/>
                    <a:pt x="593669" y="326307"/>
                    <a:pt x="612796" y="309416"/>
                  </a:cubicBezTo>
                  <a:cubicBezTo>
                    <a:pt x="632447" y="292097"/>
                    <a:pt x="633256" y="261407"/>
                    <a:pt x="613653" y="242898"/>
                  </a:cubicBezTo>
                  <a:cubicBezTo>
                    <a:pt x="607943" y="237474"/>
                    <a:pt x="606611" y="232240"/>
                    <a:pt x="606658" y="225103"/>
                  </a:cubicBezTo>
                  <a:cubicBezTo>
                    <a:pt x="606896" y="194128"/>
                    <a:pt x="606611" y="163154"/>
                    <a:pt x="606896" y="132179"/>
                  </a:cubicBezTo>
                  <a:cubicBezTo>
                    <a:pt x="606944" y="125422"/>
                    <a:pt x="605421" y="120284"/>
                    <a:pt x="600616" y="115145"/>
                  </a:cubicBezTo>
                  <a:cubicBezTo>
                    <a:pt x="568023" y="80126"/>
                    <a:pt x="535669" y="44916"/>
                    <a:pt x="503599" y="9469"/>
                  </a:cubicBezTo>
                  <a:cubicBezTo>
                    <a:pt x="497652" y="2903"/>
                    <a:pt x="491799" y="-47"/>
                    <a:pt x="482664" y="1"/>
                  </a:cubicBezTo>
                  <a:cubicBezTo>
                    <a:pt x="330502" y="286"/>
                    <a:pt x="178292" y="238"/>
                    <a:pt x="26130" y="191"/>
                  </a:cubicBezTo>
                  <a:cubicBezTo>
                    <a:pt x="20230" y="191"/>
                    <a:pt x="14283" y="-95"/>
                    <a:pt x="8811" y="2760"/>
                  </a:cubicBezTo>
                  <a:cubicBezTo>
                    <a:pt x="2102" y="9992"/>
                    <a:pt x="-2941" y="17605"/>
                    <a:pt x="1960" y="27978"/>
                  </a:cubicBezTo>
                  <a:cubicBezTo>
                    <a:pt x="6480" y="37589"/>
                    <a:pt x="14616" y="39682"/>
                    <a:pt x="24227" y="39445"/>
                  </a:cubicBezTo>
                  <a:cubicBezTo>
                    <a:pt x="26796" y="39349"/>
                    <a:pt x="29366" y="40586"/>
                    <a:pt x="31983" y="41205"/>
                  </a:cubicBezTo>
                  <a:cubicBezTo>
                    <a:pt x="34124" y="40682"/>
                    <a:pt x="36313" y="39682"/>
                    <a:pt x="38454" y="39682"/>
                  </a:cubicBezTo>
                  <a:cubicBezTo>
                    <a:pt x="181956" y="39587"/>
                    <a:pt x="325506" y="39635"/>
                    <a:pt x="469008" y="39492"/>
                  </a:cubicBezTo>
                  <a:cubicBezTo>
                    <a:pt x="475146" y="39349"/>
                    <a:pt x="479000" y="41871"/>
                    <a:pt x="482902" y="46154"/>
                  </a:cubicBezTo>
                  <a:close/>
                  <a:moveTo>
                    <a:pt x="575160" y="274872"/>
                  </a:moveTo>
                  <a:cubicBezTo>
                    <a:pt x="575874" y="270685"/>
                    <a:pt x="578729" y="267307"/>
                    <a:pt x="583725" y="268544"/>
                  </a:cubicBezTo>
                  <a:cubicBezTo>
                    <a:pt x="587579" y="269496"/>
                    <a:pt x="589339" y="272541"/>
                    <a:pt x="589339" y="275729"/>
                  </a:cubicBezTo>
                  <a:cubicBezTo>
                    <a:pt x="588102" y="280677"/>
                    <a:pt x="585438" y="282533"/>
                    <a:pt x="581251" y="282057"/>
                  </a:cubicBezTo>
                  <a:cubicBezTo>
                    <a:pt x="577016" y="281581"/>
                    <a:pt x="574447" y="278821"/>
                    <a:pt x="575160" y="274872"/>
                  </a:cubicBezTo>
                  <a:close/>
                </a:path>
              </a:pathLst>
            </a:custGeom>
            <a:solidFill>
              <a:srgbClr val="1D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11">
              <a:extLst>
                <a:ext uri="{FF2B5EF4-FFF2-40B4-BE49-F238E27FC236}">
                  <a16:creationId xmlns:a16="http://schemas.microsoft.com/office/drawing/2014/main" id="{C201CA1E-EEB2-48C1-9881-548E274F1421}"/>
                </a:ext>
              </a:extLst>
            </p:cNvPr>
            <p:cNvSpPr/>
            <p:nvPr/>
          </p:nvSpPr>
          <p:spPr>
            <a:xfrm>
              <a:off x="1486392" y="4225977"/>
              <a:ext cx="911356" cy="338625"/>
            </a:xfrm>
            <a:custGeom>
              <a:avLst/>
              <a:gdLst>
                <a:gd name="connsiteX0" fmla="*/ 875336 w 911356"/>
                <a:gd name="connsiteY0" fmla="*/ 248322 h 338625"/>
                <a:gd name="connsiteX1" fmla="*/ 825615 w 911356"/>
                <a:gd name="connsiteY1" fmla="*/ 272731 h 338625"/>
                <a:gd name="connsiteX2" fmla="*/ 811341 w 911356"/>
                <a:gd name="connsiteY2" fmla="*/ 281819 h 338625"/>
                <a:gd name="connsiteX3" fmla="*/ 382166 w 911356"/>
                <a:gd name="connsiteY3" fmla="*/ 284007 h 338625"/>
                <a:gd name="connsiteX4" fmla="*/ 364228 w 911356"/>
                <a:gd name="connsiteY4" fmla="*/ 276918 h 338625"/>
                <a:gd name="connsiteX5" fmla="*/ 132702 w 911356"/>
                <a:gd name="connsiteY5" fmla="*/ 18414 h 338625"/>
                <a:gd name="connsiteX6" fmla="*/ 109673 w 911356"/>
                <a:gd name="connsiteY6" fmla="*/ 6518 h 338625"/>
                <a:gd name="connsiteX7" fmla="*/ 17081 w 911356"/>
                <a:gd name="connsiteY7" fmla="*/ 0 h 338625"/>
                <a:gd name="connsiteX8" fmla="*/ 0 w 911356"/>
                <a:gd name="connsiteY8" fmla="*/ 24885 h 338625"/>
                <a:gd name="connsiteX9" fmla="*/ 100632 w 911356"/>
                <a:gd name="connsiteY9" fmla="*/ 33164 h 338625"/>
                <a:gd name="connsiteX10" fmla="*/ 116667 w 911356"/>
                <a:gd name="connsiteY10" fmla="*/ 41205 h 338625"/>
                <a:gd name="connsiteX11" fmla="*/ 296283 w 911356"/>
                <a:gd name="connsiteY11" fmla="*/ 241613 h 338625"/>
                <a:gd name="connsiteX12" fmla="*/ 354331 w 911356"/>
                <a:gd name="connsiteY12" fmla="*/ 308464 h 338625"/>
                <a:gd name="connsiteX13" fmla="*/ 377407 w 911356"/>
                <a:gd name="connsiteY13" fmla="*/ 310605 h 338625"/>
                <a:gd name="connsiteX14" fmla="*/ 814766 w 911356"/>
                <a:gd name="connsiteY14" fmla="*/ 307655 h 338625"/>
                <a:gd name="connsiteX15" fmla="*/ 826947 w 911356"/>
                <a:gd name="connsiteY15" fmla="*/ 316029 h 338625"/>
                <a:gd name="connsiteX16" fmla="*/ 879999 w 911356"/>
                <a:gd name="connsiteY16" fmla="*/ 336584 h 338625"/>
                <a:gd name="connsiteX17" fmla="*/ 911307 w 911356"/>
                <a:gd name="connsiteY17" fmla="*/ 290526 h 338625"/>
                <a:gd name="connsiteX18" fmla="*/ 875336 w 911356"/>
                <a:gd name="connsiteY18" fmla="*/ 248322 h 338625"/>
                <a:gd name="connsiteX19" fmla="*/ 865487 w 911356"/>
                <a:gd name="connsiteY19" fmla="*/ 299471 h 338625"/>
                <a:gd name="connsiteX20" fmla="*/ 859111 w 911356"/>
                <a:gd name="connsiteY20" fmla="*/ 292144 h 338625"/>
                <a:gd name="connsiteX21" fmla="*/ 866724 w 911356"/>
                <a:gd name="connsiteY21" fmla="*/ 285768 h 338625"/>
                <a:gd name="connsiteX22" fmla="*/ 872814 w 911356"/>
                <a:gd name="connsiteY22" fmla="*/ 292715 h 338625"/>
                <a:gd name="connsiteX23" fmla="*/ 865487 w 911356"/>
                <a:gd name="connsiteY23" fmla="*/ 299471 h 3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1356" h="338625">
                  <a:moveTo>
                    <a:pt x="875336" y="248322"/>
                  </a:moveTo>
                  <a:cubicBezTo>
                    <a:pt x="855447" y="243564"/>
                    <a:pt x="835559" y="252890"/>
                    <a:pt x="825615" y="272731"/>
                  </a:cubicBezTo>
                  <a:cubicBezTo>
                    <a:pt x="822332" y="279297"/>
                    <a:pt x="818953" y="281771"/>
                    <a:pt x="811341" y="281819"/>
                  </a:cubicBezTo>
                  <a:cubicBezTo>
                    <a:pt x="668266" y="282294"/>
                    <a:pt x="525240" y="283103"/>
                    <a:pt x="382166" y="284007"/>
                  </a:cubicBezTo>
                  <a:cubicBezTo>
                    <a:pt x="374981" y="284055"/>
                    <a:pt x="369509" y="282770"/>
                    <a:pt x="364228" y="276918"/>
                  </a:cubicBezTo>
                  <a:cubicBezTo>
                    <a:pt x="287148" y="190655"/>
                    <a:pt x="209639" y="104772"/>
                    <a:pt x="132702" y="18414"/>
                  </a:cubicBezTo>
                  <a:cubicBezTo>
                    <a:pt x="126040" y="10896"/>
                    <a:pt x="119094" y="7185"/>
                    <a:pt x="109673" y="6518"/>
                  </a:cubicBezTo>
                  <a:cubicBezTo>
                    <a:pt x="78793" y="4377"/>
                    <a:pt x="47961" y="2189"/>
                    <a:pt x="17081" y="0"/>
                  </a:cubicBezTo>
                  <a:cubicBezTo>
                    <a:pt x="11372" y="8279"/>
                    <a:pt x="3949" y="15416"/>
                    <a:pt x="0" y="24885"/>
                  </a:cubicBezTo>
                  <a:cubicBezTo>
                    <a:pt x="33544" y="27739"/>
                    <a:pt x="67041" y="30832"/>
                    <a:pt x="100632" y="33164"/>
                  </a:cubicBezTo>
                  <a:cubicBezTo>
                    <a:pt x="107674" y="33639"/>
                    <a:pt x="112099" y="36114"/>
                    <a:pt x="116667" y="41205"/>
                  </a:cubicBezTo>
                  <a:cubicBezTo>
                    <a:pt x="176476" y="108103"/>
                    <a:pt x="236712" y="174525"/>
                    <a:pt x="296283" y="241613"/>
                  </a:cubicBezTo>
                  <a:cubicBezTo>
                    <a:pt x="315886" y="263690"/>
                    <a:pt x="337345" y="284150"/>
                    <a:pt x="354331" y="308464"/>
                  </a:cubicBezTo>
                  <a:cubicBezTo>
                    <a:pt x="361801" y="311414"/>
                    <a:pt x="369795" y="309177"/>
                    <a:pt x="377407" y="310605"/>
                  </a:cubicBezTo>
                  <a:cubicBezTo>
                    <a:pt x="523194" y="309653"/>
                    <a:pt x="668980" y="308797"/>
                    <a:pt x="814766" y="307655"/>
                  </a:cubicBezTo>
                  <a:cubicBezTo>
                    <a:pt x="821618" y="307607"/>
                    <a:pt x="823949" y="311033"/>
                    <a:pt x="826947" y="316029"/>
                  </a:cubicBezTo>
                  <a:cubicBezTo>
                    <a:pt x="838366" y="334775"/>
                    <a:pt x="859492" y="342722"/>
                    <a:pt x="879999" y="336584"/>
                  </a:cubicBezTo>
                  <a:cubicBezTo>
                    <a:pt x="899364" y="330779"/>
                    <a:pt x="912258" y="311794"/>
                    <a:pt x="911307" y="290526"/>
                  </a:cubicBezTo>
                  <a:cubicBezTo>
                    <a:pt x="910450" y="269257"/>
                    <a:pt x="896985" y="253508"/>
                    <a:pt x="875336" y="248322"/>
                  </a:cubicBezTo>
                  <a:close/>
                  <a:moveTo>
                    <a:pt x="865487" y="299471"/>
                  </a:moveTo>
                  <a:cubicBezTo>
                    <a:pt x="861633" y="298948"/>
                    <a:pt x="858397" y="296426"/>
                    <a:pt x="859111" y="292144"/>
                  </a:cubicBezTo>
                  <a:cubicBezTo>
                    <a:pt x="859730" y="288432"/>
                    <a:pt x="862585" y="285387"/>
                    <a:pt x="866724" y="285768"/>
                  </a:cubicBezTo>
                  <a:cubicBezTo>
                    <a:pt x="870816" y="286148"/>
                    <a:pt x="872814" y="289241"/>
                    <a:pt x="872814" y="292715"/>
                  </a:cubicBezTo>
                  <a:cubicBezTo>
                    <a:pt x="872434" y="297948"/>
                    <a:pt x="869579" y="299994"/>
                    <a:pt x="865487" y="2994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12">
              <a:extLst>
                <a:ext uri="{FF2B5EF4-FFF2-40B4-BE49-F238E27FC236}">
                  <a16:creationId xmlns:a16="http://schemas.microsoft.com/office/drawing/2014/main" id="{8E43C1E5-2911-4A9D-8DDB-599F1BBAB2F0}"/>
                </a:ext>
              </a:extLst>
            </p:cNvPr>
            <p:cNvSpPr/>
            <p:nvPr/>
          </p:nvSpPr>
          <p:spPr>
            <a:xfrm>
              <a:off x="548329" y="3380420"/>
              <a:ext cx="309146" cy="258749"/>
            </a:xfrm>
            <a:custGeom>
              <a:avLst/>
              <a:gdLst>
                <a:gd name="connsiteX0" fmla="*/ 296823 w 309146"/>
                <a:gd name="connsiteY0" fmla="*/ 258748 h 258749"/>
                <a:gd name="connsiteX1" fmla="*/ 309146 w 309146"/>
                <a:gd name="connsiteY1" fmla="*/ 246949 h 258749"/>
                <a:gd name="connsiteX2" fmla="*/ 309146 w 309146"/>
                <a:gd name="connsiteY2" fmla="*/ 35121 h 258749"/>
                <a:gd name="connsiteX3" fmla="*/ 297299 w 309146"/>
                <a:gd name="connsiteY3" fmla="*/ 22893 h 258749"/>
                <a:gd name="connsiteX4" fmla="*/ 152416 w 309146"/>
                <a:gd name="connsiteY4" fmla="*/ 23321 h 258749"/>
                <a:gd name="connsiteX5" fmla="*/ 128959 w 309146"/>
                <a:gd name="connsiteY5" fmla="*/ 13662 h 258749"/>
                <a:gd name="connsiteX6" fmla="*/ 80094 w 309146"/>
                <a:gd name="connsiteY6" fmla="*/ 3242 h 258749"/>
                <a:gd name="connsiteX7" fmla="*/ 51546 w 309146"/>
                <a:gd name="connsiteY7" fmla="*/ 44399 h 258749"/>
                <a:gd name="connsiteX8" fmla="*/ 68009 w 309146"/>
                <a:gd name="connsiteY8" fmla="*/ 84462 h 258749"/>
                <a:gd name="connsiteX9" fmla="*/ 109309 w 309146"/>
                <a:gd name="connsiteY9" fmla="*/ 90742 h 258749"/>
                <a:gd name="connsiteX10" fmla="*/ 135430 w 309146"/>
                <a:gd name="connsiteY10" fmla="*/ 69855 h 258749"/>
                <a:gd name="connsiteX11" fmla="*/ 149609 w 309146"/>
                <a:gd name="connsiteY11" fmla="*/ 62289 h 258749"/>
                <a:gd name="connsiteX12" fmla="*/ 257569 w 309146"/>
                <a:gd name="connsiteY12" fmla="*/ 62241 h 258749"/>
                <a:gd name="connsiteX13" fmla="*/ 268608 w 309146"/>
                <a:gd name="connsiteY13" fmla="*/ 72662 h 258749"/>
                <a:gd name="connsiteX14" fmla="*/ 268560 w 309146"/>
                <a:gd name="connsiteY14" fmla="*/ 209313 h 258749"/>
                <a:gd name="connsiteX15" fmla="*/ 258759 w 309146"/>
                <a:gd name="connsiteY15" fmla="*/ 219542 h 258749"/>
                <a:gd name="connsiteX16" fmla="*/ 10104 w 309146"/>
                <a:gd name="connsiteY16" fmla="*/ 219209 h 258749"/>
                <a:gd name="connsiteX17" fmla="*/ 2729 w 309146"/>
                <a:gd name="connsiteY17" fmla="*/ 250517 h 258749"/>
                <a:gd name="connsiteX18" fmla="*/ 24853 w 309146"/>
                <a:gd name="connsiteY18" fmla="*/ 258748 h 258749"/>
                <a:gd name="connsiteX19" fmla="*/ 296823 w 309146"/>
                <a:gd name="connsiteY19" fmla="*/ 258748 h 258749"/>
                <a:gd name="connsiteX20" fmla="*/ 103884 w 309146"/>
                <a:gd name="connsiteY20" fmla="*/ 46588 h 258749"/>
                <a:gd name="connsiteX21" fmla="*/ 96985 w 309146"/>
                <a:gd name="connsiteY21" fmla="*/ 52963 h 258749"/>
                <a:gd name="connsiteX22" fmla="*/ 90276 w 309146"/>
                <a:gd name="connsiteY22" fmla="*/ 45398 h 258749"/>
                <a:gd name="connsiteX23" fmla="*/ 96938 w 309146"/>
                <a:gd name="connsiteY23" fmla="*/ 38784 h 258749"/>
                <a:gd name="connsiteX24" fmla="*/ 103884 w 309146"/>
                <a:gd name="connsiteY24" fmla="*/ 46588 h 25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146" h="258749">
                  <a:moveTo>
                    <a:pt x="296823" y="258748"/>
                  </a:moveTo>
                  <a:cubicBezTo>
                    <a:pt x="306006" y="258796"/>
                    <a:pt x="309194" y="256893"/>
                    <a:pt x="309146" y="246949"/>
                  </a:cubicBezTo>
                  <a:cubicBezTo>
                    <a:pt x="308718" y="176339"/>
                    <a:pt x="308718" y="105730"/>
                    <a:pt x="309146" y="35121"/>
                  </a:cubicBezTo>
                  <a:cubicBezTo>
                    <a:pt x="309194" y="25747"/>
                    <a:pt x="307100" y="22797"/>
                    <a:pt x="297299" y="22893"/>
                  </a:cubicBezTo>
                  <a:cubicBezTo>
                    <a:pt x="249005" y="23416"/>
                    <a:pt x="200711" y="22940"/>
                    <a:pt x="152416" y="23321"/>
                  </a:cubicBezTo>
                  <a:cubicBezTo>
                    <a:pt x="142805" y="23416"/>
                    <a:pt x="135763" y="21608"/>
                    <a:pt x="128959" y="13662"/>
                  </a:cubicBezTo>
                  <a:cubicBezTo>
                    <a:pt x="117397" y="149"/>
                    <a:pt x="96605" y="-3372"/>
                    <a:pt x="80094" y="3242"/>
                  </a:cubicBezTo>
                  <a:cubicBezTo>
                    <a:pt x="62632" y="10236"/>
                    <a:pt x="52878" y="25700"/>
                    <a:pt x="51546" y="44399"/>
                  </a:cubicBezTo>
                  <a:cubicBezTo>
                    <a:pt x="50357" y="60957"/>
                    <a:pt x="61110" y="71710"/>
                    <a:pt x="68009" y="84462"/>
                  </a:cubicBezTo>
                  <a:cubicBezTo>
                    <a:pt x="81427" y="88744"/>
                    <a:pt x="94892" y="92979"/>
                    <a:pt x="109309" y="90742"/>
                  </a:cubicBezTo>
                  <a:cubicBezTo>
                    <a:pt x="119491" y="85556"/>
                    <a:pt x="130006" y="80512"/>
                    <a:pt x="135430" y="69855"/>
                  </a:cubicBezTo>
                  <a:cubicBezTo>
                    <a:pt x="138713" y="63431"/>
                    <a:pt x="143091" y="62241"/>
                    <a:pt x="149609" y="62289"/>
                  </a:cubicBezTo>
                  <a:cubicBezTo>
                    <a:pt x="185580" y="62527"/>
                    <a:pt x="221598" y="62622"/>
                    <a:pt x="257569" y="62241"/>
                  </a:cubicBezTo>
                  <a:cubicBezTo>
                    <a:pt x="265610" y="62147"/>
                    <a:pt x="268703" y="63812"/>
                    <a:pt x="268608" y="72662"/>
                  </a:cubicBezTo>
                  <a:cubicBezTo>
                    <a:pt x="268180" y="118196"/>
                    <a:pt x="268275" y="163778"/>
                    <a:pt x="268560" y="209313"/>
                  </a:cubicBezTo>
                  <a:cubicBezTo>
                    <a:pt x="268608" y="216735"/>
                    <a:pt x="266895" y="219590"/>
                    <a:pt x="258759" y="219542"/>
                  </a:cubicBezTo>
                  <a:cubicBezTo>
                    <a:pt x="175874" y="219209"/>
                    <a:pt x="92989" y="219257"/>
                    <a:pt x="10104" y="219209"/>
                  </a:cubicBezTo>
                  <a:cubicBezTo>
                    <a:pt x="1254" y="228154"/>
                    <a:pt x="-3267" y="238051"/>
                    <a:pt x="2729" y="250517"/>
                  </a:cubicBezTo>
                  <a:cubicBezTo>
                    <a:pt x="8866" y="256608"/>
                    <a:pt x="16004" y="258796"/>
                    <a:pt x="24853" y="258748"/>
                  </a:cubicBezTo>
                  <a:cubicBezTo>
                    <a:pt x="115447" y="258416"/>
                    <a:pt x="206135" y="258416"/>
                    <a:pt x="296823" y="258748"/>
                  </a:cubicBezTo>
                  <a:close/>
                  <a:moveTo>
                    <a:pt x="103884" y="46588"/>
                  </a:moveTo>
                  <a:cubicBezTo>
                    <a:pt x="103361" y="50584"/>
                    <a:pt x="100078" y="52154"/>
                    <a:pt x="96985" y="52963"/>
                  </a:cubicBezTo>
                  <a:cubicBezTo>
                    <a:pt x="92656" y="51726"/>
                    <a:pt x="90181" y="49728"/>
                    <a:pt x="90276" y="45398"/>
                  </a:cubicBezTo>
                  <a:cubicBezTo>
                    <a:pt x="90372" y="40926"/>
                    <a:pt x="93084" y="38642"/>
                    <a:pt x="96938" y="38784"/>
                  </a:cubicBezTo>
                  <a:cubicBezTo>
                    <a:pt x="101268" y="38975"/>
                    <a:pt x="104551" y="41639"/>
                    <a:pt x="103884" y="4658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13">
              <a:extLst>
                <a:ext uri="{FF2B5EF4-FFF2-40B4-BE49-F238E27FC236}">
                  <a16:creationId xmlns:a16="http://schemas.microsoft.com/office/drawing/2014/main" id="{692B6D51-E863-40E5-B15E-F30BFE62ED62}"/>
                </a:ext>
              </a:extLst>
            </p:cNvPr>
            <p:cNvSpPr/>
            <p:nvPr/>
          </p:nvSpPr>
          <p:spPr>
            <a:xfrm>
              <a:off x="3228342" y="333095"/>
              <a:ext cx="568385" cy="200596"/>
            </a:xfrm>
            <a:custGeom>
              <a:avLst/>
              <a:gdLst>
                <a:gd name="connsiteX0" fmla="*/ 15241 w 568385"/>
                <a:gd name="connsiteY0" fmla="*/ 170622 h 200596"/>
                <a:gd name="connsiteX1" fmla="*/ 467540 w 568385"/>
                <a:gd name="connsiteY1" fmla="*/ 170099 h 200596"/>
                <a:gd name="connsiteX2" fmla="*/ 485858 w 568385"/>
                <a:gd name="connsiteY2" fmla="*/ 179853 h 200596"/>
                <a:gd name="connsiteX3" fmla="*/ 538149 w 568385"/>
                <a:gd name="connsiteY3" fmla="*/ 197981 h 200596"/>
                <a:gd name="connsiteX4" fmla="*/ 561892 w 568385"/>
                <a:gd name="connsiteY4" fmla="*/ 128561 h 200596"/>
                <a:gd name="connsiteX5" fmla="*/ 550139 w 568385"/>
                <a:gd name="connsiteY5" fmla="*/ 116999 h 200596"/>
                <a:gd name="connsiteX6" fmla="*/ 491330 w 568385"/>
                <a:gd name="connsiteY6" fmla="*/ 123089 h 200596"/>
                <a:gd name="connsiteX7" fmla="*/ 471346 w 568385"/>
                <a:gd name="connsiteY7" fmla="*/ 131321 h 200596"/>
                <a:gd name="connsiteX8" fmla="*/ 170686 w 568385"/>
                <a:gd name="connsiteY8" fmla="*/ 131178 h 200596"/>
                <a:gd name="connsiteX9" fmla="*/ 51783 w 568385"/>
                <a:gd name="connsiteY9" fmla="*/ 131131 h 200596"/>
                <a:gd name="connsiteX10" fmla="*/ 40601 w 568385"/>
                <a:gd name="connsiteY10" fmla="*/ 124089 h 200596"/>
                <a:gd name="connsiteX11" fmla="*/ 41838 w 568385"/>
                <a:gd name="connsiteY11" fmla="*/ 20363 h 200596"/>
                <a:gd name="connsiteX12" fmla="*/ 4678 w 568385"/>
                <a:gd name="connsiteY12" fmla="*/ 6660 h 200596"/>
                <a:gd name="connsiteX13" fmla="*/ 253 w 568385"/>
                <a:gd name="connsiteY13" fmla="*/ 29071 h 200596"/>
                <a:gd name="connsiteX14" fmla="*/ 15 w 568385"/>
                <a:gd name="connsiteY14" fmla="*/ 154778 h 200596"/>
                <a:gd name="connsiteX15" fmla="*/ 15241 w 568385"/>
                <a:gd name="connsiteY15" fmla="*/ 170622 h 200596"/>
                <a:gd name="connsiteX16" fmla="*/ 523447 w 568385"/>
                <a:gd name="connsiteY16" fmla="*/ 148117 h 200596"/>
                <a:gd name="connsiteX17" fmla="*/ 530155 w 568385"/>
                <a:gd name="connsiteY17" fmla="*/ 154968 h 200596"/>
                <a:gd name="connsiteX18" fmla="*/ 523399 w 568385"/>
                <a:gd name="connsiteY18" fmla="*/ 161630 h 200596"/>
                <a:gd name="connsiteX19" fmla="*/ 516643 w 568385"/>
                <a:gd name="connsiteY19" fmla="*/ 154873 h 200596"/>
                <a:gd name="connsiteX20" fmla="*/ 523447 w 568385"/>
                <a:gd name="connsiteY20" fmla="*/ 148117 h 20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8385" h="200596">
                  <a:moveTo>
                    <a:pt x="15241" y="170622"/>
                  </a:moveTo>
                  <a:cubicBezTo>
                    <a:pt x="166023" y="170099"/>
                    <a:pt x="316805" y="170337"/>
                    <a:pt x="467540" y="170099"/>
                  </a:cubicBezTo>
                  <a:cubicBezTo>
                    <a:pt x="476057" y="170099"/>
                    <a:pt x="481195" y="171955"/>
                    <a:pt x="485858" y="179853"/>
                  </a:cubicBezTo>
                  <a:cubicBezTo>
                    <a:pt x="496564" y="198029"/>
                    <a:pt x="518260" y="204833"/>
                    <a:pt x="538149" y="197981"/>
                  </a:cubicBezTo>
                  <a:cubicBezTo>
                    <a:pt x="566745" y="188132"/>
                    <a:pt x="575975" y="161154"/>
                    <a:pt x="561892" y="128561"/>
                  </a:cubicBezTo>
                  <a:cubicBezTo>
                    <a:pt x="558656" y="123993"/>
                    <a:pt x="555801" y="119045"/>
                    <a:pt x="550139" y="116999"/>
                  </a:cubicBezTo>
                  <a:cubicBezTo>
                    <a:pt x="525302" y="105580"/>
                    <a:pt x="506270" y="106912"/>
                    <a:pt x="491330" y="123089"/>
                  </a:cubicBezTo>
                  <a:cubicBezTo>
                    <a:pt x="485382" y="129513"/>
                    <a:pt x="479530" y="131321"/>
                    <a:pt x="471346" y="131321"/>
                  </a:cubicBezTo>
                  <a:cubicBezTo>
                    <a:pt x="371142" y="131083"/>
                    <a:pt x="270890" y="131178"/>
                    <a:pt x="170686" y="131178"/>
                  </a:cubicBezTo>
                  <a:cubicBezTo>
                    <a:pt x="131051" y="131178"/>
                    <a:pt x="91417" y="131226"/>
                    <a:pt x="51783" y="131131"/>
                  </a:cubicBezTo>
                  <a:cubicBezTo>
                    <a:pt x="46834" y="131131"/>
                    <a:pt x="40363" y="133510"/>
                    <a:pt x="40601" y="124089"/>
                  </a:cubicBezTo>
                  <a:cubicBezTo>
                    <a:pt x="41505" y="89498"/>
                    <a:pt x="39269" y="54907"/>
                    <a:pt x="41838" y="20363"/>
                  </a:cubicBezTo>
                  <a:cubicBezTo>
                    <a:pt x="33464" y="-1428"/>
                    <a:pt x="22901" y="-5282"/>
                    <a:pt x="4678" y="6660"/>
                  </a:cubicBezTo>
                  <a:cubicBezTo>
                    <a:pt x="681" y="13655"/>
                    <a:pt x="205" y="21220"/>
                    <a:pt x="253" y="29071"/>
                  </a:cubicBezTo>
                  <a:cubicBezTo>
                    <a:pt x="348" y="70989"/>
                    <a:pt x="729" y="112907"/>
                    <a:pt x="15" y="154778"/>
                  </a:cubicBezTo>
                  <a:cubicBezTo>
                    <a:pt x="-223" y="166721"/>
                    <a:pt x="2251" y="170670"/>
                    <a:pt x="15241" y="170622"/>
                  </a:cubicBezTo>
                  <a:close/>
                  <a:moveTo>
                    <a:pt x="523447" y="148117"/>
                  </a:moveTo>
                  <a:cubicBezTo>
                    <a:pt x="527919" y="148355"/>
                    <a:pt x="530203" y="150876"/>
                    <a:pt x="530155" y="154968"/>
                  </a:cubicBezTo>
                  <a:cubicBezTo>
                    <a:pt x="530108" y="159108"/>
                    <a:pt x="527776" y="161772"/>
                    <a:pt x="523399" y="161630"/>
                  </a:cubicBezTo>
                  <a:cubicBezTo>
                    <a:pt x="519212" y="161487"/>
                    <a:pt x="516595" y="159060"/>
                    <a:pt x="516643" y="154873"/>
                  </a:cubicBezTo>
                  <a:cubicBezTo>
                    <a:pt x="516690" y="150686"/>
                    <a:pt x="519402" y="148545"/>
                    <a:pt x="523447" y="148117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14">
              <a:extLst>
                <a:ext uri="{FF2B5EF4-FFF2-40B4-BE49-F238E27FC236}">
                  <a16:creationId xmlns:a16="http://schemas.microsoft.com/office/drawing/2014/main" id="{C243E0AA-4913-43B6-A76D-A386A3857500}"/>
                </a:ext>
              </a:extLst>
            </p:cNvPr>
            <p:cNvSpPr/>
            <p:nvPr/>
          </p:nvSpPr>
          <p:spPr>
            <a:xfrm>
              <a:off x="5210123" y="1759839"/>
              <a:ext cx="306705" cy="226098"/>
            </a:xfrm>
            <a:custGeom>
              <a:avLst/>
              <a:gdLst>
                <a:gd name="connsiteX0" fmla="*/ 4 w 306705"/>
                <a:gd name="connsiteY0" fmla="*/ 14798 h 226098"/>
                <a:gd name="connsiteX1" fmla="*/ 99 w 306705"/>
                <a:gd name="connsiteY1" fmla="*/ 188371 h 226098"/>
                <a:gd name="connsiteX2" fmla="*/ 12375 w 306705"/>
                <a:gd name="connsiteY2" fmla="*/ 200313 h 226098"/>
                <a:gd name="connsiteX3" fmla="*/ 159969 w 306705"/>
                <a:gd name="connsiteY3" fmla="*/ 199933 h 226098"/>
                <a:gd name="connsiteX4" fmla="*/ 177954 w 306705"/>
                <a:gd name="connsiteY4" fmla="*/ 208640 h 226098"/>
                <a:gd name="connsiteX5" fmla="*/ 229341 w 306705"/>
                <a:gd name="connsiteY5" fmla="*/ 223247 h 226098"/>
                <a:gd name="connsiteX6" fmla="*/ 259507 w 306705"/>
                <a:gd name="connsiteY6" fmla="*/ 181662 h 226098"/>
                <a:gd name="connsiteX7" fmla="*/ 231435 w 306705"/>
                <a:gd name="connsiteY7" fmla="*/ 138411 h 226098"/>
                <a:gd name="connsiteX8" fmla="*/ 180572 w 306705"/>
                <a:gd name="connsiteY8" fmla="*/ 149831 h 226098"/>
                <a:gd name="connsiteX9" fmla="*/ 157495 w 306705"/>
                <a:gd name="connsiteY9" fmla="*/ 159680 h 226098"/>
                <a:gd name="connsiteX10" fmla="*/ 53627 w 306705"/>
                <a:gd name="connsiteY10" fmla="*/ 159727 h 226098"/>
                <a:gd name="connsiteX11" fmla="*/ 40542 w 306705"/>
                <a:gd name="connsiteY11" fmla="*/ 147309 h 226098"/>
                <a:gd name="connsiteX12" fmla="*/ 40590 w 306705"/>
                <a:gd name="connsiteY12" fmla="*/ 54384 h 226098"/>
                <a:gd name="connsiteX13" fmla="*/ 53342 w 306705"/>
                <a:gd name="connsiteY13" fmla="*/ 41680 h 226098"/>
                <a:gd name="connsiteX14" fmla="*/ 280252 w 306705"/>
                <a:gd name="connsiteY14" fmla="*/ 42014 h 226098"/>
                <a:gd name="connsiteX15" fmla="*/ 300855 w 306705"/>
                <a:gd name="connsiteY15" fmla="*/ 36875 h 226098"/>
                <a:gd name="connsiteX16" fmla="*/ 288436 w 306705"/>
                <a:gd name="connsiteY16" fmla="*/ 0 h 226098"/>
                <a:gd name="connsiteX17" fmla="*/ 274352 w 306705"/>
                <a:gd name="connsiteY17" fmla="*/ 2617 h 226098"/>
                <a:gd name="connsiteX18" fmla="*/ 13279 w 306705"/>
                <a:gd name="connsiteY18" fmla="*/ 2522 h 226098"/>
                <a:gd name="connsiteX19" fmla="*/ 4 w 306705"/>
                <a:gd name="connsiteY19" fmla="*/ 14798 h 226098"/>
                <a:gd name="connsiteX20" fmla="*/ 214592 w 306705"/>
                <a:gd name="connsiteY20" fmla="*/ 173526 h 226098"/>
                <a:gd name="connsiteX21" fmla="*/ 220920 w 306705"/>
                <a:gd name="connsiteY21" fmla="*/ 181139 h 226098"/>
                <a:gd name="connsiteX22" fmla="*/ 213354 w 306705"/>
                <a:gd name="connsiteY22" fmla="*/ 187181 h 226098"/>
                <a:gd name="connsiteX23" fmla="*/ 206693 w 306705"/>
                <a:gd name="connsiteY23" fmla="*/ 180520 h 226098"/>
                <a:gd name="connsiteX24" fmla="*/ 214592 w 306705"/>
                <a:gd name="connsiteY24" fmla="*/ 173526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705" h="226098">
                  <a:moveTo>
                    <a:pt x="4" y="14798"/>
                  </a:moveTo>
                  <a:cubicBezTo>
                    <a:pt x="670" y="72655"/>
                    <a:pt x="527" y="130513"/>
                    <a:pt x="99" y="188371"/>
                  </a:cubicBezTo>
                  <a:cubicBezTo>
                    <a:pt x="4" y="198172"/>
                    <a:pt x="3001" y="200409"/>
                    <a:pt x="12375" y="200313"/>
                  </a:cubicBezTo>
                  <a:cubicBezTo>
                    <a:pt x="61573" y="199838"/>
                    <a:pt x="110771" y="200266"/>
                    <a:pt x="159969" y="199933"/>
                  </a:cubicBezTo>
                  <a:cubicBezTo>
                    <a:pt x="167915" y="199885"/>
                    <a:pt x="173053" y="201693"/>
                    <a:pt x="177954" y="208640"/>
                  </a:cubicBezTo>
                  <a:cubicBezTo>
                    <a:pt x="189136" y="224484"/>
                    <a:pt x="211165" y="230051"/>
                    <a:pt x="229341" y="223247"/>
                  </a:cubicBezTo>
                  <a:cubicBezTo>
                    <a:pt x="247041" y="216633"/>
                    <a:pt x="258841" y="200361"/>
                    <a:pt x="259507" y="181662"/>
                  </a:cubicBezTo>
                  <a:cubicBezTo>
                    <a:pt x="260126" y="163867"/>
                    <a:pt x="248183" y="145453"/>
                    <a:pt x="231435" y="138411"/>
                  </a:cubicBezTo>
                  <a:cubicBezTo>
                    <a:pt x="213307" y="130799"/>
                    <a:pt x="193275" y="134319"/>
                    <a:pt x="180572" y="149831"/>
                  </a:cubicBezTo>
                  <a:cubicBezTo>
                    <a:pt x="173910" y="157919"/>
                    <a:pt x="167058" y="159822"/>
                    <a:pt x="157495" y="159680"/>
                  </a:cubicBezTo>
                  <a:cubicBezTo>
                    <a:pt x="122857" y="159252"/>
                    <a:pt x="88218" y="159156"/>
                    <a:pt x="53627" y="159727"/>
                  </a:cubicBezTo>
                  <a:cubicBezTo>
                    <a:pt x="43921" y="159870"/>
                    <a:pt x="40257" y="158110"/>
                    <a:pt x="40542" y="147309"/>
                  </a:cubicBezTo>
                  <a:cubicBezTo>
                    <a:pt x="41351" y="116334"/>
                    <a:pt x="41304" y="85359"/>
                    <a:pt x="40590" y="54384"/>
                  </a:cubicBezTo>
                  <a:cubicBezTo>
                    <a:pt x="40352" y="44107"/>
                    <a:pt x="43112" y="41585"/>
                    <a:pt x="53342" y="41680"/>
                  </a:cubicBezTo>
                  <a:cubicBezTo>
                    <a:pt x="128947" y="42156"/>
                    <a:pt x="204599" y="41871"/>
                    <a:pt x="280252" y="42014"/>
                  </a:cubicBezTo>
                  <a:cubicBezTo>
                    <a:pt x="287675" y="42014"/>
                    <a:pt x="294764" y="41680"/>
                    <a:pt x="300855" y="36875"/>
                  </a:cubicBezTo>
                  <a:cubicBezTo>
                    <a:pt x="310656" y="19603"/>
                    <a:pt x="309181" y="15178"/>
                    <a:pt x="288436" y="0"/>
                  </a:cubicBezTo>
                  <a:cubicBezTo>
                    <a:pt x="284487" y="4758"/>
                    <a:pt x="279063" y="2617"/>
                    <a:pt x="274352" y="2617"/>
                  </a:cubicBezTo>
                  <a:cubicBezTo>
                    <a:pt x="187328" y="2760"/>
                    <a:pt x="100303" y="2855"/>
                    <a:pt x="13279" y="2522"/>
                  </a:cubicBezTo>
                  <a:cubicBezTo>
                    <a:pt x="3858" y="2569"/>
                    <a:pt x="-139" y="3664"/>
                    <a:pt x="4" y="14798"/>
                  </a:cubicBezTo>
                  <a:close/>
                  <a:moveTo>
                    <a:pt x="214592" y="173526"/>
                  </a:moveTo>
                  <a:cubicBezTo>
                    <a:pt x="218207" y="174144"/>
                    <a:pt x="220539" y="177142"/>
                    <a:pt x="220920" y="181139"/>
                  </a:cubicBezTo>
                  <a:cubicBezTo>
                    <a:pt x="219825" y="184945"/>
                    <a:pt x="217589" y="187229"/>
                    <a:pt x="213354" y="187181"/>
                  </a:cubicBezTo>
                  <a:cubicBezTo>
                    <a:pt x="208929" y="187134"/>
                    <a:pt x="206407" y="184279"/>
                    <a:pt x="206693" y="180520"/>
                  </a:cubicBezTo>
                  <a:cubicBezTo>
                    <a:pt x="206978" y="176380"/>
                    <a:pt x="209691" y="172669"/>
                    <a:pt x="214592" y="173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15">
              <a:extLst>
                <a:ext uri="{FF2B5EF4-FFF2-40B4-BE49-F238E27FC236}">
                  <a16:creationId xmlns:a16="http://schemas.microsoft.com/office/drawing/2014/main" id="{206ED8E9-6F52-4E7F-AB86-14D5169FE559}"/>
                </a:ext>
              </a:extLst>
            </p:cNvPr>
            <p:cNvSpPr/>
            <p:nvPr/>
          </p:nvSpPr>
          <p:spPr>
            <a:xfrm>
              <a:off x="5143192" y="1240689"/>
              <a:ext cx="91818" cy="473566"/>
            </a:xfrm>
            <a:custGeom>
              <a:avLst/>
              <a:gdLst>
                <a:gd name="connsiteX0" fmla="*/ 21829 w 91818"/>
                <a:gd name="connsiteY0" fmla="*/ 389445 h 473566"/>
                <a:gd name="connsiteX1" fmla="*/ 5414 w 91818"/>
                <a:gd name="connsiteY1" fmla="*/ 449064 h 473566"/>
                <a:gd name="connsiteX2" fmla="*/ 49140 w 91818"/>
                <a:gd name="connsiteY2" fmla="*/ 473425 h 473566"/>
                <a:gd name="connsiteX3" fmla="*/ 88394 w 91818"/>
                <a:gd name="connsiteY3" fmla="*/ 444353 h 473566"/>
                <a:gd name="connsiteX4" fmla="*/ 77688 w 91818"/>
                <a:gd name="connsiteY4" fmla="*/ 395536 h 473566"/>
                <a:gd name="connsiteX5" fmla="*/ 69600 w 91818"/>
                <a:gd name="connsiteY5" fmla="*/ 379691 h 473566"/>
                <a:gd name="connsiteX6" fmla="*/ 67887 w 91818"/>
                <a:gd name="connsiteY6" fmla="*/ 94304 h 473566"/>
                <a:gd name="connsiteX7" fmla="*/ 72074 w 91818"/>
                <a:gd name="connsiteY7" fmla="*/ 82314 h 473566"/>
                <a:gd name="connsiteX8" fmla="*/ 86443 w 91818"/>
                <a:gd name="connsiteY8" fmla="*/ 22886 h 473566"/>
                <a:gd name="connsiteX9" fmla="*/ 55754 w 91818"/>
                <a:gd name="connsiteY9" fmla="*/ 143 h 473566"/>
                <a:gd name="connsiteX10" fmla="*/ 46190 w 91818"/>
                <a:gd name="connsiteY10" fmla="*/ 0 h 473566"/>
                <a:gd name="connsiteX11" fmla="*/ 2511 w 91818"/>
                <a:gd name="connsiteY11" fmla="*/ 30642 h 473566"/>
                <a:gd name="connsiteX12" fmla="*/ 19831 w 91818"/>
                <a:gd name="connsiteY12" fmla="*/ 82362 h 473566"/>
                <a:gd name="connsiteX13" fmla="*/ 28728 w 91818"/>
                <a:gd name="connsiteY13" fmla="*/ 99966 h 473566"/>
                <a:gd name="connsiteX14" fmla="*/ 29727 w 91818"/>
                <a:gd name="connsiteY14" fmla="*/ 374457 h 473566"/>
                <a:gd name="connsiteX15" fmla="*/ 21829 w 91818"/>
                <a:gd name="connsiteY15" fmla="*/ 389445 h 473566"/>
                <a:gd name="connsiteX16" fmla="*/ 46190 w 91818"/>
                <a:gd name="connsiteY16" fmla="*/ 434980 h 473566"/>
                <a:gd name="connsiteX17" fmla="*/ 39291 w 91818"/>
                <a:gd name="connsiteY17" fmla="*/ 428318 h 473566"/>
                <a:gd name="connsiteX18" fmla="*/ 45809 w 91818"/>
                <a:gd name="connsiteY18" fmla="*/ 421419 h 473566"/>
                <a:gd name="connsiteX19" fmla="*/ 53232 w 91818"/>
                <a:gd name="connsiteY19" fmla="*/ 427272 h 473566"/>
                <a:gd name="connsiteX20" fmla="*/ 46190 w 91818"/>
                <a:gd name="connsiteY20" fmla="*/ 434980 h 473566"/>
                <a:gd name="connsiteX21" fmla="*/ 46285 w 91818"/>
                <a:gd name="connsiteY21" fmla="*/ 38588 h 473566"/>
                <a:gd name="connsiteX22" fmla="*/ 53232 w 91818"/>
                <a:gd name="connsiteY22" fmla="*/ 45011 h 473566"/>
                <a:gd name="connsiteX23" fmla="*/ 45572 w 91818"/>
                <a:gd name="connsiteY23" fmla="*/ 52148 h 473566"/>
                <a:gd name="connsiteX24" fmla="*/ 39243 w 91818"/>
                <a:gd name="connsiteY24" fmla="*/ 44868 h 473566"/>
                <a:gd name="connsiteX25" fmla="*/ 46285 w 91818"/>
                <a:gd name="connsiteY25" fmla="*/ 38588 h 4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18" h="473566">
                  <a:moveTo>
                    <a:pt x="21829" y="389445"/>
                  </a:moveTo>
                  <a:cubicBezTo>
                    <a:pt x="989" y="402435"/>
                    <a:pt x="-5910" y="428414"/>
                    <a:pt x="5414" y="449064"/>
                  </a:cubicBezTo>
                  <a:cubicBezTo>
                    <a:pt x="14739" y="466097"/>
                    <a:pt x="29537" y="474805"/>
                    <a:pt x="49140" y="473425"/>
                  </a:cubicBezTo>
                  <a:cubicBezTo>
                    <a:pt x="68124" y="472045"/>
                    <a:pt x="81495" y="461910"/>
                    <a:pt x="88394" y="444353"/>
                  </a:cubicBezTo>
                  <a:cubicBezTo>
                    <a:pt x="95578" y="426035"/>
                    <a:pt x="91201" y="409382"/>
                    <a:pt x="77688" y="395536"/>
                  </a:cubicBezTo>
                  <a:cubicBezTo>
                    <a:pt x="73121" y="390825"/>
                    <a:pt x="69647" y="387114"/>
                    <a:pt x="69600" y="379691"/>
                  </a:cubicBezTo>
                  <a:cubicBezTo>
                    <a:pt x="69314" y="284578"/>
                    <a:pt x="68553" y="189417"/>
                    <a:pt x="67887" y="94304"/>
                  </a:cubicBezTo>
                  <a:cubicBezTo>
                    <a:pt x="67839" y="89737"/>
                    <a:pt x="67601" y="85740"/>
                    <a:pt x="72074" y="82314"/>
                  </a:cubicBezTo>
                  <a:cubicBezTo>
                    <a:pt x="92628" y="66470"/>
                    <a:pt x="96054" y="46153"/>
                    <a:pt x="86443" y="22886"/>
                  </a:cubicBezTo>
                  <a:cubicBezTo>
                    <a:pt x="78830" y="11752"/>
                    <a:pt x="68791" y="3949"/>
                    <a:pt x="55754" y="143"/>
                  </a:cubicBezTo>
                  <a:cubicBezTo>
                    <a:pt x="52566" y="95"/>
                    <a:pt x="49378" y="0"/>
                    <a:pt x="46190" y="0"/>
                  </a:cubicBezTo>
                  <a:cubicBezTo>
                    <a:pt x="25302" y="238"/>
                    <a:pt x="8744" y="11895"/>
                    <a:pt x="2511" y="30642"/>
                  </a:cubicBezTo>
                  <a:cubicBezTo>
                    <a:pt x="-3769" y="49579"/>
                    <a:pt x="2606" y="71228"/>
                    <a:pt x="19831" y="82362"/>
                  </a:cubicBezTo>
                  <a:cubicBezTo>
                    <a:pt x="27301" y="87167"/>
                    <a:pt x="28728" y="92116"/>
                    <a:pt x="28728" y="99966"/>
                  </a:cubicBezTo>
                  <a:cubicBezTo>
                    <a:pt x="28823" y="191463"/>
                    <a:pt x="29156" y="282961"/>
                    <a:pt x="29727" y="374457"/>
                  </a:cubicBezTo>
                  <a:cubicBezTo>
                    <a:pt x="29823" y="381499"/>
                    <a:pt x="28347" y="385353"/>
                    <a:pt x="21829" y="389445"/>
                  </a:cubicBezTo>
                  <a:close/>
                  <a:moveTo>
                    <a:pt x="46190" y="434980"/>
                  </a:moveTo>
                  <a:cubicBezTo>
                    <a:pt x="41718" y="435360"/>
                    <a:pt x="39529" y="432268"/>
                    <a:pt x="39291" y="428318"/>
                  </a:cubicBezTo>
                  <a:cubicBezTo>
                    <a:pt x="39053" y="424131"/>
                    <a:pt x="41289" y="421610"/>
                    <a:pt x="45809" y="421419"/>
                  </a:cubicBezTo>
                  <a:cubicBezTo>
                    <a:pt x="50425" y="421229"/>
                    <a:pt x="51852" y="424417"/>
                    <a:pt x="53232" y="427272"/>
                  </a:cubicBezTo>
                  <a:cubicBezTo>
                    <a:pt x="52566" y="431982"/>
                    <a:pt x="50234" y="434647"/>
                    <a:pt x="46190" y="434980"/>
                  </a:cubicBezTo>
                  <a:close/>
                  <a:moveTo>
                    <a:pt x="46285" y="38588"/>
                  </a:moveTo>
                  <a:cubicBezTo>
                    <a:pt x="50758" y="38778"/>
                    <a:pt x="52137" y="41918"/>
                    <a:pt x="53232" y="45011"/>
                  </a:cubicBezTo>
                  <a:cubicBezTo>
                    <a:pt x="51995" y="49436"/>
                    <a:pt x="49711" y="52243"/>
                    <a:pt x="45572" y="52148"/>
                  </a:cubicBezTo>
                  <a:cubicBezTo>
                    <a:pt x="41194" y="52053"/>
                    <a:pt x="39243" y="48865"/>
                    <a:pt x="39243" y="44868"/>
                  </a:cubicBezTo>
                  <a:cubicBezTo>
                    <a:pt x="39291" y="40491"/>
                    <a:pt x="41908" y="38397"/>
                    <a:pt x="46285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16">
              <a:extLst>
                <a:ext uri="{FF2B5EF4-FFF2-40B4-BE49-F238E27FC236}">
                  <a16:creationId xmlns:a16="http://schemas.microsoft.com/office/drawing/2014/main" id="{7C2AFEA9-DE96-4A17-A7F6-3A673C7F0ABA}"/>
                </a:ext>
              </a:extLst>
            </p:cNvPr>
            <p:cNvSpPr/>
            <p:nvPr/>
          </p:nvSpPr>
          <p:spPr>
            <a:xfrm>
              <a:off x="2558072" y="4752355"/>
              <a:ext cx="382766" cy="91446"/>
            </a:xfrm>
            <a:custGeom>
              <a:avLst/>
              <a:gdLst>
                <a:gd name="connsiteX0" fmla="*/ 301300 w 382766"/>
                <a:gd name="connsiteY0" fmla="*/ 17608 h 91446"/>
                <a:gd name="connsiteX1" fmla="*/ 283409 w 382766"/>
                <a:gd name="connsiteY1" fmla="*/ 26410 h 91446"/>
                <a:gd name="connsiteX2" fmla="*/ 40083 w 382766"/>
                <a:gd name="connsiteY2" fmla="*/ 26173 h 91446"/>
                <a:gd name="connsiteX3" fmla="*/ 26808 w 382766"/>
                <a:gd name="connsiteY3" fmla="*/ 24793 h 91446"/>
                <a:gd name="connsiteX4" fmla="*/ 8680 w 382766"/>
                <a:gd name="connsiteY4" fmla="*/ 62762 h 91446"/>
                <a:gd name="connsiteX5" fmla="*/ 28759 w 382766"/>
                <a:gd name="connsiteY5" fmla="*/ 65331 h 91446"/>
                <a:gd name="connsiteX6" fmla="*/ 281649 w 382766"/>
                <a:gd name="connsiteY6" fmla="*/ 65236 h 91446"/>
                <a:gd name="connsiteX7" fmla="*/ 302061 w 382766"/>
                <a:gd name="connsiteY7" fmla="*/ 74609 h 91446"/>
                <a:gd name="connsiteX8" fmla="*/ 368340 w 382766"/>
                <a:gd name="connsiteY8" fmla="*/ 78606 h 91446"/>
                <a:gd name="connsiteX9" fmla="*/ 367532 w 382766"/>
                <a:gd name="connsiteY9" fmla="*/ 11946 h 91446"/>
                <a:gd name="connsiteX10" fmla="*/ 301300 w 382766"/>
                <a:gd name="connsiteY10" fmla="*/ 17608 h 91446"/>
                <a:gd name="connsiteX11" fmla="*/ 344074 w 382766"/>
                <a:gd name="connsiteY11" fmla="*/ 46632 h 91446"/>
                <a:gd name="connsiteX12" fmla="*/ 336461 w 382766"/>
                <a:gd name="connsiteY12" fmla="*/ 52913 h 91446"/>
                <a:gd name="connsiteX13" fmla="*/ 330324 w 382766"/>
                <a:gd name="connsiteY13" fmla="*/ 45395 h 91446"/>
                <a:gd name="connsiteX14" fmla="*/ 336937 w 382766"/>
                <a:gd name="connsiteY14" fmla="*/ 38686 h 91446"/>
                <a:gd name="connsiteX15" fmla="*/ 344074 w 382766"/>
                <a:gd name="connsiteY15" fmla="*/ 46632 h 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766" h="91446">
                  <a:moveTo>
                    <a:pt x="301300" y="17608"/>
                  </a:moveTo>
                  <a:cubicBezTo>
                    <a:pt x="296256" y="24602"/>
                    <a:pt x="291355" y="26410"/>
                    <a:pt x="283409" y="26410"/>
                  </a:cubicBezTo>
                  <a:cubicBezTo>
                    <a:pt x="202285" y="26173"/>
                    <a:pt x="121208" y="26268"/>
                    <a:pt x="40083" y="26173"/>
                  </a:cubicBezTo>
                  <a:cubicBezTo>
                    <a:pt x="35658" y="26173"/>
                    <a:pt x="30948" y="27505"/>
                    <a:pt x="26808" y="24793"/>
                  </a:cubicBezTo>
                  <a:cubicBezTo>
                    <a:pt x="-1264" y="30217"/>
                    <a:pt x="-7259" y="42731"/>
                    <a:pt x="8680" y="62762"/>
                  </a:cubicBezTo>
                  <a:cubicBezTo>
                    <a:pt x="15056" y="66188"/>
                    <a:pt x="22003" y="65331"/>
                    <a:pt x="28759" y="65331"/>
                  </a:cubicBezTo>
                  <a:cubicBezTo>
                    <a:pt x="113072" y="65379"/>
                    <a:pt x="197337" y="65426"/>
                    <a:pt x="281649" y="65236"/>
                  </a:cubicBezTo>
                  <a:cubicBezTo>
                    <a:pt x="290309" y="65236"/>
                    <a:pt x="296161" y="66711"/>
                    <a:pt x="302061" y="74609"/>
                  </a:cubicBezTo>
                  <a:cubicBezTo>
                    <a:pt x="317715" y="95687"/>
                    <a:pt x="349403" y="96925"/>
                    <a:pt x="368340" y="78606"/>
                  </a:cubicBezTo>
                  <a:cubicBezTo>
                    <a:pt x="387896" y="59717"/>
                    <a:pt x="387515" y="30312"/>
                    <a:pt x="367532" y="11946"/>
                  </a:cubicBezTo>
                  <a:cubicBezTo>
                    <a:pt x="348262" y="-5801"/>
                    <a:pt x="316716" y="-3660"/>
                    <a:pt x="301300" y="17608"/>
                  </a:cubicBezTo>
                  <a:close/>
                  <a:moveTo>
                    <a:pt x="344074" y="46632"/>
                  </a:moveTo>
                  <a:cubicBezTo>
                    <a:pt x="343456" y="50248"/>
                    <a:pt x="340411" y="52532"/>
                    <a:pt x="336461" y="52913"/>
                  </a:cubicBezTo>
                  <a:cubicBezTo>
                    <a:pt x="332417" y="51961"/>
                    <a:pt x="330228" y="49677"/>
                    <a:pt x="330324" y="45395"/>
                  </a:cubicBezTo>
                  <a:cubicBezTo>
                    <a:pt x="330419" y="40970"/>
                    <a:pt x="333131" y="38401"/>
                    <a:pt x="336937" y="38686"/>
                  </a:cubicBezTo>
                  <a:cubicBezTo>
                    <a:pt x="341124" y="39019"/>
                    <a:pt x="344883" y="41779"/>
                    <a:pt x="344074" y="466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17">
              <a:extLst>
                <a:ext uri="{FF2B5EF4-FFF2-40B4-BE49-F238E27FC236}">
                  <a16:creationId xmlns:a16="http://schemas.microsoft.com/office/drawing/2014/main" id="{92B219BC-9578-473B-B767-D4657A3CC053}"/>
                </a:ext>
              </a:extLst>
            </p:cNvPr>
            <p:cNvSpPr/>
            <p:nvPr/>
          </p:nvSpPr>
          <p:spPr>
            <a:xfrm>
              <a:off x="2603640" y="4521068"/>
              <a:ext cx="312943" cy="91400"/>
            </a:xfrm>
            <a:custGeom>
              <a:avLst/>
              <a:gdLst>
                <a:gd name="connsiteX0" fmla="*/ 23444 w 312943"/>
                <a:gd name="connsiteY0" fmla="*/ 60763 h 91400"/>
                <a:gd name="connsiteX1" fmla="*/ 31295 w 312943"/>
                <a:gd name="connsiteY1" fmla="*/ 59049 h 91400"/>
                <a:gd name="connsiteX2" fmla="*/ 215479 w 312943"/>
                <a:gd name="connsiteY2" fmla="*/ 58764 h 91400"/>
                <a:gd name="connsiteX3" fmla="*/ 227564 w 312943"/>
                <a:gd name="connsiteY3" fmla="*/ 67233 h 91400"/>
                <a:gd name="connsiteX4" fmla="*/ 294272 w 312943"/>
                <a:gd name="connsiteY4" fmla="*/ 82649 h 91400"/>
                <a:gd name="connsiteX5" fmla="*/ 303360 w 312943"/>
                <a:gd name="connsiteY5" fmla="*/ 17417 h 91400"/>
                <a:gd name="connsiteX6" fmla="*/ 235082 w 312943"/>
                <a:gd name="connsiteY6" fmla="*/ 13896 h 91400"/>
                <a:gd name="connsiteX7" fmla="*/ 222330 w 312943"/>
                <a:gd name="connsiteY7" fmla="*/ 19891 h 91400"/>
                <a:gd name="connsiteX8" fmla="*/ 25871 w 312943"/>
                <a:gd name="connsiteY8" fmla="*/ 19368 h 91400"/>
                <a:gd name="connsiteX9" fmla="*/ 1082 w 312943"/>
                <a:gd name="connsiteY9" fmla="*/ 45870 h 91400"/>
                <a:gd name="connsiteX10" fmla="*/ 23444 w 312943"/>
                <a:gd name="connsiteY10" fmla="*/ 60763 h 91400"/>
                <a:gd name="connsiteX11" fmla="*/ 267246 w 312943"/>
                <a:gd name="connsiteY11" fmla="*/ 39066 h 91400"/>
                <a:gd name="connsiteX12" fmla="*/ 274240 w 312943"/>
                <a:gd name="connsiteY12" fmla="*/ 45537 h 91400"/>
                <a:gd name="connsiteX13" fmla="*/ 267817 w 312943"/>
                <a:gd name="connsiteY13" fmla="*/ 52721 h 91400"/>
                <a:gd name="connsiteX14" fmla="*/ 260823 w 312943"/>
                <a:gd name="connsiteY14" fmla="*/ 46060 h 91400"/>
                <a:gd name="connsiteX15" fmla="*/ 267246 w 312943"/>
                <a:gd name="connsiteY15" fmla="*/ 39066 h 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943" h="91400">
                  <a:moveTo>
                    <a:pt x="23444" y="60763"/>
                  </a:moveTo>
                  <a:cubicBezTo>
                    <a:pt x="26061" y="60191"/>
                    <a:pt x="28678" y="59049"/>
                    <a:pt x="31295" y="59049"/>
                  </a:cubicBezTo>
                  <a:cubicBezTo>
                    <a:pt x="92674" y="58954"/>
                    <a:pt x="154100" y="59097"/>
                    <a:pt x="215479" y="58764"/>
                  </a:cubicBezTo>
                  <a:cubicBezTo>
                    <a:pt x="222378" y="58716"/>
                    <a:pt x="224662" y="62332"/>
                    <a:pt x="227564" y="67233"/>
                  </a:cubicBezTo>
                  <a:cubicBezTo>
                    <a:pt x="242076" y="92023"/>
                    <a:pt x="271719" y="98779"/>
                    <a:pt x="294272" y="82649"/>
                  </a:cubicBezTo>
                  <a:cubicBezTo>
                    <a:pt x="314874" y="67900"/>
                    <a:pt x="319204" y="37020"/>
                    <a:pt x="303360" y="17417"/>
                  </a:cubicBezTo>
                  <a:cubicBezTo>
                    <a:pt x="285850" y="-4280"/>
                    <a:pt x="255684" y="-5993"/>
                    <a:pt x="235082" y="13896"/>
                  </a:cubicBezTo>
                  <a:cubicBezTo>
                    <a:pt x="231323" y="17512"/>
                    <a:pt x="227992" y="19939"/>
                    <a:pt x="222330" y="19891"/>
                  </a:cubicBezTo>
                  <a:cubicBezTo>
                    <a:pt x="156860" y="19558"/>
                    <a:pt x="91389" y="19463"/>
                    <a:pt x="25871" y="19368"/>
                  </a:cubicBezTo>
                  <a:cubicBezTo>
                    <a:pt x="5982" y="20700"/>
                    <a:pt x="-3343" y="30692"/>
                    <a:pt x="1082" y="45870"/>
                  </a:cubicBezTo>
                  <a:cubicBezTo>
                    <a:pt x="4412" y="57194"/>
                    <a:pt x="14737" y="57717"/>
                    <a:pt x="23444" y="60763"/>
                  </a:cubicBezTo>
                  <a:close/>
                  <a:moveTo>
                    <a:pt x="267246" y="39066"/>
                  </a:moveTo>
                  <a:cubicBezTo>
                    <a:pt x="271481" y="38971"/>
                    <a:pt x="274098" y="41159"/>
                    <a:pt x="274240" y="45537"/>
                  </a:cubicBezTo>
                  <a:cubicBezTo>
                    <a:pt x="274383" y="49866"/>
                    <a:pt x="271814" y="52008"/>
                    <a:pt x="267817" y="52721"/>
                  </a:cubicBezTo>
                  <a:cubicBezTo>
                    <a:pt x="263630" y="52388"/>
                    <a:pt x="260966" y="50390"/>
                    <a:pt x="260823" y="46060"/>
                  </a:cubicBezTo>
                  <a:cubicBezTo>
                    <a:pt x="260632" y="41683"/>
                    <a:pt x="262964" y="39161"/>
                    <a:pt x="267246" y="390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18">
              <a:extLst>
                <a:ext uri="{FF2B5EF4-FFF2-40B4-BE49-F238E27FC236}">
                  <a16:creationId xmlns:a16="http://schemas.microsoft.com/office/drawing/2014/main" id="{F47E004E-F73E-4E11-96A6-FC0AA9D8DB5B}"/>
                </a:ext>
              </a:extLst>
            </p:cNvPr>
            <p:cNvSpPr/>
            <p:nvPr/>
          </p:nvSpPr>
          <p:spPr>
            <a:xfrm>
              <a:off x="617940" y="3898055"/>
              <a:ext cx="192562" cy="91881"/>
            </a:xfrm>
            <a:custGeom>
              <a:avLst/>
              <a:gdLst>
                <a:gd name="connsiteX0" fmla="*/ 182772 w 192562"/>
                <a:gd name="connsiteY0" fmla="*/ 18316 h 91881"/>
                <a:gd name="connsiteX1" fmla="*/ 119062 w 192562"/>
                <a:gd name="connsiteY1" fmla="*/ 11370 h 91881"/>
                <a:gd name="connsiteX2" fmla="*/ 79142 w 192562"/>
                <a:gd name="connsiteY2" fmla="*/ 25168 h 91881"/>
                <a:gd name="connsiteX3" fmla="*/ 7391 w 192562"/>
                <a:gd name="connsiteY3" fmla="*/ 30449 h 91881"/>
                <a:gd name="connsiteX4" fmla="*/ 2299 w 192562"/>
                <a:gd name="connsiteY4" fmla="*/ 56285 h 91881"/>
                <a:gd name="connsiteX5" fmla="*/ 23853 w 192562"/>
                <a:gd name="connsiteY5" fmla="*/ 66706 h 91881"/>
                <a:gd name="connsiteX6" fmla="*/ 30324 w 192562"/>
                <a:gd name="connsiteY6" fmla="*/ 68133 h 91881"/>
                <a:gd name="connsiteX7" fmla="*/ 91180 w 192562"/>
                <a:gd name="connsiteY7" fmla="*/ 63851 h 91881"/>
                <a:gd name="connsiteX8" fmla="*/ 110783 w 192562"/>
                <a:gd name="connsiteY8" fmla="*/ 73414 h 91881"/>
                <a:gd name="connsiteX9" fmla="*/ 174826 w 192562"/>
                <a:gd name="connsiteY9" fmla="*/ 82597 h 91881"/>
                <a:gd name="connsiteX10" fmla="*/ 182772 w 192562"/>
                <a:gd name="connsiteY10" fmla="*/ 18316 h 91881"/>
                <a:gd name="connsiteX11" fmla="*/ 146611 w 192562"/>
                <a:gd name="connsiteY11" fmla="*/ 52955 h 91881"/>
                <a:gd name="connsiteX12" fmla="*/ 141044 w 192562"/>
                <a:gd name="connsiteY12" fmla="*/ 45722 h 91881"/>
                <a:gd name="connsiteX13" fmla="*/ 147800 w 192562"/>
                <a:gd name="connsiteY13" fmla="*/ 39394 h 91881"/>
                <a:gd name="connsiteX14" fmla="*/ 154509 w 192562"/>
                <a:gd name="connsiteY14" fmla="*/ 46484 h 91881"/>
                <a:gd name="connsiteX15" fmla="*/ 146611 w 192562"/>
                <a:gd name="connsiteY15" fmla="*/ 52955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62" h="91881">
                  <a:moveTo>
                    <a:pt x="182772" y="18316"/>
                  </a:moveTo>
                  <a:cubicBezTo>
                    <a:pt x="166642" y="-2048"/>
                    <a:pt x="136476" y="-6949"/>
                    <a:pt x="119062" y="11370"/>
                  </a:cubicBezTo>
                  <a:cubicBezTo>
                    <a:pt x="106881" y="24216"/>
                    <a:pt x="94130" y="24882"/>
                    <a:pt x="79142" y="25168"/>
                  </a:cubicBezTo>
                  <a:cubicBezTo>
                    <a:pt x="55161" y="25596"/>
                    <a:pt x="31038" y="25168"/>
                    <a:pt x="7391" y="30449"/>
                  </a:cubicBezTo>
                  <a:cubicBezTo>
                    <a:pt x="1110" y="38157"/>
                    <a:pt x="-2697" y="46579"/>
                    <a:pt x="2299" y="56285"/>
                  </a:cubicBezTo>
                  <a:cubicBezTo>
                    <a:pt x="6772" y="64945"/>
                    <a:pt x="14623" y="67277"/>
                    <a:pt x="23853" y="66706"/>
                  </a:cubicBezTo>
                  <a:cubicBezTo>
                    <a:pt x="25947" y="66563"/>
                    <a:pt x="28136" y="67610"/>
                    <a:pt x="30324" y="68133"/>
                  </a:cubicBezTo>
                  <a:cubicBezTo>
                    <a:pt x="50403" y="63946"/>
                    <a:pt x="71005" y="66848"/>
                    <a:pt x="91180" y="63851"/>
                  </a:cubicBezTo>
                  <a:cubicBezTo>
                    <a:pt x="100172" y="62518"/>
                    <a:pt x="105501" y="65563"/>
                    <a:pt x="110783" y="73414"/>
                  </a:cubicBezTo>
                  <a:cubicBezTo>
                    <a:pt x="124629" y="94017"/>
                    <a:pt x="155080" y="97823"/>
                    <a:pt x="174826" y="82597"/>
                  </a:cubicBezTo>
                  <a:cubicBezTo>
                    <a:pt x="194905" y="67181"/>
                    <a:pt x="198473" y="38157"/>
                    <a:pt x="182772" y="18316"/>
                  </a:cubicBezTo>
                  <a:close/>
                  <a:moveTo>
                    <a:pt x="146611" y="52955"/>
                  </a:moveTo>
                  <a:cubicBezTo>
                    <a:pt x="141900" y="52812"/>
                    <a:pt x="140520" y="50052"/>
                    <a:pt x="141044" y="45722"/>
                  </a:cubicBezTo>
                  <a:cubicBezTo>
                    <a:pt x="141520" y="41583"/>
                    <a:pt x="143280" y="38633"/>
                    <a:pt x="147800" y="39394"/>
                  </a:cubicBezTo>
                  <a:cubicBezTo>
                    <a:pt x="151702" y="40060"/>
                    <a:pt x="153653" y="43106"/>
                    <a:pt x="154509" y="46484"/>
                  </a:cubicBezTo>
                  <a:cubicBezTo>
                    <a:pt x="153177" y="50814"/>
                    <a:pt x="150750" y="53050"/>
                    <a:pt x="146611" y="52955"/>
                  </a:cubicBezTo>
                  <a:close/>
                </a:path>
              </a:pathLst>
            </a:custGeom>
            <a:solidFill>
              <a:srgbClr val="429DC8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19">
              <a:extLst>
                <a:ext uri="{FF2B5EF4-FFF2-40B4-BE49-F238E27FC236}">
                  <a16:creationId xmlns:a16="http://schemas.microsoft.com/office/drawing/2014/main" id="{DD29598E-58F4-4A5C-892F-7904E2E4750D}"/>
                </a:ext>
              </a:extLst>
            </p:cNvPr>
            <p:cNvSpPr/>
            <p:nvPr/>
          </p:nvSpPr>
          <p:spPr>
            <a:xfrm>
              <a:off x="4811747" y="2615387"/>
              <a:ext cx="611688" cy="321304"/>
            </a:xfrm>
            <a:custGeom>
              <a:avLst/>
              <a:gdLst>
                <a:gd name="connsiteX0" fmla="*/ 598076 w 611688"/>
                <a:gd name="connsiteY0" fmla="*/ 277435 h 321304"/>
                <a:gd name="connsiteX1" fmla="*/ 576236 w 611688"/>
                <a:gd name="connsiteY1" fmla="*/ 277245 h 321304"/>
                <a:gd name="connsiteX2" fmla="*/ 207393 w 611688"/>
                <a:gd name="connsiteY2" fmla="*/ 277197 h 321304"/>
                <a:gd name="connsiteX3" fmla="*/ 191358 w 611688"/>
                <a:gd name="connsiteY3" fmla="*/ 272439 h 321304"/>
                <a:gd name="connsiteX4" fmla="*/ 67316 w 611688"/>
                <a:gd name="connsiteY4" fmla="*/ 132410 h 321304"/>
                <a:gd name="connsiteX5" fmla="*/ 62511 w 611688"/>
                <a:gd name="connsiteY5" fmla="*/ 93061 h 321304"/>
                <a:gd name="connsiteX6" fmla="*/ 73026 w 611688"/>
                <a:gd name="connsiteY6" fmla="*/ 82260 h 321304"/>
                <a:gd name="connsiteX7" fmla="*/ 81828 w 611688"/>
                <a:gd name="connsiteY7" fmla="*/ 16885 h 321304"/>
                <a:gd name="connsiteX8" fmla="*/ 17071 w 611688"/>
                <a:gd name="connsiteY8" fmla="*/ 9843 h 321304"/>
                <a:gd name="connsiteX9" fmla="*/ 10696 w 611688"/>
                <a:gd name="connsiteY9" fmla="*/ 72887 h 321304"/>
                <a:gd name="connsiteX10" fmla="*/ 23352 w 611688"/>
                <a:gd name="connsiteY10" fmla="*/ 110380 h 321304"/>
                <a:gd name="connsiteX11" fmla="*/ 23162 w 611688"/>
                <a:gd name="connsiteY11" fmla="*/ 133600 h 321304"/>
                <a:gd name="connsiteX12" fmla="*/ 29728 w 611688"/>
                <a:gd name="connsiteY12" fmla="*/ 150586 h 321304"/>
                <a:gd name="connsiteX13" fmla="*/ 169376 w 611688"/>
                <a:gd name="connsiteY13" fmla="*/ 307791 h 321304"/>
                <a:gd name="connsiteX14" fmla="*/ 191263 w 611688"/>
                <a:gd name="connsiteY14" fmla="*/ 317974 h 321304"/>
                <a:gd name="connsiteX15" fmla="*/ 497253 w 611688"/>
                <a:gd name="connsiteY15" fmla="*/ 317831 h 321304"/>
                <a:gd name="connsiteX16" fmla="*/ 512240 w 611688"/>
                <a:gd name="connsiteY16" fmla="*/ 321304 h 321304"/>
                <a:gd name="connsiteX17" fmla="*/ 524278 w 611688"/>
                <a:gd name="connsiteY17" fmla="*/ 317641 h 321304"/>
                <a:gd name="connsiteX18" fmla="*/ 584182 w 611688"/>
                <a:gd name="connsiteY18" fmla="*/ 317593 h 321304"/>
                <a:gd name="connsiteX19" fmla="*/ 610542 w 611688"/>
                <a:gd name="connsiteY19" fmla="*/ 303129 h 321304"/>
                <a:gd name="connsiteX20" fmla="*/ 598076 w 611688"/>
                <a:gd name="connsiteY20" fmla="*/ 277435 h 321304"/>
                <a:gd name="connsiteX21" fmla="*/ 46762 w 611688"/>
                <a:gd name="connsiteY21" fmla="*/ 52428 h 321304"/>
                <a:gd name="connsiteX22" fmla="*/ 39291 w 611688"/>
                <a:gd name="connsiteY22" fmla="*/ 46147 h 321304"/>
                <a:gd name="connsiteX23" fmla="*/ 45334 w 611688"/>
                <a:gd name="connsiteY23" fmla="*/ 38867 h 321304"/>
                <a:gd name="connsiteX24" fmla="*/ 53042 w 611688"/>
                <a:gd name="connsiteY24" fmla="*/ 44767 h 321304"/>
                <a:gd name="connsiteX25" fmla="*/ 46762 w 611688"/>
                <a:gd name="connsiteY25" fmla="*/ 52428 h 3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688" h="321304">
                  <a:moveTo>
                    <a:pt x="598076" y="277435"/>
                  </a:moveTo>
                  <a:cubicBezTo>
                    <a:pt x="590796" y="277387"/>
                    <a:pt x="583516" y="277245"/>
                    <a:pt x="576236" y="277245"/>
                  </a:cubicBezTo>
                  <a:cubicBezTo>
                    <a:pt x="453288" y="277245"/>
                    <a:pt x="330341" y="277245"/>
                    <a:pt x="207393" y="277197"/>
                  </a:cubicBezTo>
                  <a:cubicBezTo>
                    <a:pt x="201683" y="277197"/>
                    <a:pt x="196259" y="278006"/>
                    <a:pt x="191358" y="272439"/>
                  </a:cubicBezTo>
                  <a:cubicBezTo>
                    <a:pt x="150201" y="225620"/>
                    <a:pt x="108568" y="179229"/>
                    <a:pt x="67316" y="132410"/>
                  </a:cubicBezTo>
                  <a:cubicBezTo>
                    <a:pt x="57039" y="120753"/>
                    <a:pt x="64366" y="106193"/>
                    <a:pt x="62511" y="93061"/>
                  </a:cubicBezTo>
                  <a:cubicBezTo>
                    <a:pt x="61464" y="85543"/>
                    <a:pt x="69029" y="85306"/>
                    <a:pt x="73026" y="82260"/>
                  </a:cubicBezTo>
                  <a:cubicBezTo>
                    <a:pt x="93819" y="66369"/>
                    <a:pt x="97815" y="37440"/>
                    <a:pt x="81828" y="16885"/>
                  </a:cubicBezTo>
                  <a:cubicBezTo>
                    <a:pt x="66793" y="-2433"/>
                    <a:pt x="36579" y="-5716"/>
                    <a:pt x="17071" y="9843"/>
                  </a:cubicBezTo>
                  <a:cubicBezTo>
                    <a:pt x="-1770" y="24879"/>
                    <a:pt x="-6623" y="56282"/>
                    <a:pt x="10696" y="72887"/>
                  </a:cubicBezTo>
                  <a:cubicBezTo>
                    <a:pt x="22781" y="84449"/>
                    <a:pt x="23875" y="96249"/>
                    <a:pt x="23352" y="110380"/>
                  </a:cubicBezTo>
                  <a:cubicBezTo>
                    <a:pt x="23067" y="118088"/>
                    <a:pt x="23685" y="125892"/>
                    <a:pt x="23162" y="133600"/>
                  </a:cubicBezTo>
                  <a:cubicBezTo>
                    <a:pt x="22734" y="140499"/>
                    <a:pt x="25160" y="145447"/>
                    <a:pt x="29728" y="150586"/>
                  </a:cubicBezTo>
                  <a:cubicBezTo>
                    <a:pt x="76499" y="202781"/>
                    <a:pt x="123128" y="255072"/>
                    <a:pt x="169376" y="307791"/>
                  </a:cubicBezTo>
                  <a:cubicBezTo>
                    <a:pt x="175657" y="314928"/>
                    <a:pt x="181652" y="318021"/>
                    <a:pt x="191263" y="317974"/>
                  </a:cubicBezTo>
                  <a:cubicBezTo>
                    <a:pt x="293275" y="317641"/>
                    <a:pt x="395240" y="317736"/>
                    <a:pt x="497253" y="317831"/>
                  </a:cubicBezTo>
                  <a:cubicBezTo>
                    <a:pt x="502391" y="317831"/>
                    <a:pt x="508291" y="315642"/>
                    <a:pt x="512240" y="321304"/>
                  </a:cubicBezTo>
                  <a:cubicBezTo>
                    <a:pt x="514952" y="315832"/>
                    <a:pt x="520044" y="317688"/>
                    <a:pt x="524278" y="317641"/>
                  </a:cubicBezTo>
                  <a:cubicBezTo>
                    <a:pt x="544262" y="317450"/>
                    <a:pt x="564245" y="317450"/>
                    <a:pt x="584182" y="317593"/>
                  </a:cubicBezTo>
                  <a:cubicBezTo>
                    <a:pt x="595791" y="317688"/>
                    <a:pt x="606307" y="315737"/>
                    <a:pt x="610542" y="303129"/>
                  </a:cubicBezTo>
                  <a:cubicBezTo>
                    <a:pt x="614729" y="290853"/>
                    <a:pt x="606735" y="283859"/>
                    <a:pt x="598076" y="277435"/>
                  </a:cubicBezTo>
                  <a:close/>
                  <a:moveTo>
                    <a:pt x="46762" y="52428"/>
                  </a:moveTo>
                  <a:cubicBezTo>
                    <a:pt x="42432" y="53236"/>
                    <a:pt x="39815" y="49858"/>
                    <a:pt x="39291" y="46147"/>
                  </a:cubicBezTo>
                  <a:cubicBezTo>
                    <a:pt x="38720" y="42198"/>
                    <a:pt x="40719" y="39153"/>
                    <a:pt x="45334" y="38867"/>
                  </a:cubicBezTo>
                  <a:cubicBezTo>
                    <a:pt x="49617" y="38582"/>
                    <a:pt x="52614" y="40628"/>
                    <a:pt x="53042" y="44767"/>
                  </a:cubicBezTo>
                  <a:cubicBezTo>
                    <a:pt x="53471" y="48907"/>
                    <a:pt x="50520" y="51761"/>
                    <a:pt x="46762" y="52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20">
              <a:extLst>
                <a:ext uri="{FF2B5EF4-FFF2-40B4-BE49-F238E27FC236}">
                  <a16:creationId xmlns:a16="http://schemas.microsoft.com/office/drawing/2014/main" id="{D673B79F-937A-4580-9DF1-4DFB078A6CF2}"/>
                </a:ext>
              </a:extLst>
            </p:cNvPr>
            <p:cNvSpPr/>
            <p:nvPr/>
          </p:nvSpPr>
          <p:spPr>
            <a:xfrm>
              <a:off x="4444837" y="2774353"/>
              <a:ext cx="626345" cy="379067"/>
            </a:xfrm>
            <a:custGeom>
              <a:avLst/>
              <a:gdLst>
                <a:gd name="connsiteX0" fmla="*/ 614318 w 626345"/>
                <a:gd name="connsiteY0" fmla="*/ 337387 h 379067"/>
                <a:gd name="connsiteX1" fmla="*/ 595190 w 626345"/>
                <a:gd name="connsiteY1" fmla="*/ 336816 h 379067"/>
                <a:gd name="connsiteX2" fmla="*/ 421617 w 626345"/>
                <a:gd name="connsiteY2" fmla="*/ 336863 h 379067"/>
                <a:gd name="connsiteX3" fmla="*/ 406106 w 626345"/>
                <a:gd name="connsiteY3" fmla="*/ 331106 h 379067"/>
                <a:gd name="connsiteX4" fmla="*/ 321508 w 626345"/>
                <a:gd name="connsiteY4" fmla="*/ 234518 h 379067"/>
                <a:gd name="connsiteX5" fmla="*/ 192518 w 626345"/>
                <a:gd name="connsiteY5" fmla="*/ 87875 h 379067"/>
                <a:gd name="connsiteX6" fmla="*/ 175198 w 626345"/>
                <a:gd name="connsiteY6" fmla="*/ 82023 h 379067"/>
                <a:gd name="connsiteX7" fmla="*/ 121908 w 626345"/>
                <a:gd name="connsiteY7" fmla="*/ 92871 h 379067"/>
                <a:gd name="connsiteX8" fmla="*/ 106683 w 626345"/>
                <a:gd name="connsiteY8" fmla="*/ 92015 h 379067"/>
                <a:gd name="connsiteX9" fmla="*/ 90029 w 626345"/>
                <a:gd name="connsiteY9" fmla="*/ 51714 h 379067"/>
                <a:gd name="connsiteX10" fmla="*/ 54154 w 626345"/>
                <a:gd name="connsiteY10" fmla="*/ 755 h 379067"/>
                <a:gd name="connsiteX11" fmla="*/ 864 w 626345"/>
                <a:gd name="connsiteY11" fmla="*/ 38201 h 379067"/>
                <a:gd name="connsiteX12" fmla="*/ 34551 w 626345"/>
                <a:gd name="connsiteY12" fmla="*/ 89350 h 379067"/>
                <a:gd name="connsiteX13" fmla="*/ 72377 w 626345"/>
                <a:gd name="connsiteY13" fmla="*/ 113188 h 379067"/>
                <a:gd name="connsiteX14" fmla="*/ 87365 w 626345"/>
                <a:gd name="connsiteY14" fmla="*/ 130888 h 379067"/>
                <a:gd name="connsiteX15" fmla="*/ 106350 w 626345"/>
                <a:gd name="connsiteY15" fmla="*/ 136883 h 379067"/>
                <a:gd name="connsiteX16" fmla="*/ 160972 w 626345"/>
                <a:gd name="connsiteY16" fmla="*/ 125606 h 379067"/>
                <a:gd name="connsiteX17" fmla="*/ 177149 w 626345"/>
                <a:gd name="connsiteY17" fmla="*/ 130745 h 379067"/>
                <a:gd name="connsiteX18" fmla="*/ 386217 w 626345"/>
                <a:gd name="connsiteY18" fmla="*/ 368885 h 379067"/>
                <a:gd name="connsiteX19" fmla="*/ 404821 w 626345"/>
                <a:gd name="connsiteY19" fmla="*/ 377449 h 379067"/>
                <a:gd name="connsiteX20" fmla="*/ 553795 w 626345"/>
                <a:gd name="connsiteY20" fmla="*/ 377354 h 379067"/>
                <a:gd name="connsiteX21" fmla="*/ 569830 w 626345"/>
                <a:gd name="connsiteY21" fmla="*/ 379067 h 379067"/>
                <a:gd name="connsiteX22" fmla="*/ 597855 w 626345"/>
                <a:gd name="connsiteY22" fmla="*/ 377307 h 379067"/>
                <a:gd name="connsiteX23" fmla="*/ 624833 w 626345"/>
                <a:gd name="connsiteY23" fmla="*/ 364032 h 379067"/>
                <a:gd name="connsiteX24" fmla="*/ 614318 w 626345"/>
                <a:gd name="connsiteY24" fmla="*/ 337387 h 379067"/>
                <a:gd name="connsiteX25" fmla="*/ 44876 w 626345"/>
                <a:gd name="connsiteY25" fmla="*/ 52571 h 379067"/>
                <a:gd name="connsiteX26" fmla="*/ 38881 w 626345"/>
                <a:gd name="connsiteY26" fmla="*/ 45338 h 379067"/>
                <a:gd name="connsiteX27" fmla="*/ 47445 w 626345"/>
                <a:gd name="connsiteY27" fmla="*/ 39105 h 379067"/>
                <a:gd name="connsiteX28" fmla="*/ 53012 w 626345"/>
                <a:gd name="connsiteY28" fmla="*/ 45624 h 379067"/>
                <a:gd name="connsiteX29" fmla="*/ 44876 w 626345"/>
                <a:gd name="connsiteY29" fmla="*/ 52571 h 3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6345" h="379067">
                  <a:moveTo>
                    <a:pt x="614318" y="337387"/>
                  </a:moveTo>
                  <a:cubicBezTo>
                    <a:pt x="607942" y="337196"/>
                    <a:pt x="601566" y="336863"/>
                    <a:pt x="595190" y="336816"/>
                  </a:cubicBezTo>
                  <a:cubicBezTo>
                    <a:pt x="537333" y="336768"/>
                    <a:pt x="479475" y="336768"/>
                    <a:pt x="421617" y="336863"/>
                  </a:cubicBezTo>
                  <a:cubicBezTo>
                    <a:pt x="415575" y="336863"/>
                    <a:pt x="410674" y="336435"/>
                    <a:pt x="406106" y="331106"/>
                  </a:cubicBezTo>
                  <a:cubicBezTo>
                    <a:pt x="378176" y="298656"/>
                    <a:pt x="349771" y="266682"/>
                    <a:pt x="321508" y="234518"/>
                  </a:cubicBezTo>
                  <a:cubicBezTo>
                    <a:pt x="278495" y="185653"/>
                    <a:pt x="235388" y="136835"/>
                    <a:pt x="192518" y="87875"/>
                  </a:cubicBezTo>
                  <a:cubicBezTo>
                    <a:pt x="187617" y="82261"/>
                    <a:pt x="183239" y="79929"/>
                    <a:pt x="175198" y="82023"/>
                  </a:cubicBezTo>
                  <a:cubicBezTo>
                    <a:pt x="157689" y="86590"/>
                    <a:pt x="139799" y="89873"/>
                    <a:pt x="121908" y="92871"/>
                  </a:cubicBezTo>
                  <a:cubicBezTo>
                    <a:pt x="117103" y="93680"/>
                    <a:pt x="111060" y="97820"/>
                    <a:pt x="106683" y="92015"/>
                  </a:cubicBezTo>
                  <a:cubicBezTo>
                    <a:pt x="97738" y="80167"/>
                    <a:pt x="83987" y="72174"/>
                    <a:pt x="90029" y="51714"/>
                  </a:cubicBezTo>
                  <a:cubicBezTo>
                    <a:pt x="96786" y="28780"/>
                    <a:pt x="77706" y="5038"/>
                    <a:pt x="54154" y="755"/>
                  </a:cubicBezTo>
                  <a:cubicBezTo>
                    <a:pt x="29460" y="-3765"/>
                    <a:pt x="6478" y="12413"/>
                    <a:pt x="864" y="38201"/>
                  </a:cubicBezTo>
                  <a:cubicBezTo>
                    <a:pt x="-3942" y="60136"/>
                    <a:pt x="11855" y="88065"/>
                    <a:pt x="34551" y="89350"/>
                  </a:cubicBezTo>
                  <a:cubicBezTo>
                    <a:pt x="53726" y="90444"/>
                    <a:pt x="62147" y="101674"/>
                    <a:pt x="72377" y="113188"/>
                  </a:cubicBezTo>
                  <a:cubicBezTo>
                    <a:pt x="77516" y="118945"/>
                    <a:pt x="82892" y="124607"/>
                    <a:pt x="87365" y="130888"/>
                  </a:cubicBezTo>
                  <a:cubicBezTo>
                    <a:pt x="92408" y="137977"/>
                    <a:pt x="98641" y="138548"/>
                    <a:pt x="106350" y="136883"/>
                  </a:cubicBezTo>
                  <a:cubicBezTo>
                    <a:pt x="124525" y="132981"/>
                    <a:pt x="142986" y="130222"/>
                    <a:pt x="160972" y="125606"/>
                  </a:cubicBezTo>
                  <a:cubicBezTo>
                    <a:pt x="168490" y="123703"/>
                    <a:pt x="172391" y="125321"/>
                    <a:pt x="177149" y="130745"/>
                  </a:cubicBezTo>
                  <a:cubicBezTo>
                    <a:pt x="246759" y="210204"/>
                    <a:pt x="316607" y="289426"/>
                    <a:pt x="386217" y="368885"/>
                  </a:cubicBezTo>
                  <a:cubicBezTo>
                    <a:pt x="391404" y="374832"/>
                    <a:pt x="396733" y="377497"/>
                    <a:pt x="404821" y="377449"/>
                  </a:cubicBezTo>
                  <a:cubicBezTo>
                    <a:pt x="454495" y="377069"/>
                    <a:pt x="504122" y="377211"/>
                    <a:pt x="553795" y="377354"/>
                  </a:cubicBezTo>
                  <a:cubicBezTo>
                    <a:pt x="559172" y="377354"/>
                    <a:pt x="564787" y="376070"/>
                    <a:pt x="569830" y="379067"/>
                  </a:cubicBezTo>
                  <a:cubicBezTo>
                    <a:pt x="578965" y="375308"/>
                    <a:pt x="588529" y="377497"/>
                    <a:pt x="597855" y="377307"/>
                  </a:cubicBezTo>
                  <a:cubicBezTo>
                    <a:pt x="609131" y="377069"/>
                    <a:pt x="619980" y="376355"/>
                    <a:pt x="624833" y="364032"/>
                  </a:cubicBezTo>
                  <a:cubicBezTo>
                    <a:pt x="629496" y="352232"/>
                    <a:pt x="622644" y="344428"/>
                    <a:pt x="614318" y="337387"/>
                  </a:cubicBezTo>
                  <a:close/>
                  <a:moveTo>
                    <a:pt x="44876" y="52571"/>
                  </a:moveTo>
                  <a:cubicBezTo>
                    <a:pt x="40689" y="52047"/>
                    <a:pt x="38215" y="49288"/>
                    <a:pt x="38881" y="45338"/>
                  </a:cubicBezTo>
                  <a:cubicBezTo>
                    <a:pt x="39594" y="41104"/>
                    <a:pt x="42497" y="38059"/>
                    <a:pt x="47445" y="39105"/>
                  </a:cubicBezTo>
                  <a:cubicBezTo>
                    <a:pt x="51632" y="40009"/>
                    <a:pt x="52298" y="43625"/>
                    <a:pt x="53012" y="45624"/>
                  </a:cubicBezTo>
                  <a:cubicBezTo>
                    <a:pt x="51727" y="51381"/>
                    <a:pt x="48968" y="53094"/>
                    <a:pt x="44876" y="525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21">
              <a:extLst>
                <a:ext uri="{FF2B5EF4-FFF2-40B4-BE49-F238E27FC236}">
                  <a16:creationId xmlns:a16="http://schemas.microsoft.com/office/drawing/2014/main" id="{FE7A75E7-2A6E-407E-B13B-8EBF7371CC27}"/>
                </a:ext>
              </a:extLst>
            </p:cNvPr>
            <p:cNvSpPr/>
            <p:nvPr/>
          </p:nvSpPr>
          <p:spPr>
            <a:xfrm>
              <a:off x="4684305" y="2702964"/>
              <a:ext cx="635976" cy="346636"/>
            </a:xfrm>
            <a:custGeom>
              <a:avLst/>
              <a:gdLst>
                <a:gd name="connsiteX0" fmla="*/ 626502 w 635976"/>
                <a:gd name="connsiteY0" fmla="*/ 308619 h 346636"/>
                <a:gd name="connsiteX1" fmla="*/ 612228 w 635976"/>
                <a:gd name="connsiteY1" fmla="*/ 304242 h 346636"/>
                <a:gd name="connsiteX2" fmla="*/ 602712 w 635976"/>
                <a:gd name="connsiteY2" fmla="*/ 305051 h 346636"/>
                <a:gd name="connsiteX3" fmla="*/ 292583 w 635976"/>
                <a:gd name="connsiteY3" fmla="*/ 305289 h 346636"/>
                <a:gd name="connsiteX4" fmla="*/ 276548 w 635976"/>
                <a:gd name="connsiteY4" fmla="*/ 297152 h 346636"/>
                <a:gd name="connsiteX5" fmla="*/ 86369 w 635976"/>
                <a:gd name="connsiteY5" fmla="*/ 84373 h 346636"/>
                <a:gd name="connsiteX6" fmla="*/ 84942 w 635976"/>
                <a:gd name="connsiteY6" fmla="*/ 68338 h 346636"/>
                <a:gd name="connsiteX7" fmla="*/ 65910 w 635976"/>
                <a:gd name="connsiteY7" fmla="*/ 4486 h 346636"/>
                <a:gd name="connsiteX8" fmla="*/ 3913 w 635976"/>
                <a:gd name="connsiteY8" fmla="*/ 27229 h 346636"/>
                <a:gd name="connsiteX9" fmla="*/ 30558 w 635976"/>
                <a:gd name="connsiteY9" fmla="*/ 88370 h 346636"/>
                <a:gd name="connsiteX10" fmla="*/ 45974 w 635976"/>
                <a:gd name="connsiteY10" fmla="*/ 98742 h 346636"/>
                <a:gd name="connsiteX11" fmla="*/ 258610 w 635976"/>
                <a:gd name="connsiteY11" fmla="*/ 337215 h 346636"/>
                <a:gd name="connsiteX12" fmla="*/ 277262 w 635976"/>
                <a:gd name="connsiteY12" fmla="*/ 345542 h 346636"/>
                <a:gd name="connsiteX13" fmla="*/ 443936 w 635976"/>
                <a:gd name="connsiteY13" fmla="*/ 345447 h 346636"/>
                <a:gd name="connsiteX14" fmla="*/ 477956 w 635976"/>
                <a:gd name="connsiteY14" fmla="*/ 346636 h 346636"/>
                <a:gd name="connsiteX15" fmla="*/ 492801 w 635976"/>
                <a:gd name="connsiteY15" fmla="*/ 345351 h 346636"/>
                <a:gd name="connsiteX16" fmla="*/ 614369 w 635976"/>
                <a:gd name="connsiteY16" fmla="*/ 345304 h 346636"/>
                <a:gd name="connsiteX17" fmla="*/ 635019 w 635976"/>
                <a:gd name="connsiteY17" fmla="*/ 330982 h 346636"/>
                <a:gd name="connsiteX18" fmla="*/ 626502 w 635976"/>
                <a:gd name="connsiteY18" fmla="*/ 308619 h 346636"/>
                <a:gd name="connsiteX19" fmla="*/ 45498 w 635976"/>
                <a:gd name="connsiteY19" fmla="*/ 52685 h 346636"/>
                <a:gd name="connsiteX20" fmla="*/ 39170 w 635976"/>
                <a:gd name="connsiteY20" fmla="*/ 45452 h 346636"/>
                <a:gd name="connsiteX21" fmla="*/ 46164 w 635976"/>
                <a:gd name="connsiteY21" fmla="*/ 39029 h 346636"/>
                <a:gd name="connsiteX22" fmla="*/ 52635 w 635976"/>
                <a:gd name="connsiteY22" fmla="*/ 45976 h 346636"/>
                <a:gd name="connsiteX23" fmla="*/ 45498 w 635976"/>
                <a:gd name="connsiteY23" fmla="*/ 52685 h 34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5976" h="346636">
                  <a:moveTo>
                    <a:pt x="626502" y="308619"/>
                  </a:moveTo>
                  <a:cubicBezTo>
                    <a:pt x="622220" y="306288"/>
                    <a:pt x="616986" y="305669"/>
                    <a:pt x="612228" y="304242"/>
                  </a:cubicBezTo>
                  <a:cubicBezTo>
                    <a:pt x="609040" y="304528"/>
                    <a:pt x="605900" y="305051"/>
                    <a:pt x="602712" y="305051"/>
                  </a:cubicBezTo>
                  <a:cubicBezTo>
                    <a:pt x="499320" y="305098"/>
                    <a:pt x="395975" y="305003"/>
                    <a:pt x="292583" y="305289"/>
                  </a:cubicBezTo>
                  <a:cubicBezTo>
                    <a:pt x="285208" y="305289"/>
                    <a:pt x="280973" y="302101"/>
                    <a:pt x="276548" y="297152"/>
                  </a:cubicBezTo>
                  <a:cubicBezTo>
                    <a:pt x="213266" y="226115"/>
                    <a:pt x="149937" y="155173"/>
                    <a:pt x="86369" y="84373"/>
                  </a:cubicBezTo>
                  <a:cubicBezTo>
                    <a:pt x="81326" y="78759"/>
                    <a:pt x="80898" y="75190"/>
                    <a:pt x="84942" y="68338"/>
                  </a:cubicBezTo>
                  <a:cubicBezTo>
                    <a:pt x="98645" y="45024"/>
                    <a:pt x="89510" y="15952"/>
                    <a:pt x="65910" y="4486"/>
                  </a:cubicBezTo>
                  <a:cubicBezTo>
                    <a:pt x="42929" y="-6696"/>
                    <a:pt x="14142" y="3820"/>
                    <a:pt x="3913" y="27229"/>
                  </a:cubicBezTo>
                  <a:cubicBezTo>
                    <a:pt x="-6745" y="51542"/>
                    <a:pt x="5102" y="79187"/>
                    <a:pt x="30558" y="88370"/>
                  </a:cubicBezTo>
                  <a:cubicBezTo>
                    <a:pt x="36838" y="90606"/>
                    <a:pt x="41596" y="93842"/>
                    <a:pt x="45974" y="98742"/>
                  </a:cubicBezTo>
                  <a:cubicBezTo>
                    <a:pt x="116821" y="178249"/>
                    <a:pt x="187858" y="257613"/>
                    <a:pt x="258610" y="337215"/>
                  </a:cubicBezTo>
                  <a:cubicBezTo>
                    <a:pt x="263939" y="343210"/>
                    <a:pt x="269268" y="345589"/>
                    <a:pt x="277262" y="345542"/>
                  </a:cubicBezTo>
                  <a:cubicBezTo>
                    <a:pt x="332836" y="345209"/>
                    <a:pt x="388362" y="345256"/>
                    <a:pt x="443936" y="345447"/>
                  </a:cubicBezTo>
                  <a:cubicBezTo>
                    <a:pt x="455260" y="345494"/>
                    <a:pt x="466680" y="344019"/>
                    <a:pt x="477956" y="346636"/>
                  </a:cubicBezTo>
                  <a:cubicBezTo>
                    <a:pt x="482904" y="346208"/>
                    <a:pt x="487853" y="345399"/>
                    <a:pt x="492801" y="345351"/>
                  </a:cubicBezTo>
                  <a:cubicBezTo>
                    <a:pt x="533340" y="345256"/>
                    <a:pt x="573878" y="345256"/>
                    <a:pt x="614369" y="345304"/>
                  </a:cubicBezTo>
                  <a:cubicBezTo>
                    <a:pt x="624646" y="345304"/>
                    <a:pt x="632307" y="341069"/>
                    <a:pt x="635019" y="330982"/>
                  </a:cubicBezTo>
                  <a:cubicBezTo>
                    <a:pt x="637493" y="321942"/>
                    <a:pt x="635352" y="313425"/>
                    <a:pt x="626502" y="308619"/>
                  </a:cubicBezTo>
                  <a:close/>
                  <a:moveTo>
                    <a:pt x="45498" y="52685"/>
                  </a:moveTo>
                  <a:cubicBezTo>
                    <a:pt x="41549" y="51971"/>
                    <a:pt x="39027" y="49782"/>
                    <a:pt x="39170" y="45452"/>
                  </a:cubicBezTo>
                  <a:cubicBezTo>
                    <a:pt x="39313" y="41027"/>
                    <a:pt x="41977" y="38886"/>
                    <a:pt x="46164" y="39029"/>
                  </a:cubicBezTo>
                  <a:cubicBezTo>
                    <a:pt x="50304" y="39219"/>
                    <a:pt x="52968" y="41598"/>
                    <a:pt x="52635" y="45976"/>
                  </a:cubicBezTo>
                  <a:cubicBezTo>
                    <a:pt x="52397" y="50115"/>
                    <a:pt x="49780" y="52352"/>
                    <a:pt x="45498" y="5268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22">
              <a:extLst>
                <a:ext uri="{FF2B5EF4-FFF2-40B4-BE49-F238E27FC236}">
                  <a16:creationId xmlns:a16="http://schemas.microsoft.com/office/drawing/2014/main" id="{13318F92-60CC-4B5A-8266-7FFAA39AB3FB}"/>
                </a:ext>
              </a:extLst>
            </p:cNvPr>
            <p:cNvSpPr/>
            <p:nvPr/>
          </p:nvSpPr>
          <p:spPr>
            <a:xfrm>
              <a:off x="3479537" y="3596315"/>
              <a:ext cx="634434" cy="92051"/>
            </a:xfrm>
            <a:custGeom>
              <a:avLst/>
              <a:gdLst>
                <a:gd name="connsiteX0" fmla="*/ 592516 w 634434"/>
                <a:gd name="connsiteY0" fmla="*/ 269 h 92051"/>
                <a:gd name="connsiteX1" fmla="*/ 549265 w 634434"/>
                <a:gd name="connsiteY1" fmla="*/ 22679 h 92051"/>
                <a:gd name="connsiteX2" fmla="*/ 534372 w 634434"/>
                <a:gd name="connsiteY2" fmla="*/ 28627 h 92051"/>
                <a:gd name="connsiteX3" fmla="*/ 101106 w 634434"/>
                <a:gd name="connsiteY3" fmla="*/ 28912 h 92051"/>
                <a:gd name="connsiteX4" fmla="*/ 82502 w 634434"/>
                <a:gd name="connsiteY4" fmla="*/ 19539 h 92051"/>
                <a:gd name="connsiteX5" fmla="*/ 25596 w 634434"/>
                <a:gd name="connsiteY5" fmla="*/ 4884 h 92051"/>
                <a:gd name="connsiteX6" fmla="*/ 140 w 634434"/>
                <a:gd name="connsiteY6" fmla="*/ 48278 h 92051"/>
                <a:gd name="connsiteX7" fmla="*/ 29973 w 634434"/>
                <a:gd name="connsiteY7" fmla="*/ 88721 h 92051"/>
                <a:gd name="connsiteX8" fmla="*/ 79790 w 634434"/>
                <a:gd name="connsiteY8" fmla="*/ 76493 h 92051"/>
                <a:gd name="connsiteX9" fmla="*/ 91827 w 634434"/>
                <a:gd name="connsiteY9" fmla="*/ 67928 h 92051"/>
                <a:gd name="connsiteX10" fmla="*/ 541462 w 634434"/>
                <a:gd name="connsiteY10" fmla="*/ 67833 h 92051"/>
                <a:gd name="connsiteX11" fmla="*/ 550692 w 634434"/>
                <a:gd name="connsiteY11" fmla="*/ 71116 h 92051"/>
                <a:gd name="connsiteX12" fmla="*/ 587329 w 634434"/>
                <a:gd name="connsiteY12" fmla="*/ 92052 h 92051"/>
                <a:gd name="connsiteX13" fmla="*/ 634434 w 634434"/>
                <a:gd name="connsiteY13" fmla="*/ 37572 h 92051"/>
                <a:gd name="connsiteX14" fmla="*/ 632341 w 634434"/>
                <a:gd name="connsiteY14" fmla="*/ 34051 h 92051"/>
                <a:gd name="connsiteX15" fmla="*/ 592516 w 634434"/>
                <a:gd name="connsiteY15" fmla="*/ 269 h 92051"/>
                <a:gd name="connsiteX16" fmla="*/ 46103 w 634434"/>
                <a:gd name="connsiteY16" fmla="*/ 52941 h 92051"/>
                <a:gd name="connsiteX17" fmla="*/ 38823 w 634434"/>
                <a:gd name="connsiteY17" fmla="*/ 46279 h 92051"/>
                <a:gd name="connsiteX18" fmla="*/ 45436 w 634434"/>
                <a:gd name="connsiteY18" fmla="*/ 39428 h 92051"/>
                <a:gd name="connsiteX19" fmla="*/ 52526 w 634434"/>
                <a:gd name="connsiteY19" fmla="*/ 45708 h 92051"/>
                <a:gd name="connsiteX20" fmla="*/ 46103 w 634434"/>
                <a:gd name="connsiteY20" fmla="*/ 52941 h 92051"/>
                <a:gd name="connsiteX21" fmla="*/ 587758 w 634434"/>
                <a:gd name="connsiteY21" fmla="*/ 52512 h 92051"/>
                <a:gd name="connsiteX22" fmla="*/ 581763 w 634434"/>
                <a:gd name="connsiteY22" fmla="*/ 45137 h 92051"/>
                <a:gd name="connsiteX23" fmla="*/ 588567 w 634434"/>
                <a:gd name="connsiteY23" fmla="*/ 38381 h 92051"/>
                <a:gd name="connsiteX24" fmla="*/ 595561 w 634434"/>
                <a:gd name="connsiteY24" fmla="*/ 45232 h 92051"/>
                <a:gd name="connsiteX25" fmla="*/ 587758 w 634434"/>
                <a:gd name="connsiteY25" fmla="*/ 52512 h 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4434" h="92051">
                  <a:moveTo>
                    <a:pt x="592516" y="269"/>
                  </a:moveTo>
                  <a:cubicBezTo>
                    <a:pt x="573817" y="-1539"/>
                    <a:pt x="558400" y="5741"/>
                    <a:pt x="549265" y="22679"/>
                  </a:cubicBezTo>
                  <a:cubicBezTo>
                    <a:pt x="545459" y="29769"/>
                    <a:pt x="540035" y="28627"/>
                    <a:pt x="534372" y="28627"/>
                  </a:cubicBezTo>
                  <a:cubicBezTo>
                    <a:pt x="389966" y="28675"/>
                    <a:pt x="245512" y="28675"/>
                    <a:pt x="101106" y="28912"/>
                  </a:cubicBezTo>
                  <a:cubicBezTo>
                    <a:pt x="92779" y="28912"/>
                    <a:pt x="87498" y="27295"/>
                    <a:pt x="82502" y="19539"/>
                  </a:cubicBezTo>
                  <a:cubicBezTo>
                    <a:pt x="70559" y="888"/>
                    <a:pt x="45342" y="-4870"/>
                    <a:pt x="25596" y="4884"/>
                  </a:cubicBezTo>
                  <a:cubicBezTo>
                    <a:pt x="9656" y="12735"/>
                    <a:pt x="-1382" y="30863"/>
                    <a:pt x="140" y="48278"/>
                  </a:cubicBezTo>
                  <a:cubicBezTo>
                    <a:pt x="1853" y="67595"/>
                    <a:pt x="11797" y="81584"/>
                    <a:pt x="29973" y="88721"/>
                  </a:cubicBezTo>
                  <a:cubicBezTo>
                    <a:pt x="47816" y="95763"/>
                    <a:pt x="66087" y="90672"/>
                    <a:pt x="79790" y="76493"/>
                  </a:cubicBezTo>
                  <a:cubicBezTo>
                    <a:pt x="83120" y="73067"/>
                    <a:pt x="84167" y="67881"/>
                    <a:pt x="91827" y="67928"/>
                  </a:cubicBezTo>
                  <a:cubicBezTo>
                    <a:pt x="241706" y="68261"/>
                    <a:pt x="391584" y="67976"/>
                    <a:pt x="541462" y="67833"/>
                  </a:cubicBezTo>
                  <a:cubicBezTo>
                    <a:pt x="544983" y="67833"/>
                    <a:pt x="548076" y="66882"/>
                    <a:pt x="550692" y="71116"/>
                  </a:cubicBezTo>
                  <a:cubicBezTo>
                    <a:pt x="558972" y="84629"/>
                    <a:pt x="572580" y="89482"/>
                    <a:pt x="587329" y="92052"/>
                  </a:cubicBezTo>
                  <a:cubicBezTo>
                    <a:pt x="618352" y="85343"/>
                    <a:pt x="632769" y="68690"/>
                    <a:pt x="634434" y="37572"/>
                  </a:cubicBezTo>
                  <a:cubicBezTo>
                    <a:pt x="633720" y="36430"/>
                    <a:pt x="632721" y="35336"/>
                    <a:pt x="632341" y="34051"/>
                  </a:cubicBezTo>
                  <a:cubicBezTo>
                    <a:pt x="626631" y="13830"/>
                    <a:pt x="613071" y="2220"/>
                    <a:pt x="592516" y="269"/>
                  </a:cubicBezTo>
                  <a:close/>
                  <a:moveTo>
                    <a:pt x="46103" y="52941"/>
                  </a:moveTo>
                  <a:cubicBezTo>
                    <a:pt x="42058" y="53036"/>
                    <a:pt x="39203" y="50086"/>
                    <a:pt x="38823" y="46279"/>
                  </a:cubicBezTo>
                  <a:cubicBezTo>
                    <a:pt x="38442" y="42140"/>
                    <a:pt x="41345" y="39713"/>
                    <a:pt x="45436" y="39428"/>
                  </a:cubicBezTo>
                  <a:cubicBezTo>
                    <a:pt x="49766" y="39095"/>
                    <a:pt x="52145" y="41331"/>
                    <a:pt x="52526" y="45708"/>
                  </a:cubicBezTo>
                  <a:cubicBezTo>
                    <a:pt x="52145" y="49705"/>
                    <a:pt x="50290" y="52845"/>
                    <a:pt x="46103" y="52941"/>
                  </a:cubicBezTo>
                  <a:close/>
                  <a:moveTo>
                    <a:pt x="587758" y="52512"/>
                  </a:moveTo>
                  <a:cubicBezTo>
                    <a:pt x="583761" y="52322"/>
                    <a:pt x="581715" y="49277"/>
                    <a:pt x="581763" y="45137"/>
                  </a:cubicBezTo>
                  <a:cubicBezTo>
                    <a:pt x="581858" y="40665"/>
                    <a:pt x="584713" y="39047"/>
                    <a:pt x="588567" y="38381"/>
                  </a:cubicBezTo>
                  <a:cubicBezTo>
                    <a:pt x="592087" y="39475"/>
                    <a:pt x="595656" y="41093"/>
                    <a:pt x="595561" y="45232"/>
                  </a:cubicBezTo>
                  <a:cubicBezTo>
                    <a:pt x="595418" y="49753"/>
                    <a:pt x="592230" y="52750"/>
                    <a:pt x="587758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23">
              <a:extLst>
                <a:ext uri="{FF2B5EF4-FFF2-40B4-BE49-F238E27FC236}">
                  <a16:creationId xmlns:a16="http://schemas.microsoft.com/office/drawing/2014/main" id="{642C94FD-606C-4FE9-BC52-BB8C5A6E76A2}"/>
                </a:ext>
              </a:extLst>
            </p:cNvPr>
            <p:cNvSpPr/>
            <p:nvPr/>
          </p:nvSpPr>
          <p:spPr>
            <a:xfrm>
              <a:off x="4971126" y="2583307"/>
              <a:ext cx="526944" cy="252085"/>
            </a:xfrm>
            <a:custGeom>
              <a:avLst/>
              <a:gdLst>
                <a:gd name="connsiteX0" fmla="*/ 517346 w 526944"/>
                <a:gd name="connsiteY0" fmla="*/ 214735 h 252085"/>
                <a:gd name="connsiteX1" fmla="*/ 501740 w 526944"/>
                <a:gd name="connsiteY1" fmla="*/ 210691 h 252085"/>
                <a:gd name="connsiteX2" fmla="*/ 484040 w 526944"/>
                <a:gd name="connsiteY2" fmla="*/ 211405 h 252085"/>
                <a:gd name="connsiteX3" fmla="*/ 176718 w 526944"/>
                <a:gd name="connsiteY3" fmla="*/ 212499 h 252085"/>
                <a:gd name="connsiteX4" fmla="*/ 86791 w 526944"/>
                <a:gd name="connsiteY4" fmla="*/ 171818 h 252085"/>
                <a:gd name="connsiteX5" fmla="*/ 61907 w 526944"/>
                <a:gd name="connsiteY5" fmla="*/ 102588 h 252085"/>
                <a:gd name="connsiteX6" fmla="*/ 71804 w 526944"/>
                <a:gd name="connsiteY6" fmla="*/ 82795 h 252085"/>
                <a:gd name="connsiteX7" fmla="*/ 82747 w 526944"/>
                <a:gd name="connsiteY7" fmla="*/ 18086 h 252085"/>
                <a:gd name="connsiteX8" fmla="*/ 19370 w 526944"/>
                <a:gd name="connsiteY8" fmla="*/ 8332 h 252085"/>
                <a:gd name="connsiteX9" fmla="*/ 9949 w 526944"/>
                <a:gd name="connsiteY9" fmla="*/ 71994 h 252085"/>
                <a:gd name="connsiteX10" fmla="*/ 22938 w 526944"/>
                <a:gd name="connsiteY10" fmla="*/ 113484 h 252085"/>
                <a:gd name="connsiteX11" fmla="*/ 22701 w 526944"/>
                <a:gd name="connsiteY11" fmla="*/ 148979 h 252085"/>
                <a:gd name="connsiteX12" fmla="*/ 29838 w 526944"/>
                <a:gd name="connsiteY12" fmla="*/ 167107 h 252085"/>
                <a:gd name="connsiteX13" fmla="*/ 95832 w 526944"/>
                <a:gd name="connsiteY13" fmla="*/ 239953 h 252085"/>
                <a:gd name="connsiteX14" fmla="*/ 122429 w 526944"/>
                <a:gd name="connsiteY14" fmla="*/ 251991 h 252085"/>
                <a:gd name="connsiteX15" fmla="*/ 481661 w 526944"/>
                <a:gd name="connsiteY15" fmla="*/ 252086 h 252085"/>
                <a:gd name="connsiteX16" fmla="*/ 508829 w 526944"/>
                <a:gd name="connsiteY16" fmla="*/ 251372 h 252085"/>
                <a:gd name="connsiteX17" fmla="*/ 526196 w 526944"/>
                <a:gd name="connsiteY17" fmla="*/ 236813 h 252085"/>
                <a:gd name="connsiteX18" fmla="*/ 517346 w 526944"/>
                <a:gd name="connsiteY18" fmla="*/ 214735 h 252085"/>
                <a:gd name="connsiteX19" fmla="*/ 45730 w 526944"/>
                <a:gd name="connsiteY19" fmla="*/ 52153 h 252085"/>
                <a:gd name="connsiteX20" fmla="*/ 39592 w 526944"/>
                <a:gd name="connsiteY20" fmla="*/ 44921 h 252085"/>
                <a:gd name="connsiteX21" fmla="*/ 46776 w 526944"/>
                <a:gd name="connsiteY21" fmla="*/ 38688 h 252085"/>
                <a:gd name="connsiteX22" fmla="*/ 53104 w 526944"/>
                <a:gd name="connsiteY22" fmla="*/ 46158 h 252085"/>
                <a:gd name="connsiteX23" fmla="*/ 45730 w 526944"/>
                <a:gd name="connsiteY23" fmla="*/ 52153 h 2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944" h="252085">
                  <a:moveTo>
                    <a:pt x="517346" y="214735"/>
                  </a:moveTo>
                  <a:cubicBezTo>
                    <a:pt x="512683" y="212356"/>
                    <a:pt x="506974" y="211976"/>
                    <a:pt x="501740" y="210691"/>
                  </a:cubicBezTo>
                  <a:cubicBezTo>
                    <a:pt x="495840" y="210929"/>
                    <a:pt x="489940" y="211405"/>
                    <a:pt x="484040" y="211405"/>
                  </a:cubicBezTo>
                  <a:cubicBezTo>
                    <a:pt x="381600" y="211452"/>
                    <a:pt x="279064" y="209311"/>
                    <a:pt x="176718" y="212499"/>
                  </a:cubicBezTo>
                  <a:cubicBezTo>
                    <a:pt x="137179" y="213736"/>
                    <a:pt x="111533" y="201698"/>
                    <a:pt x="86791" y="171818"/>
                  </a:cubicBezTo>
                  <a:cubicBezTo>
                    <a:pt x="68806" y="150169"/>
                    <a:pt x="58624" y="130233"/>
                    <a:pt x="61907" y="102588"/>
                  </a:cubicBezTo>
                  <a:cubicBezTo>
                    <a:pt x="62906" y="94167"/>
                    <a:pt x="63334" y="88219"/>
                    <a:pt x="71804" y="82795"/>
                  </a:cubicBezTo>
                  <a:cubicBezTo>
                    <a:pt x="93786" y="68711"/>
                    <a:pt x="98115" y="38878"/>
                    <a:pt x="82747" y="18086"/>
                  </a:cubicBezTo>
                  <a:cubicBezTo>
                    <a:pt x="68378" y="-1422"/>
                    <a:pt x="39163" y="-5895"/>
                    <a:pt x="19370" y="8332"/>
                  </a:cubicBezTo>
                  <a:cubicBezTo>
                    <a:pt x="-852" y="22891"/>
                    <a:pt x="-7275" y="54627"/>
                    <a:pt x="9949" y="71994"/>
                  </a:cubicBezTo>
                  <a:cubicBezTo>
                    <a:pt x="22701" y="84888"/>
                    <a:pt x="23367" y="98116"/>
                    <a:pt x="22938" y="113484"/>
                  </a:cubicBezTo>
                  <a:cubicBezTo>
                    <a:pt x="22605" y="125332"/>
                    <a:pt x="23319" y="137179"/>
                    <a:pt x="22701" y="148979"/>
                  </a:cubicBezTo>
                  <a:cubicBezTo>
                    <a:pt x="22320" y="156449"/>
                    <a:pt x="24889" y="161731"/>
                    <a:pt x="29838" y="167107"/>
                  </a:cubicBezTo>
                  <a:cubicBezTo>
                    <a:pt x="52105" y="191135"/>
                    <a:pt x="74563" y="215068"/>
                    <a:pt x="95832" y="239953"/>
                  </a:cubicBezTo>
                  <a:cubicBezTo>
                    <a:pt x="103397" y="248803"/>
                    <a:pt x="110914" y="251991"/>
                    <a:pt x="122429" y="251991"/>
                  </a:cubicBezTo>
                  <a:cubicBezTo>
                    <a:pt x="242189" y="251705"/>
                    <a:pt x="361901" y="251991"/>
                    <a:pt x="481661" y="252086"/>
                  </a:cubicBezTo>
                  <a:cubicBezTo>
                    <a:pt x="490701" y="251896"/>
                    <a:pt x="499837" y="252181"/>
                    <a:pt x="508829" y="251372"/>
                  </a:cubicBezTo>
                  <a:cubicBezTo>
                    <a:pt x="517679" y="250611"/>
                    <a:pt x="524245" y="246043"/>
                    <a:pt x="526196" y="236813"/>
                  </a:cubicBezTo>
                  <a:cubicBezTo>
                    <a:pt x="528290" y="227582"/>
                    <a:pt x="526196" y="219303"/>
                    <a:pt x="517346" y="214735"/>
                  </a:cubicBezTo>
                  <a:close/>
                  <a:moveTo>
                    <a:pt x="45730" y="52153"/>
                  </a:moveTo>
                  <a:cubicBezTo>
                    <a:pt x="41400" y="51820"/>
                    <a:pt x="39211" y="49203"/>
                    <a:pt x="39592" y="44921"/>
                  </a:cubicBezTo>
                  <a:cubicBezTo>
                    <a:pt x="39972" y="40686"/>
                    <a:pt x="42447" y="38307"/>
                    <a:pt x="46776" y="38688"/>
                  </a:cubicBezTo>
                  <a:cubicBezTo>
                    <a:pt x="50963" y="39116"/>
                    <a:pt x="53009" y="41781"/>
                    <a:pt x="53104" y="46158"/>
                  </a:cubicBezTo>
                  <a:cubicBezTo>
                    <a:pt x="52438" y="50250"/>
                    <a:pt x="49964" y="52486"/>
                    <a:pt x="45730" y="521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24">
              <a:extLst>
                <a:ext uri="{FF2B5EF4-FFF2-40B4-BE49-F238E27FC236}">
                  <a16:creationId xmlns:a16="http://schemas.microsoft.com/office/drawing/2014/main" id="{9EBDBF4A-889A-4491-B36C-0A11DA8B1784}"/>
                </a:ext>
              </a:extLst>
            </p:cNvPr>
            <p:cNvSpPr/>
            <p:nvPr/>
          </p:nvSpPr>
          <p:spPr>
            <a:xfrm>
              <a:off x="2785228" y="4632833"/>
              <a:ext cx="319091" cy="91276"/>
            </a:xfrm>
            <a:custGeom>
              <a:avLst/>
              <a:gdLst>
                <a:gd name="connsiteX0" fmla="*/ 299912 w 319091"/>
                <a:gd name="connsiteY0" fmla="*/ 22653 h 91276"/>
                <a:gd name="connsiteX1" fmla="*/ 92224 w 319091"/>
                <a:gd name="connsiteY1" fmla="*/ 23271 h 91276"/>
                <a:gd name="connsiteX2" fmla="*/ 81423 w 319091"/>
                <a:gd name="connsiteY2" fmla="*/ 16895 h 91276"/>
                <a:gd name="connsiteX3" fmla="*/ 29704 w 319091"/>
                <a:gd name="connsiteY3" fmla="*/ 3097 h 91276"/>
                <a:gd name="connsiteX4" fmla="*/ 13 w 319091"/>
                <a:gd name="connsiteY4" fmla="*/ 46348 h 91276"/>
                <a:gd name="connsiteX5" fmla="*/ 31274 w 319091"/>
                <a:gd name="connsiteY5" fmla="*/ 88694 h 91276"/>
                <a:gd name="connsiteX6" fmla="*/ 82375 w 319091"/>
                <a:gd name="connsiteY6" fmla="*/ 72945 h 91276"/>
                <a:gd name="connsiteX7" fmla="*/ 95507 w 319091"/>
                <a:gd name="connsiteY7" fmla="*/ 63429 h 91276"/>
                <a:gd name="connsiteX8" fmla="*/ 281309 w 319091"/>
                <a:gd name="connsiteY8" fmla="*/ 64238 h 91276"/>
                <a:gd name="connsiteX9" fmla="*/ 292062 w 319091"/>
                <a:gd name="connsiteY9" fmla="*/ 63524 h 91276"/>
                <a:gd name="connsiteX10" fmla="*/ 318850 w 319091"/>
                <a:gd name="connsiteY10" fmla="*/ 46538 h 91276"/>
                <a:gd name="connsiteX11" fmla="*/ 299912 w 319091"/>
                <a:gd name="connsiteY11" fmla="*/ 22653 h 91276"/>
                <a:gd name="connsiteX12" fmla="*/ 45738 w 319091"/>
                <a:gd name="connsiteY12" fmla="*/ 52771 h 91276"/>
                <a:gd name="connsiteX13" fmla="*/ 38887 w 319091"/>
                <a:gd name="connsiteY13" fmla="*/ 45444 h 91276"/>
                <a:gd name="connsiteX14" fmla="*/ 46071 w 319091"/>
                <a:gd name="connsiteY14" fmla="*/ 38973 h 91276"/>
                <a:gd name="connsiteX15" fmla="*/ 52780 w 319091"/>
                <a:gd name="connsiteY15" fmla="*/ 45777 h 91276"/>
                <a:gd name="connsiteX16" fmla="*/ 45738 w 319091"/>
                <a:gd name="connsiteY16" fmla="*/ 52771 h 9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91" h="91276">
                  <a:moveTo>
                    <a:pt x="299912" y="22653"/>
                  </a:moveTo>
                  <a:cubicBezTo>
                    <a:pt x="230683" y="22795"/>
                    <a:pt x="161454" y="22938"/>
                    <a:pt x="92224" y="23271"/>
                  </a:cubicBezTo>
                  <a:cubicBezTo>
                    <a:pt x="86848" y="23319"/>
                    <a:pt x="84469" y="20559"/>
                    <a:pt x="81423" y="16895"/>
                  </a:cubicBezTo>
                  <a:cubicBezTo>
                    <a:pt x="68482" y="1289"/>
                    <a:pt x="47927" y="-3993"/>
                    <a:pt x="29704" y="3097"/>
                  </a:cubicBezTo>
                  <a:cubicBezTo>
                    <a:pt x="11718" y="10044"/>
                    <a:pt x="-462" y="27791"/>
                    <a:pt x="13" y="46348"/>
                  </a:cubicBezTo>
                  <a:cubicBezTo>
                    <a:pt x="489" y="65237"/>
                    <a:pt x="13336" y="82651"/>
                    <a:pt x="31274" y="88694"/>
                  </a:cubicBezTo>
                  <a:cubicBezTo>
                    <a:pt x="50449" y="95165"/>
                    <a:pt x="69576" y="89313"/>
                    <a:pt x="82375" y="72945"/>
                  </a:cubicBezTo>
                  <a:cubicBezTo>
                    <a:pt x="85848" y="68520"/>
                    <a:pt x="87656" y="63334"/>
                    <a:pt x="95507" y="63429"/>
                  </a:cubicBezTo>
                  <a:cubicBezTo>
                    <a:pt x="157457" y="64048"/>
                    <a:pt x="219359" y="64048"/>
                    <a:pt x="281309" y="64238"/>
                  </a:cubicBezTo>
                  <a:cubicBezTo>
                    <a:pt x="284877" y="64000"/>
                    <a:pt x="288493" y="63572"/>
                    <a:pt x="292062" y="63524"/>
                  </a:cubicBezTo>
                  <a:cubicBezTo>
                    <a:pt x="308715" y="63144"/>
                    <a:pt x="317422" y="57957"/>
                    <a:pt x="318850" y="46538"/>
                  </a:cubicBezTo>
                  <a:cubicBezTo>
                    <a:pt x="320705" y="32454"/>
                    <a:pt x="311665" y="26316"/>
                    <a:pt x="299912" y="22653"/>
                  </a:cubicBezTo>
                  <a:close/>
                  <a:moveTo>
                    <a:pt x="45738" y="52771"/>
                  </a:moveTo>
                  <a:cubicBezTo>
                    <a:pt x="41789" y="51819"/>
                    <a:pt x="38887" y="49298"/>
                    <a:pt x="38887" y="45444"/>
                  </a:cubicBezTo>
                  <a:cubicBezTo>
                    <a:pt x="38887" y="41399"/>
                    <a:pt x="41742" y="39068"/>
                    <a:pt x="46071" y="38973"/>
                  </a:cubicBezTo>
                  <a:cubicBezTo>
                    <a:pt x="50734" y="38877"/>
                    <a:pt x="52970" y="41923"/>
                    <a:pt x="52780" y="45777"/>
                  </a:cubicBezTo>
                  <a:cubicBezTo>
                    <a:pt x="52590" y="49488"/>
                    <a:pt x="50115" y="52438"/>
                    <a:pt x="45738" y="527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25">
              <a:extLst>
                <a:ext uri="{FF2B5EF4-FFF2-40B4-BE49-F238E27FC236}">
                  <a16:creationId xmlns:a16="http://schemas.microsoft.com/office/drawing/2014/main" id="{460273A0-25FE-4DD5-9073-3A466CE57D99}"/>
                </a:ext>
              </a:extLst>
            </p:cNvPr>
            <p:cNvSpPr/>
            <p:nvPr/>
          </p:nvSpPr>
          <p:spPr>
            <a:xfrm>
              <a:off x="3124061" y="923423"/>
              <a:ext cx="1521049" cy="1917156"/>
            </a:xfrm>
            <a:custGeom>
              <a:avLst/>
              <a:gdLst>
                <a:gd name="connsiteX0" fmla="*/ 1353566 w 1521049"/>
                <a:gd name="connsiteY0" fmla="*/ 745584 h 1917156"/>
                <a:gd name="connsiteX1" fmla="*/ 1342766 w 1521049"/>
                <a:gd name="connsiteY1" fmla="*/ 745632 h 1917156"/>
                <a:gd name="connsiteX2" fmla="*/ 1338198 w 1521049"/>
                <a:gd name="connsiteY2" fmla="*/ 745680 h 1917156"/>
                <a:gd name="connsiteX3" fmla="*/ 1328016 w 1521049"/>
                <a:gd name="connsiteY3" fmla="*/ 737210 h 1917156"/>
                <a:gd name="connsiteX4" fmla="*/ 1330109 w 1521049"/>
                <a:gd name="connsiteY4" fmla="*/ 706378 h 1917156"/>
                <a:gd name="connsiteX5" fmla="*/ 1332488 w 1521049"/>
                <a:gd name="connsiteY5" fmla="*/ 704523 h 1917156"/>
                <a:gd name="connsiteX6" fmla="*/ 1335438 w 1521049"/>
                <a:gd name="connsiteY6" fmla="*/ 690248 h 1917156"/>
                <a:gd name="connsiteX7" fmla="*/ 1335438 w 1521049"/>
                <a:gd name="connsiteY7" fmla="*/ 653326 h 1917156"/>
                <a:gd name="connsiteX8" fmla="*/ 1317025 w 1521049"/>
                <a:gd name="connsiteY8" fmla="*/ 591139 h 1917156"/>
                <a:gd name="connsiteX9" fmla="*/ 1193030 w 1521049"/>
                <a:gd name="connsiteY9" fmla="*/ 524336 h 1917156"/>
                <a:gd name="connsiteX10" fmla="*/ 1026261 w 1521049"/>
                <a:gd name="connsiteY10" fmla="*/ 524288 h 1917156"/>
                <a:gd name="connsiteX11" fmla="*/ 1010179 w 1521049"/>
                <a:gd name="connsiteY11" fmla="*/ 527524 h 1917156"/>
                <a:gd name="connsiteX12" fmla="*/ 1009513 w 1521049"/>
                <a:gd name="connsiteY12" fmla="*/ 528856 h 1917156"/>
                <a:gd name="connsiteX13" fmla="*/ 970449 w 1521049"/>
                <a:gd name="connsiteY13" fmla="*/ 528190 h 1917156"/>
                <a:gd name="connsiteX14" fmla="*/ 954081 w 1521049"/>
                <a:gd name="connsiteY14" fmla="*/ 528808 h 1917156"/>
                <a:gd name="connsiteX15" fmla="*/ 620638 w 1521049"/>
                <a:gd name="connsiteY15" fmla="*/ 529237 h 1917156"/>
                <a:gd name="connsiteX16" fmla="*/ 603938 w 1521049"/>
                <a:gd name="connsiteY16" fmla="*/ 511679 h 1917156"/>
                <a:gd name="connsiteX17" fmla="*/ 604128 w 1521049"/>
                <a:gd name="connsiteY17" fmla="*/ 15654 h 1917156"/>
                <a:gd name="connsiteX18" fmla="*/ 601987 w 1521049"/>
                <a:gd name="connsiteY18" fmla="*/ 0 h 1917156"/>
                <a:gd name="connsiteX19" fmla="*/ 601654 w 1521049"/>
                <a:gd name="connsiteY19" fmla="*/ 284102 h 1917156"/>
                <a:gd name="connsiteX20" fmla="*/ 601939 w 1521049"/>
                <a:gd name="connsiteY20" fmla="*/ 513583 h 1917156"/>
                <a:gd name="connsiteX21" fmla="*/ 586523 w 1521049"/>
                <a:gd name="connsiteY21" fmla="*/ 528475 h 1917156"/>
                <a:gd name="connsiteX22" fmla="*/ 563304 w 1521049"/>
                <a:gd name="connsiteY22" fmla="*/ 528190 h 1917156"/>
                <a:gd name="connsiteX23" fmla="*/ 449920 w 1521049"/>
                <a:gd name="connsiteY23" fmla="*/ 529094 h 1917156"/>
                <a:gd name="connsiteX24" fmla="*/ 437359 w 1521049"/>
                <a:gd name="connsiteY24" fmla="*/ 515866 h 1917156"/>
                <a:gd name="connsiteX25" fmla="*/ 437406 w 1521049"/>
                <a:gd name="connsiteY25" fmla="*/ 334062 h 1917156"/>
                <a:gd name="connsiteX26" fmla="*/ 435027 w 1521049"/>
                <a:gd name="connsiteY26" fmla="*/ 348336 h 1917156"/>
                <a:gd name="connsiteX27" fmla="*/ 435218 w 1521049"/>
                <a:gd name="connsiteY27" fmla="*/ 514867 h 1917156"/>
                <a:gd name="connsiteX28" fmla="*/ 421229 w 1521049"/>
                <a:gd name="connsiteY28" fmla="*/ 528666 h 1917156"/>
                <a:gd name="connsiteX29" fmla="*/ 407288 w 1521049"/>
                <a:gd name="connsiteY29" fmla="*/ 515058 h 1917156"/>
                <a:gd name="connsiteX30" fmla="*/ 407478 w 1521049"/>
                <a:gd name="connsiteY30" fmla="*/ 348526 h 1917156"/>
                <a:gd name="connsiteX31" fmla="*/ 405527 w 1521049"/>
                <a:gd name="connsiteY31" fmla="*/ 334109 h 1917156"/>
                <a:gd name="connsiteX32" fmla="*/ 405527 w 1521049"/>
                <a:gd name="connsiteY32" fmla="*/ 516770 h 1917156"/>
                <a:gd name="connsiteX33" fmla="*/ 393347 w 1521049"/>
                <a:gd name="connsiteY33" fmla="*/ 529094 h 1917156"/>
                <a:gd name="connsiteX34" fmla="*/ 336155 w 1521049"/>
                <a:gd name="connsiteY34" fmla="*/ 528285 h 1917156"/>
                <a:gd name="connsiteX35" fmla="*/ 297853 w 1521049"/>
                <a:gd name="connsiteY35" fmla="*/ 490363 h 1917156"/>
                <a:gd name="connsiteX36" fmla="*/ 297758 w 1521049"/>
                <a:gd name="connsiteY36" fmla="*/ 106628 h 1917156"/>
                <a:gd name="connsiteX37" fmla="*/ 295712 w 1521049"/>
                <a:gd name="connsiteY37" fmla="*/ 90831 h 1917156"/>
                <a:gd name="connsiteX38" fmla="*/ 295236 w 1521049"/>
                <a:gd name="connsiteY38" fmla="*/ 107199 h 1917156"/>
                <a:gd name="connsiteX39" fmla="*/ 295236 w 1521049"/>
                <a:gd name="connsiteY39" fmla="*/ 440689 h 1917156"/>
                <a:gd name="connsiteX40" fmla="*/ 295379 w 1521049"/>
                <a:gd name="connsiteY40" fmla="*/ 517246 h 1917156"/>
                <a:gd name="connsiteX41" fmla="*/ 284293 w 1521049"/>
                <a:gd name="connsiteY41" fmla="*/ 529094 h 1917156"/>
                <a:gd name="connsiteX42" fmla="*/ 226958 w 1521049"/>
                <a:gd name="connsiteY42" fmla="*/ 528237 h 1917156"/>
                <a:gd name="connsiteX43" fmla="*/ 226958 w 1521049"/>
                <a:gd name="connsiteY43" fmla="*/ 528237 h 1917156"/>
                <a:gd name="connsiteX44" fmla="*/ 191416 w 1521049"/>
                <a:gd name="connsiteY44" fmla="*/ 525858 h 1917156"/>
                <a:gd name="connsiteX45" fmla="*/ 188847 w 1521049"/>
                <a:gd name="connsiteY45" fmla="*/ 490411 h 1917156"/>
                <a:gd name="connsiteX46" fmla="*/ 188656 w 1521049"/>
                <a:gd name="connsiteY46" fmla="*/ 187276 h 1917156"/>
                <a:gd name="connsiteX47" fmla="*/ 186753 w 1521049"/>
                <a:gd name="connsiteY47" fmla="*/ 172812 h 1917156"/>
                <a:gd name="connsiteX48" fmla="*/ 186277 w 1521049"/>
                <a:gd name="connsiteY48" fmla="*/ 185088 h 1917156"/>
                <a:gd name="connsiteX49" fmla="*/ 186467 w 1521049"/>
                <a:gd name="connsiteY49" fmla="*/ 515295 h 1917156"/>
                <a:gd name="connsiteX50" fmla="*/ 173097 w 1521049"/>
                <a:gd name="connsiteY50" fmla="*/ 529094 h 1917156"/>
                <a:gd name="connsiteX51" fmla="*/ 149926 w 1521049"/>
                <a:gd name="connsiteY51" fmla="*/ 529094 h 1917156"/>
                <a:gd name="connsiteX52" fmla="*/ 136698 w 1521049"/>
                <a:gd name="connsiteY52" fmla="*/ 515295 h 1917156"/>
                <a:gd name="connsiteX53" fmla="*/ 136841 w 1521049"/>
                <a:gd name="connsiteY53" fmla="*/ 268353 h 1917156"/>
                <a:gd name="connsiteX54" fmla="*/ 134843 w 1521049"/>
                <a:gd name="connsiteY54" fmla="*/ 253984 h 1917156"/>
                <a:gd name="connsiteX55" fmla="*/ 134176 w 1521049"/>
                <a:gd name="connsiteY55" fmla="*/ 506731 h 1917156"/>
                <a:gd name="connsiteX56" fmla="*/ 131131 w 1521049"/>
                <a:gd name="connsiteY56" fmla="*/ 526857 h 1917156"/>
                <a:gd name="connsiteX57" fmla="*/ 102869 w 1521049"/>
                <a:gd name="connsiteY57" fmla="*/ 527714 h 1917156"/>
                <a:gd name="connsiteX58" fmla="*/ 98396 w 1521049"/>
                <a:gd name="connsiteY58" fmla="*/ 515248 h 1917156"/>
                <a:gd name="connsiteX59" fmla="*/ 98301 w 1521049"/>
                <a:gd name="connsiteY59" fmla="*/ 348526 h 1917156"/>
                <a:gd name="connsiteX60" fmla="*/ 98253 w 1521049"/>
                <a:gd name="connsiteY60" fmla="*/ 281581 h 1917156"/>
                <a:gd name="connsiteX61" fmla="*/ 96112 w 1521049"/>
                <a:gd name="connsiteY61" fmla="*/ 268496 h 1917156"/>
                <a:gd name="connsiteX62" fmla="*/ 96112 w 1521049"/>
                <a:gd name="connsiteY62" fmla="*/ 268496 h 1917156"/>
                <a:gd name="connsiteX63" fmla="*/ 95636 w 1521049"/>
                <a:gd name="connsiteY63" fmla="*/ 507159 h 1917156"/>
                <a:gd name="connsiteX64" fmla="*/ 74701 w 1521049"/>
                <a:gd name="connsiteY64" fmla="*/ 530902 h 1917156"/>
                <a:gd name="connsiteX65" fmla="*/ 0 w 1521049"/>
                <a:gd name="connsiteY65" fmla="*/ 568633 h 1917156"/>
                <a:gd name="connsiteX66" fmla="*/ 3854 w 1521049"/>
                <a:gd name="connsiteY66" fmla="*/ 574200 h 1917156"/>
                <a:gd name="connsiteX67" fmla="*/ 121853 w 1521049"/>
                <a:gd name="connsiteY67" fmla="*/ 697433 h 1917156"/>
                <a:gd name="connsiteX68" fmla="*/ 257267 w 1521049"/>
                <a:gd name="connsiteY68" fmla="*/ 838081 h 1917156"/>
                <a:gd name="connsiteX69" fmla="*/ 399294 w 1521049"/>
                <a:gd name="connsiteY69" fmla="*/ 985628 h 1917156"/>
                <a:gd name="connsiteX70" fmla="*/ 536516 w 1521049"/>
                <a:gd name="connsiteY70" fmla="*/ 1128273 h 1917156"/>
                <a:gd name="connsiteX71" fmla="*/ 677592 w 1521049"/>
                <a:gd name="connsiteY71" fmla="*/ 1274821 h 1917156"/>
                <a:gd name="connsiteX72" fmla="*/ 812911 w 1521049"/>
                <a:gd name="connsiteY72" fmla="*/ 1415516 h 1917156"/>
                <a:gd name="connsiteX73" fmla="*/ 953035 w 1521049"/>
                <a:gd name="connsiteY73" fmla="*/ 1561112 h 1917156"/>
                <a:gd name="connsiteX74" fmla="*/ 1092112 w 1521049"/>
                <a:gd name="connsiteY74" fmla="*/ 1705757 h 1917156"/>
                <a:gd name="connsiteX75" fmla="*/ 1210968 w 1521049"/>
                <a:gd name="connsiteY75" fmla="*/ 1828324 h 1917156"/>
                <a:gd name="connsiteX76" fmla="*/ 1285051 w 1521049"/>
                <a:gd name="connsiteY76" fmla="*/ 1904833 h 1917156"/>
                <a:gd name="connsiteX77" fmla="*/ 1293425 w 1521049"/>
                <a:gd name="connsiteY77" fmla="*/ 1917156 h 1917156"/>
                <a:gd name="connsiteX78" fmla="*/ 1293425 w 1521049"/>
                <a:gd name="connsiteY78" fmla="*/ 1917156 h 1917156"/>
                <a:gd name="connsiteX79" fmla="*/ 1331774 w 1521049"/>
                <a:gd name="connsiteY79" fmla="*/ 1823090 h 1917156"/>
                <a:gd name="connsiteX80" fmla="*/ 1331774 w 1521049"/>
                <a:gd name="connsiteY80" fmla="*/ 1029211 h 1917156"/>
                <a:gd name="connsiteX81" fmla="*/ 1331537 w 1521049"/>
                <a:gd name="connsiteY81" fmla="*/ 758669 h 1917156"/>
                <a:gd name="connsiteX82" fmla="*/ 1343670 w 1521049"/>
                <a:gd name="connsiteY82" fmla="*/ 746536 h 1917156"/>
                <a:gd name="connsiteX83" fmla="*/ 1436594 w 1521049"/>
                <a:gd name="connsiteY83" fmla="*/ 746346 h 1917156"/>
                <a:gd name="connsiteX84" fmla="*/ 1521049 w 1521049"/>
                <a:gd name="connsiteY84" fmla="*/ 744871 h 1917156"/>
                <a:gd name="connsiteX85" fmla="*/ 1353566 w 1521049"/>
                <a:gd name="connsiteY85" fmla="*/ 745584 h 19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049" h="1917156">
                  <a:moveTo>
                    <a:pt x="1353566" y="745584"/>
                  </a:moveTo>
                  <a:cubicBezTo>
                    <a:pt x="1349760" y="745965"/>
                    <a:pt x="1346096" y="746108"/>
                    <a:pt x="1342766" y="745632"/>
                  </a:cubicBezTo>
                  <a:cubicBezTo>
                    <a:pt x="1341243" y="745632"/>
                    <a:pt x="1339720" y="745632"/>
                    <a:pt x="1338198" y="745680"/>
                  </a:cubicBezTo>
                  <a:cubicBezTo>
                    <a:pt x="1331965" y="745727"/>
                    <a:pt x="1328634" y="743015"/>
                    <a:pt x="1328016" y="737210"/>
                  </a:cubicBezTo>
                  <a:cubicBezTo>
                    <a:pt x="1326921" y="726838"/>
                    <a:pt x="1325399" y="716370"/>
                    <a:pt x="1330109" y="706378"/>
                  </a:cubicBezTo>
                  <a:cubicBezTo>
                    <a:pt x="1330870" y="705665"/>
                    <a:pt x="1331680" y="705046"/>
                    <a:pt x="1332488" y="704523"/>
                  </a:cubicBezTo>
                  <a:cubicBezTo>
                    <a:pt x="1335581" y="700288"/>
                    <a:pt x="1335391" y="695197"/>
                    <a:pt x="1335438" y="690248"/>
                  </a:cubicBezTo>
                  <a:cubicBezTo>
                    <a:pt x="1335581" y="677925"/>
                    <a:pt x="1335724" y="665649"/>
                    <a:pt x="1335438" y="653326"/>
                  </a:cubicBezTo>
                  <a:cubicBezTo>
                    <a:pt x="1334867" y="631011"/>
                    <a:pt x="1328777" y="610076"/>
                    <a:pt x="1317025" y="591139"/>
                  </a:cubicBezTo>
                  <a:cubicBezTo>
                    <a:pt x="1288524" y="545319"/>
                    <a:pt x="1246082" y="524621"/>
                    <a:pt x="1193030" y="524336"/>
                  </a:cubicBezTo>
                  <a:cubicBezTo>
                    <a:pt x="1137456" y="524050"/>
                    <a:pt x="1081835" y="524241"/>
                    <a:pt x="1026261" y="524288"/>
                  </a:cubicBezTo>
                  <a:cubicBezTo>
                    <a:pt x="1020742" y="524288"/>
                    <a:pt x="1014937" y="523670"/>
                    <a:pt x="1010179" y="527524"/>
                  </a:cubicBezTo>
                  <a:cubicBezTo>
                    <a:pt x="1009941" y="527952"/>
                    <a:pt x="1009751" y="528428"/>
                    <a:pt x="1009513" y="528856"/>
                  </a:cubicBezTo>
                  <a:cubicBezTo>
                    <a:pt x="996380" y="533995"/>
                    <a:pt x="983343" y="535136"/>
                    <a:pt x="970449" y="528190"/>
                  </a:cubicBezTo>
                  <a:cubicBezTo>
                    <a:pt x="964978" y="528428"/>
                    <a:pt x="959553" y="528808"/>
                    <a:pt x="954081" y="528808"/>
                  </a:cubicBezTo>
                  <a:cubicBezTo>
                    <a:pt x="842934" y="528856"/>
                    <a:pt x="731786" y="528523"/>
                    <a:pt x="620638" y="529237"/>
                  </a:cubicBezTo>
                  <a:cubicBezTo>
                    <a:pt x="606031" y="529332"/>
                    <a:pt x="603890" y="524716"/>
                    <a:pt x="603938" y="511679"/>
                  </a:cubicBezTo>
                  <a:cubicBezTo>
                    <a:pt x="604366" y="346338"/>
                    <a:pt x="604223" y="180996"/>
                    <a:pt x="604128" y="15654"/>
                  </a:cubicBezTo>
                  <a:cubicBezTo>
                    <a:pt x="604128" y="10468"/>
                    <a:pt x="606269" y="4710"/>
                    <a:pt x="601987" y="0"/>
                  </a:cubicBezTo>
                  <a:cubicBezTo>
                    <a:pt x="601892" y="94685"/>
                    <a:pt x="601701" y="189417"/>
                    <a:pt x="601654" y="284102"/>
                  </a:cubicBezTo>
                  <a:cubicBezTo>
                    <a:pt x="601606" y="360612"/>
                    <a:pt x="601368" y="437073"/>
                    <a:pt x="601939" y="513583"/>
                  </a:cubicBezTo>
                  <a:cubicBezTo>
                    <a:pt x="602034" y="525954"/>
                    <a:pt x="598371" y="529855"/>
                    <a:pt x="586523" y="528475"/>
                  </a:cubicBezTo>
                  <a:cubicBezTo>
                    <a:pt x="578863" y="527571"/>
                    <a:pt x="571059" y="528237"/>
                    <a:pt x="563304" y="528190"/>
                  </a:cubicBezTo>
                  <a:cubicBezTo>
                    <a:pt x="525525" y="528380"/>
                    <a:pt x="487699" y="528190"/>
                    <a:pt x="449920" y="529094"/>
                  </a:cubicBezTo>
                  <a:cubicBezTo>
                    <a:pt x="439119" y="529332"/>
                    <a:pt x="437311" y="525573"/>
                    <a:pt x="437359" y="515866"/>
                  </a:cubicBezTo>
                  <a:cubicBezTo>
                    <a:pt x="437692" y="455249"/>
                    <a:pt x="437454" y="394679"/>
                    <a:pt x="437406" y="334062"/>
                  </a:cubicBezTo>
                  <a:cubicBezTo>
                    <a:pt x="433172" y="338249"/>
                    <a:pt x="435027" y="343530"/>
                    <a:pt x="435027" y="348336"/>
                  </a:cubicBezTo>
                  <a:cubicBezTo>
                    <a:pt x="434884" y="403862"/>
                    <a:pt x="434647" y="459389"/>
                    <a:pt x="435218" y="514867"/>
                  </a:cubicBezTo>
                  <a:cubicBezTo>
                    <a:pt x="435313" y="525954"/>
                    <a:pt x="431792" y="528666"/>
                    <a:pt x="421229" y="528666"/>
                  </a:cubicBezTo>
                  <a:cubicBezTo>
                    <a:pt x="410856" y="528666"/>
                    <a:pt x="407145" y="526191"/>
                    <a:pt x="407288" y="515058"/>
                  </a:cubicBezTo>
                  <a:cubicBezTo>
                    <a:pt x="407859" y="459531"/>
                    <a:pt x="407621" y="404053"/>
                    <a:pt x="407478" y="348526"/>
                  </a:cubicBezTo>
                  <a:cubicBezTo>
                    <a:pt x="407478" y="343721"/>
                    <a:pt x="409239" y="338487"/>
                    <a:pt x="405527" y="334109"/>
                  </a:cubicBezTo>
                  <a:cubicBezTo>
                    <a:pt x="405480" y="395012"/>
                    <a:pt x="405194" y="455868"/>
                    <a:pt x="405527" y="516770"/>
                  </a:cubicBezTo>
                  <a:cubicBezTo>
                    <a:pt x="405575" y="526239"/>
                    <a:pt x="403053" y="529522"/>
                    <a:pt x="393347" y="529094"/>
                  </a:cubicBezTo>
                  <a:cubicBezTo>
                    <a:pt x="374315" y="528237"/>
                    <a:pt x="355235" y="528475"/>
                    <a:pt x="336155" y="528285"/>
                  </a:cubicBezTo>
                  <a:cubicBezTo>
                    <a:pt x="297853" y="528808"/>
                    <a:pt x="297853" y="528808"/>
                    <a:pt x="297853" y="490363"/>
                  </a:cubicBezTo>
                  <a:cubicBezTo>
                    <a:pt x="297853" y="362467"/>
                    <a:pt x="297901" y="234524"/>
                    <a:pt x="297758" y="106628"/>
                  </a:cubicBezTo>
                  <a:cubicBezTo>
                    <a:pt x="297758" y="101346"/>
                    <a:pt x="299566" y="95637"/>
                    <a:pt x="295712" y="90831"/>
                  </a:cubicBezTo>
                  <a:cubicBezTo>
                    <a:pt x="295569" y="96303"/>
                    <a:pt x="295236" y="101727"/>
                    <a:pt x="295236" y="107199"/>
                  </a:cubicBezTo>
                  <a:cubicBezTo>
                    <a:pt x="295189" y="218346"/>
                    <a:pt x="295236" y="329542"/>
                    <a:pt x="295236" y="440689"/>
                  </a:cubicBezTo>
                  <a:cubicBezTo>
                    <a:pt x="295236" y="466192"/>
                    <a:pt x="294951" y="491743"/>
                    <a:pt x="295379" y="517246"/>
                  </a:cubicBezTo>
                  <a:cubicBezTo>
                    <a:pt x="295522" y="525620"/>
                    <a:pt x="293856" y="529570"/>
                    <a:pt x="284293" y="529094"/>
                  </a:cubicBezTo>
                  <a:cubicBezTo>
                    <a:pt x="265213" y="528190"/>
                    <a:pt x="246086" y="528475"/>
                    <a:pt x="226958" y="528237"/>
                  </a:cubicBezTo>
                  <a:lnTo>
                    <a:pt x="226958" y="528237"/>
                  </a:lnTo>
                  <a:cubicBezTo>
                    <a:pt x="214825" y="527666"/>
                    <a:pt x="199267" y="533471"/>
                    <a:pt x="191416" y="525858"/>
                  </a:cubicBezTo>
                  <a:cubicBezTo>
                    <a:pt x="183470" y="518198"/>
                    <a:pt x="188894" y="502544"/>
                    <a:pt x="188847" y="490411"/>
                  </a:cubicBezTo>
                  <a:cubicBezTo>
                    <a:pt x="188608" y="389350"/>
                    <a:pt x="188751" y="288337"/>
                    <a:pt x="188656" y="187276"/>
                  </a:cubicBezTo>
                  <a:cubicBezTo>
                    <a:pt x="188656" y="182423"/>
                    <a:pt x="190321" y="177237"/>
                    <a:pt x="186753" y="172812"/>
                  </a:cubicBezTo>
                  <a:cubicBezTo>
                    <a:pt x="186610" y="176904"/>
                    <a:pt x="186277" y="180996"/>
                    <a:pt x="186277" y="185088"/>
                  </a:cubicBezTo>
                  <a:cubicBezTo>
                    <a:pt x="186229" y="295141"/>
                    <a:pt x="186134" y="405242"/>
                    <a:pt x="186467" y="515295"/>
                  </a:cubicBezTo>
                  <a:cubicBezTo>
                    <a:pt x="186515" y="525620"/>
                    <a:pt x="184374" y="530474"/>
                    <a:pt x="173097" y="529094"/>
                  </a:cubicBezTo>
                  <a:cubicBezTo>
                    <a:pt x="165484" y="528190"/>
                    <a:pt x="157539" y="528142"/>
                    <a:pt x="149926" y="529094"/>
                  </a:cubicBezTo>
                  <a:cubicBezTo>
                    <a:pt x="138506" y="530521"/>
                    <a:pt x="136651" y="525478"/>
                    <a:pt x="136698" y="515295"/>
                  </a:cubicBezTo>
                  <a:cubicBezTo>
                    <a:pt x="137079" y="432981"/>
                    <a:pt x="136936" y="350667"/>
                    <a:pt x="136841" y="268353"/>
                  </a:cubicBezTo>
                  <a:cubicBezTo>
                    <a:pt x="136841" y="263548"/>
                    <a:pt x="138697" y="258314"/>
                    <a:pt x="134843" y="253984"/>
                  </a:cubicBezTo>
                  <a:cubicBezTo>
                    <a:pt x="134652" y="338249"/>
                    <a:pt x="134557" y="422514"/>
                    <a:pt x="134176" y="506731"/>
                  </a:cubicBezTo>
                  <a:cubicBezTo>
                    <a:pt x="134129" y="513678"/>
                    <a:pt x="137983" y="524145"/>
                    <a:pt x="131131" y="526857"/>
                  </a:cubicBezTo>
                  <a:cubicBezTo>
                    <a:pt x="122852" y="530141"/>
                    <a:pt x="112242" y="528808"/>
                    <a:pt x="102869" y="527714"/>
                  </a:cubicBezTo>
                  <a:cubicBezTo>
                    <a:pt x="95732" y="526905"/>
                    <a:pt x="98444" y="519720"/>
                    <a:pt x="98396" y="515248"/>
                  </a:cubicBezTo>
                  <a:cubicBezTo>
                    <a:pt x="98206" y="459674"/>
                    <a:pt x="98301" y="404100"/>
                    <a:pt x="98301" y="348526"/>
                  </a:cubicBezTo>
                  <a:cubicBezTo>
                    <a:pt x="98301" y="326211"/>
                    <a:pt x="98396" y="303896"/>
                    <a:pt x="98253" y="281581"/>
                  </a:cubicBezTo>
                  <a:cubicBezTo>
                    <a:pt x="98206" y="277156"/>
                    <a:pt x="99681" y="272398"/>
                    <a:pt x="96112" y="268496"/>
                  </a:cubicBezTo>
                  <a:lnTo>
                    <a:pt x="96112" y="268496"/>
                  </a:lnTo>
                  <a:cubicBezTo>
                    <a:pt x="95970" y="348050"/>
                    <a:pt x="95779" y="427605"/>
                    <a:pt x="95636" y="507159"/>
                  </a:cubicBezTo>
                  <a:cubicBezTo>
                    <a:pt x="95589" y="528666"/>
                    <a:pt x="95541" y="528047"/>
                    <a:pt x="74701" y="530902"/>
                  </a:cubicBezTo>
                  <a:cubicBezTo>
                    <a:pt x="45629" y="534851"/>
                    <a:pt x="20031" y="546413"/>
                    <a:pt x="0" y="568633"/>
                  </a:cubicBezTo>
                  <a:cubicBezTo>
                    <a:pt x="1284" y="570489"/>
                    <a:pt x="2284" y="572582"/>
                    <a:pt x="3854" y="574200"/>
                  </a:cubicBezTo>
                  <a:cubicBezTo>
                    <a:pt x="43108" y="615309"/>
                    <a:pt x="82123" y="656752"/>
                    <a:pt x="121853" y="697433"/>
                  </a:cubicBezTo>
                  <a:cubicBezTo>
                    <a:pt x="167340" y="743967"/>
                    <a:pt x="212161" y="791167"/>
                    <a:pt x="257267" y="838081"/>
                  </a:cubicBezTo>
                  <a:cubicBezTo>
                    <a:pt x="304562" y="887279"/>
                    <a:pt x="352000" y="936382"/>
                    <a:pt x="399294" y="985628"/>
                  </a:cubicBezTo>
                  <a:cubicBezTo>
                    <a:pt x="444971" y="1033208"/>
                    <a:pt x="490839" y="1080693"/>
                    <a:pt x="536516" y="1128273"/>
                  </a:cubicBezTo>
                  <a:cubicBezTo>
                    <a:pt x="583478" y="1177186"/>
                    <a:pt x="630630" y="1225908"/>
                    <a:pt x="677592" y="1274821"/>
                  </a:cubicBezTo>
                  <a:cubicBezTo>
                    <a:pt x="722651" y="1321783"/>
                    <a:pt x="767852" y="1368602"/>
                    <a:pt x="812911" y="1415516"/>
                  </a:cubicBezTo>
                  <a:cubicBezTo>
                    <a:pt x="859539" y="1464096"/>
                    <a:pt x="906406" y="1512485"/>
                    <a:pt x="953035" y="1561112"/>
                  </a:cubicBezTo>
                  <a:cubicBezTo>
                    <a:pt x="999330" y="1609406"/>
                    <a:pt x="1046150" y="1657177"/>
                    <a:pt x="1092112" y="1705757"/>
                  </a:cubicBezTo>
                  <a:cubicBezTo>
                    <a:pt x="1131223" y="1747104"/>
                    <a:pt x="1171952" y="1786881"/>
                    <a:pt x="1210968" y="1828324"/>
                  </a:cubicBezTo>
                  <a:cubicBezTo>
                    <a:pt x="1235329" y="1854160"/>
                    <a:pt x="1260166" y="1879520"/>
                    <a:pt x="1285051" y="1904833"/>
                  </a:cubicBezTo>
                  <a:cubicBezTo>
                    <a:pt x="1288619" y="1908449"/>
                    <a:pt x="1291664" y="1912350"/>
                    <a:pt x="1293425" y="1917156"/>
                  </a:cubicBezTo>
                  <a:cubicBezTo>
                    <a:pt x="1293425" y="1917156"/>
                    <a:pt x="1293425" y="1917156"/>
                    <a:pt x="1293425" y="1917156"/>
                  </a:cubicBezTo>
                  <a:cubicBezTo>
                    <a:pt x="1320641" y="1891701"/>
                    <a:pt x="1331774" y="1859679"/>
                    <a:pt x="1331774" y="1823090"/>
                  </a:cubicBezTo>
                  <a:cubicBezTo>
                    <a:pt x="1331774" y="1558448"/>
                    <a:pt x="1331774" y="1293853"/>
                    <a:pt x="1331774" y="1029211"/>
                  </a:cubicBezTo>
                  <a:cubicBezTo>
                    <a:pt x="1331774" y="939046"/>
                    <a:pt x="1331917" y="848834"/>
                    <a:pt x="1331537" y="758669"/>
                  </a:cubicBezTo>
                  <a:cubicBezTo>
                    <a:pt x="1331489" y="749058"/>
                    <a:pt x="1334059" y="746346"/>
                    <a:pt x="1343670" y="746536"/>
                  </a:cubicBezTo>
                  <a:cubicBezTo>
                    <a:pt x="1374644" y="747059"/>
                    <a:pt x="1405619" y="746964"/>
                    <a:pt x="1436594" y="746346"/>
                  </a:cubicBezTo>
                  <a:cubicBezTo>
                    <a:pt x="1464762" y="745775"/>
                    <a:pt x="1492977" y="748059"/>
                    <a:pt x="1521049" y="744871"/>
                  </a:cubicBezTo>
                  <a:cubicBezTo>
                    <a:pt x="1465190" y="746346"/>
                    <a:pt x="1409378" y="745347"/>
                    <a:pt x="1353566" y="74558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26">
              <a:extLst>
                <a:ext uri="{FF2B5EF4-FFF2-40B4-BE49-F238E27FC236}">
                  <a16:creationId xmlns:a16="http://schemas.microsoft.com/office/drawing/2014/main" id="{A7281A02-85BC-4F58-9D42-A7D3E226E442}"/>
                </a:ext>
              </a:extLst>
            </p:cNvPr>
            <p:cNvSpPr/>
            <p:nvPr/>
          </p:nvSpPr>
          <p:spPr>
            <a:xfrm>
              <a:off x="4477627" y="1667484"/>
              <a:ext cx="167387" cy="1597"/>
            </a:xfrm>
            <a:custGeom>
              <a:avLst/>
              <a:gdLst>
                <a:gd name="connsiteX0" fmla="*/ 16606 w 167387"/>
                <a:gd name="connsiteY0" fmla="*/ 2 h 1597"/>
                <a:gd name="connsiteX1" fmla="*/ 0 w 167387"/>
                <a:gd name="connsiteY1" fmla="*/ 1477 h 1597"/>
                <a:gd name="connsiteX2" fmla="*/ 167388 w 167387"/>
                <a:gd name="connsiteY2" fmla="*/ 811 h 1597"/>
                <a:gd name="connsiteX3" fmla="*/ 167388 w 167387"/>
                <a:gd name="connsiteY3" fmla="*/ 811 h 1597"/>
                <a:gd name="connsiteX4" fmla="*/ 16606 w 167387"/>
                <a:gd name="connsiteY4" fmla="*/ 2 h 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87" h="1597">
                  <a:moveTo>
                    <a:pt x="16606" y="2"/>
                  </a:moveTo>
                  <a:cubicBezTo>
                    <a:pt x="11419" y="-46"/>
                    <a:pt x="5614" y="953"/>
                    <a:pt x="0" y="1477"/>
                  </a:cubicBezTo>
                  <a:cubicBezTo>
                    <a:pt x="55812" y="1239"/>
                    <a:pt x="111576" y="2238"/>
                    <a:pt x="167388" y="811"/>
                  </a:cubicBezTo>
                  <a:cubicBezTo>
                    <a:pt x="167388" y="811"/>
                    <a:pt x="167388" y="811"/>
                    <a:pt x="167388" y="811"/>
                  </a:cubicBezTo>
                  <a:cubicBezTo>
                    <a:pt x="117143" y="620"/>
                    <a:pt x="66898" y="573"/>
                    <a:pt x="16606" y="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27">
              <a:extLst>
                <a:ext uri="{FF2B5EF4-FFF2-40B4-BE49-F238E27FC236}">
                  <a16:creationId xmlns:a16="http://schemas.microsoft.com/office/drawing/2014/main" id="{A9074473-DFE4-49A1-A4AA-06C46DFAE406}"/>
                </a:ext>
              </a:extLst>
            </p:cNvPr>
            <p:cNvSpPr/>
            <p:nvPr/>
          </p:nvSpPr>
          <p:spPr>
            <a:xfrm>
              <a:off x="4094463" y="1451042"/>
              <a:ext cx="39777" cy="5521"/>
            </a:xfrm>
            <a:custGeom>
              <a:avLst/>
              <a:gdLst>
                <a:gd name="connsiteX0" fmla="*/ 39111 w 39777"/>
                <a:gd name="connsiteY0" fmla="*/ 1332 h 5521"/>
                <a:gd name="connsiteX1" fmla="*/ 39777 w 39777"/>
                <a:gd name="connsiteY1" fmla="*/ 0 h 5521"/>
                <a:gd name="connsiteX2" fmla="*/ 39016 w 39777"/>
                <a:gd name="connsiteY2" fmla="*/ 619 h 5521"/>
                <a:gd name="connsiteX3" fmla="*/ 0 w 39777"/>
                <a:gd name="connsiteY3" fmla="*/ 714 h 5521"/>
                <a:gd name="connsiteX4" fmla="*/ 39111 w 39777"/>
                <a:gd name="connsiteY4" fmla="*/ 1332 h 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7" h="5521">
                  <a:moveTo>
                    <a:pt x="39111" y="1332"/>
                  </a:moveTo>
                  <a:cubicBezTo>
                    <a:pt x="39397" y="904"/>
                    <a:pt x="39539" y="428"/>
                    <a:pt x="39777" y="0"/>
                  </a:cubicBezTo>
                  <a:cubicBezTo>
                    <a:pt x="39539" y="190"/>
                    <a:pt x="39254" y="381"/>
                    <a:pt x="39016" y="619"/>
                  </a:cubicBezTo>
                  <a:cubicBezTo>
                    <a:pt x="26027" y="666"/>
                    <a:pt x="12990" y="666"/>
                    <a:pt x="0" y="714"/>
                  </a:cubicBezTo>
                  <a:cubicBezTo>
                    <a:pt x="12942" y="7565"/>
                    <a:pt x="25979" y="6471"/>
                    <a:pt x="39111" y="133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28">
              <a:extLst>
                <a:ext uri="{FF2B5EF4-FFF2-40B4-BE49-F238E27FC236}">
                  <a16:creationId xmlns:a16="http://schemas.microsoft.com/office/drawing/2014/main" id="{765EE4ED-3561-4284-86DB-3CD8D09CD102}"/>
                </a:ext>
              </a:extLst>
            </p:cNvPr>
            <p:cNvSpPr/>
            <p:nvPr/>
          </p:nvSpPr>
          <p:spPr>
            <a:xfrm>
              <a:off x="4450970" y="1627946"/>
              <a:ext cx="15903" cy="41157"/>
            </a:xfrm>
            <a:custGeom>
              <a:avLst/>
              <a:gdLst>
                <a:gd name="connsiteX0" fmla="*/ 4675 w 15903"/>
                <a:gd name="connsiteY0" fmla="*/ 1190 h 41157"/>
                <a:gd name="connsiteX1" fmla="*/ 5627 w 15903"/>
                <a:gd name="connsiteY1" fmla="*/ 0 h 41157"/>
                <a:gd name="connsiteX2" fmla="*/ 3248 w 15903"/>
                <a:gd name="connsiteY2" fmla="*/ 1856 h 41157"/>
                <a:gd name="connsiteX3" fmla="*/ 1154 w 15903"/>
                <a:gd name="connsiteY3" fmla="*/ 32688 h 41157"/>
                <a:gd name="connsiteX4" fmla="*/ 11336 w 15903"/>
                <a:gd name="connsiteY4" fmla="*/ 41157 h 41157"/>
                <a:gd name="connsiteX5" fmla="*/ 15904 w 15903"/>
                <a:gd name="connsiteY5" fmla="*/ 41110 h 41157"/>
                <a:gd name="connsiteX6" fmla="*/ 6864 w 15903"/>
                <a:gd name="connsiteY6" fmla="*/ 36732 h 41157"/>
                <a:gd name="connsiteX7" fmla="*/ 4675 w 15903"/>
                <a:gd name="connsiteY7" fmla="*/ 1190 h 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3" h="41157">
                  <a:moveTo>
                    <a:pt x="4675" y="1190"/>
                  </a:moveTo>
                  <a:cubicBezTo>
                    <a:pt x="5056" y="809"/>
                    <a:pt x="5341" y="381"/>
                    <a:pt x="5627" y="0"/>
                  </a:cubicBezTo>
                  <a:cubicBezTo>
                    <a:pt x="4818" y="523"/>
                    <a:pt x="4009" y="1142"/>
                    <a:pt x="3248" y="1856"/>
                  </a:cubicBezTo>
                  <a:cubicBezTo>
                    <a:pt x="-1463" y="11848"/>
                    <a:pt x="12" y="22315"/>
                    <a:pt x="1154" y="32688"/>
                  </a:cubicBezTo>
                  <a:cubicBezTo>
                    <a:pt x="1773" y="38493"/>
                    <a:pt x="5103" y="41205"/>
                    <a:pt x="11336" y="41157"/>
                  </a:cubicBezTo>
                  <a:cubicBezTo>
                    <a:pt x="12859" y="41157"/>
                    <a:pt x="14381" y="41157"/>
                    <a:pt x="15904" y="41110"/>
                  </a:cubicBezTo>
                  <a:cubicBezTo>
                    <a:pt x="12383" y="40586"/>
                    <a:pt x="9243" y="39349"/>
                    <a:pt x="6864" y="36732"/>
                  </a:cubicBezTo>
                  <a:cubicBezTo>
                    <a:pt x="-368" y="28976"/>
                    <a:pt x="5246" y="13370"/>
                    <a:pt x="4675" y="1190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29">
              <a:extLst>
                <a:ext uri="{FF2B5EF4-FFF2-40B4-BE49-F238E27FC236}">
                  <a16:creationId xmlns:a16="http://schemas.microsoft.com/office/drawing/2014/main" id="{63F68775-1E39-4446-9851-7C2FC5971C7C}"/>
                </a:ext>
              </a:extLst>
            </p:cNvPr>
            <p:cNvSpPr/>
            <p:nvPr/>
          </p:nvSpPr>
          <p:spPr>
            <a:xfrm>
              <a:off x="4504320" y="2151091"/>
              <a:ext cx="419567" cy="384547"/>
            </a:xfrm>
            <a:custGeom>
              <a:avLst/>
              <a:gdLst>
                <a:gd name="connsiteX0" fmla="*/ 397962 w 419567"/>
                <a:gd name="connsiteY0" fmla="*/ 83600 h 384547"/>
                <a:gd name="connsiteX1" fmla="*/ 417756 w 419567"/>
                <a:gd name="connsiteY1" fmla="*/ 32784 h 384547"/>
                <a:gd name="connsiteX2" fmla="*/ 374267 w 419567"/>
                <a:gd name="connsiteY2" fmla="*/ 1 h 384547"/>
                <a:gd name="connsiteX3" fmla="*/ 329780 w 419567"/>
                <a:gd name="connsiteY3" fmla="*/ 33260 h 384547"/>
                <a:gd name="connsiteX4" fmla="*/ 350049 w 419567"/>
                <a:gd name="connsiteY4" fmla="*/ 83790 h 384547"/>
                <a:gd name="connsiteX5" fmla="*/ 358709 w 419567"/>
                <a:gd name="connsiteY5" fmla="*/ 99872 h 384547"/>
                <a:gd name="connsiteX6" fmla="*/ 358804 w 419567"/>
                <a:gd name="connsiteY6" fmla="*/ 310368 h 384547"/>
                <a:gd name="connsiteX7" fmla="*/ 346385 w 419567"/>
                <a:gd name="connsiteY7" fmla="*/ 323357 h 384547"/>
                <a:gd name="connsiteX8" fmla="*/ 98967 w 419567"/>
                <a:gd name="connsiteY8" fmla="*/ 323215 h 384547"/>
                <a:gd name="connsiteX9" fmla="*/ 83884 w 419567"/>
                <a:gd name="connsiteY9" fmla="*/ 315078 h 384547"/>
                <a:gd name="connsiteX10" fmla="*/ 32164 w 419567"/>
                <a:gd name="connsiteY10" fmla="*/ 295333 h 384547"/>
                <a:gd name="connsiteX11" fmla="*/ 0 w 419567"/>
                <a:gd name="connsiteY11" fmla="*/ 339059 h 384547"/>
                <a:gd name="connsiteX12" fmla="*/ 32497 w 419567"/>
                <a:gd name="connsiteY12" fmla="*/ 382833 h 384547"/>
                <a:gd name="connsiteX13" fmla="*/ 84265 w 419567"/>
                <a:gd name="connsiteY13" fmla="*/ 361945 h 384547"/>
                <a:gd name="connsiteX14" fmla="*/ 99110 w 419567"/>
                <a:gd name="connsiteY14" fmla="*/ 353619 h 384547"/>
                <a:gd name="connsiteX15" fmla="*/ 237141 w 419567"/>
                <a:gd name="connsiteY15" fmla="*/ 353761 h 384547"/>
                <a:gd name="connsiteX16" fmla="*/ 376551 w 419567"/>
                <a:gd name="connsiteY16" fmla="*/ 354047 h 384547"/>
                <a:gd name="connsiteX17" fmla="*/ 389160 w 419567"/>
                <a:gd name="connsiteY17" fmla="*/ 341295 h 384547"/>
                <a:gd name="connsiteX18" fmla="*/ 388732 w 419567"/>
                <a:gd name="connsiteY18" fmla="*/ 100776 h 384547"/>
                <a:gd name="connsiteX19" fmla="*/ 397962 w 419567"/>
                <a:gd name="connsiteY19" fmla="*/ 83600 h 384547"/>
                <a:gd name="connsiteX20" fmla="*/ 45630 w 419567"/>
                <a:gd name="connsiteY20" fmla="*/ 345339 h 384547"/>
                <a:gd name="connsiteX21" fmla="*/ 38635 w 419567"/>
                <a:gd name="connsiteY21" fmla="*/ 338964 h 384547"/>
                <a:gd name="connsiteX22" fmla="*/ 45011 w 419567"/>
                <a:gd name="connsiteY22" fmla="*/ 331779 h 384547"/>
                <a:gd name="connsiteX23" fmla="*/ 52291 w 419567"/>
                <a:gd name="connsiteY23" fmla="*/ 338298 h 384547"/>
                <a:gd name="connsiteX24" fmla="*/ 45630 w 419567"/>
                <a:gd name="connsiteY24" fmla="*/ 345339 h 384547"/>
                <a:gd name="connsiteX25" fmla="*/ 374077 w 419567"/>
                <a:gd name="connsiteY25" fmla="*/ 52197 h 384547"/>
                <a:gd name="connsiteX26" fmla="*/ 367035 w 419567"/>
                <a:gd name="connsiteY26" fmla="*/ 45678 h 384547"/>
                <a:gd name="connsiteX27" fmla="*/ 373411 w 419567"/>
                <a:gd name="connsiteY27" fmla="*/ 38636 h 384547"/>
                <a:gd name="connsiteX28" fmla="*/ 380500 w 419567"/>
                <a:gd name="connsiteY28" fmla="*/ 45155 h 384547"/>
                <a:gd name="connsiteX29" fmla="*/ 374077 w 419567"/>
                <a:gd name="connsiteY29" fmla="*/ 52197 h 3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567" h="384547">
                  <a:moveTo>
                    <a:pt x="397962" y="83600"/>
                  </a:moveTo>
                  <a:cubicBezTo>
                    <a:pt x="415710" y="73180"/>
                    <a:pt x="423370" y="51911"/>
                    <a:pt x="417756" y="32784"/>
                  </a:cubicBezTo>
                  <a:cubicBezTo>
                    <a:pt x="411903" y="12943"/>
                    <a:pt x="394917" y="144"/>
                    <a:pt x="374267" y="1"/>
                  </a:cubicBezTo>
                  <a:cubicBezTo>
                    <a:pt x="352761" y="-142"/>
                    <a:pt x="335775" y="12562"/>
                    <a:pt x="329780" y="33260"/>
                  </a:cubicBezTo>
                  <a:cubicBezTo>
                    <a:pt x="324260" y="52340"/>
                    <a:pt x="332064" y="73465"/>
                    <a:pt x="350049" y="83790"/>
                  </a:cubicBezTo>
                  <a:cubicBezTo>
                    <a:pt x="357186" y="87882"/>
                    <a:pt x="358756" y="92450"/>
                    <a:pt x="358709" y="99872"/>
                  </a:cubicBezTo>
                  <a:cubicBezTo>
                    <a:pt x="358471" y="170053"/>
                    <a:pt x="358375" y="240187"/>
                    <a:pt x="358804" y="310368"/>
                  </a:cubicBezTo>
                  <a:cubicBezTo>
                    <a:pt x="358851" y="320170"/>
                    <a:pt x="357043" y="323405"/>
                    <a:pt x="346385" y="323357"/>
                  </a:cubicBezTo>
                  <a:cubicBezTo>
                    <a:pt x="263928" y="322834"/>
                    <a:pt x="181472" y="323024"/>
                    <a:pt x="98967" y="323215"/>
                  </a:cubicBezTo>
                  <a:cubicBezTo>
                    <a:pt x="91973" y="323215"/>
                    <a:pt x="87833" y="321692"/>
                    <a:pt x="83884" y="315078"/>
                  </a:cubicBezTo>
                  <a:cubicBezTo>
                    <a:pt x="72608" y="296237"/>
                    <a:pt x="52434" y="289147"/>
                    <a:pt x="32164" y="295333"/>
                  </a:cubicBezTo>
                  <a:cubicBezTo>
                    <a:pt x="11895" y="301518"/>
                    <a:pt x="0" y="317743"/>
                    <a:pt x="0" y="339059"/>
                  </a:cubicBezTo>
                  <a:cubicBezTo>
                    <a:pt x="0" y="359423"/>
                    <a:pt x="13608" y="377742"/>
                    <a:pt x="32497" y="382833"/>
                  </a:cubicBezTo>
                  <a:cubicBezTo>
                    <a:pt x="52672" y="388305"/>
                    <a:pt x="73559" y="380501"/>
                    <a:pt x="84265" y="361945"/>
                  </a:cubicBezTo>
                  <a:cubicBezTo>
                    <a:pt x="88071" y="355331"/>
                    <a:pt x="92021" y="353571"/>
                    <a:pt x="99110" y="353619"/>
                  </a:cubicBezTo>
                  <a:cubicBezTo>
                    <a:pt x="145120" y="353904"/>
                    <a:pt x="191130" y="353761"/>
                    <a:pt x="237141" y="353761"/>
                  </a:cubicBezTo>
                  <a:cubicBezTo>
                    <a:pt x="283627" y="353761"/>
                    <a:pt x="330113" y="353428"/>
                    <a:pt x="376551" y="354047"/>
                  </a:cubicBezTo>
                  <a:cubicBezTo>
                    <a:pt x="386924" y="354190"/>
                    <a:pt x="389207" y="351382"/>
                    <a:pt x="389160" y="341295"/>
                  </a:cubicBezTo>
                  <a:cubicBezTo>
                    <a:pt x="388732" y="261122"/>
                    <a:pt x="389065" y="180949"/>
                    <a:pt x="388732" y="100776"/>
                  </a:cubicBezTo>
                  <a:cubicBezTo>
                    <a:pt x="388684" y="92593"/>
                    <a:pt x="390587" y="87930"/>
                    <a:pt x="397962" y="83600"/>
                  </a:cubicBezTo>
                  <a:close/>
                  <a:moveTo>
                    <a:pt x="45630" y="345339"/>
                  </a:moveTo>
                  <a:cubicBezTo>
                    <a:pt x="41443" y="345625"/>
                    <a:pt x="38778" y="343436"/>
                    <a:pt x="38635" y="338964"/>
                  </a:cubicBezTo>
                  <a:cubicBezTo>
                    <a:pt x="38493" y="334586"/>
                    <a:pt x="41062" y="332017"/>
                    <a:pt x="45011" y="331779"/>
                  </a:cubicBezTo>
                  <a:cubicBezTo>
                    <a:pt x="49198" y="331494"/>
                    <a:pt x="51387" y="334491"/>
                    <a:pt x="52291" y="338298"/>
                  </a:cubicBezTo>
                  <a:cubicBezTo>
                    <a:pt x="52291" y="342818"/>
                    <a:pt x="49626" y="345054"/>
                    <a:pt x="45630" y="345339"/>
                  </a:cubicBezTo>
                  <a:close/>
                  <a:moveTo>
                    <a:pt x="374077" y="52197"/>
                  </a:moveTo>
                  <a:cubicBezTo>
                    <a:pt x="369842" y="52387"/>
                    <a:pt x="367321" y="49818"/>
                    <a:pt x="367035" y="45678"/>
                  </a:cubicBezTo>
                  <a:cubicBezTo>
                    <a:pt x="366750" y="41349"/>
                    <a:pt x="369319" y="39160"/>
                    <a:pt x="373411" y="38636"/>
                  </a:cubicBezTo>
                  <a:cubicBezTo>
                    <a:pt x="377693" y="38827"/>
                    <a:pt x="380358" y="40730"/>
                    <a:pt x="380500" y="45155"/>
                  </a:cubicBezTo>
                  <a:cubicBezTo>
                    <a:pt x="380643" y="49437"/>
                    <a:pt x="378216" y="52007"/>
                    <a:pt x="374077" y="521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30">
              <a:extLst>
                <a:ext uri="{FF2B5EF4-FFF2-40B4-BE49-F238E27FC236}">
                  <a16:creationId xmlns:a16="http://schemas.microsoft.com/office/drawing/2014/main" id="{D1EE67EC-CB87-45E0-B9C9-5DF77FA8E3DE}"/>
                </a:ext>
              </a:extLst>
            </p:cNvPr>
            <p:cNvSpPr/>
            <p:nvPr/>
          </p:nvSpPr>
          <p:spPr>
            <a:xfrm>
              <a:off x="5031500" y="1314130"/>
              <a:ext cx="93553" cy="471545"/>
            </a:xfrm>
            <a:custGeom>
              <a:avLst/>
              <a:gdLst>
                <a:gd name="connsiteX0" fmla="*/ 20803 w 93553"/>
                <a:gd name="connsiteY0" fmla="*/ 388565 h 471545"/>
                <a:gd name="connsiteX1" fmla="*/ 2009 w 93553"/>
                <a:gd name="connsiteY1" fmla="*/ 439762 h 471545"/>
                <a:gd name="connsiteX2" fmla="*/ 46163 w 93553"/>
                <a:gd name="connsiteY2" fmla="*/ 471545 h 471545"/>
                <a:gd name="connsiteX3" fmla="*/ 88367 w 93553"/>
                <a:gd name="connsiteY3" fmla="*/ 442807 h 471545"/>
                <a:gd name="connsiteX4" fmla="*/ 76662 w 93553"/>
                <a:gd name="connsiteY4" fmla="*/ 392990 h 471545"/>
                <a:gd name="connsiteX5" fmla="*/ 69240 w 93553"/>
                <a:gd name="connsiteY5" fmla="*/ 377051 h 471545"/>
                <a:gd name="connsiteX6" fmla="*/ 67574 w 93553"/>
                <a:gd name="connsiteY6" fmla="*/ 99895 h 471545"/>
                <a:gd name="connsiteX7" fmla="*/ 76044 w 93553"/>
                <a:gd name="connsiteY7" fmla="*/ 80387 h 471545"/>
                <a:gd name="connsiteX8" fmla="*/ 81182 w 93553"/>
                <a:gd name="connsiteY8" fmla="*/ 14155 h 471545"/>
                <a:gd name="connsiteX9" fmla="*/ 14189 w 93553"/>
                <a:gd name="connsiteY9" fmla="*/ 14108 h 471545"/>
                <a:gd name="connsiteX10" fmla="*/ 19328 w 93553"/>
                <a:gd name="connsiteY10" fmla="*/ 80387 h 471545"/>
                <a:gd name="connsiteX11" fmla="*/ 28416 w 93553"/>
                <a:gd name="connsiteY11" fmla="*/ 100847 h 471545"/>
                <a:gd name="connsiteX12" fmla="*/ 29558 w 93553"/>
                <a:gd name="connsiteY12" fmla="*/ 371198 h 471545"/>
                <a:gd name="connsiteX13" fmla="*/ 20803 w 93553"/>
                <a:gd name="connsiteY13" fmla="*/ 388565 h 471545"/>
                <a:gd name="connsiteX14" fmla="*/ 47353 w 93553"/>
                <a:gd name="connsiteY14" fmla="*/ 38707 h 471545"/>
                <a:gd name="connsiteX15" fmla="*/ 54633 w 93553"/>
                <a:gd name="connsiteY15" fmla="*/ 45986 h 471545"/>
                <a:gd name="connsiteX16" fmla="*/ 47448 w 93553"/>
                <a:gd name="connsiteY16" fmla="*/ 52600 h 471545"/>
                <a:gd name="connsiteX17" fmla="*/ 40644 w 93553"/>
                <a:gd name="connsiteY17" fmla="*/ 45320 h 471545"/>
                <a:gd name="connsiteX18" fmla="*/ 47353 w 93553"/>
                <a:gd name="connsiteY18" fmla="*/ 38707 h 471545"/>
                <a:gd name="connsiteX19" fmla="*/ 46211 w 93553"/>
                <a:gd name="connsiteY19" fmla="*/ 419445 h 471545"/>
                <a:gd name="connsiteX20" fmla="*/ 52872 w 93553"/>
                <a:gd name="connsiteY20" fmla="*/ 426725 h 471545"/>
                <a:gd name="connsiteX21" fmla="*/ 45592 w 93553"/>
                <a:gd name="connsiteY21" fmla="*/ 432910 h 471545"/>
                <a:gd name="connsiteX22" fmla="*/ 39217 w 93553"/>
                <a:gd name="connsiteY22" fmla="*/ 425916 h 471545"/>
                <a:gd name="connsiteX23" fmla="*/ 46211 w 93553"/>
                <a:gd name="connsiteY23" fmla="*/ 419445 h 47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53" h="471545">
                  <a:moveTo>
                    <a:pt x="20803" y="388565"/>
                  </a:moveTo>
                  <a:cubicBezTo>
                    <a:pt x="3293" y="399176"/>
                    <a:pt x="-3844" y="420634"/>
                    <a:pt x="2009" y="439762"/>
                  </a:cubicBezTo>
                  <a:cubicBezTo>
                    <a:pt x="7956" y="459127"/>
                    <a:pt x="25371" y="471640"/>
                    <a:pt x="46163" y="471545"/>
                  </a:cubicBezTo>
                  <a:cubicBezTo>
                    <a:pt x="65624" y="471450"/>
                    <a:pt x="81515" y="460649"/>
                    <a:pt x="88367" y="442807"/>
                  </a:cubicBezTo>
                  <a:cubicBezTo>
                    <a:pt x="95028" y="425535"/>
                    <a:pt x="90841" y="405313"/>
                    <a:pt x="76662" y="392990"/>
                  </a:cubicBezTo>
                  <a:cubicBezTo>
                    <a:pt x="71286" y="388327"/>
                    <a:pt x="69240" y="383997"/>
                    <a:pt x="69240" y="377051"/>
                  </a:cubicBezTo>
                  <a:cubicBezTo>
                    <a:pt x="68907" y="284650"/>
                    <a:pt x="68336" y="192296"/>
                    <a:pt x="67574" y="99895"/>
                  </a:cubicBezTo>
                  <a:cubicBezTo>
                    <a:pt x="67527" y="91759"/>
                    <a:pt x="68907" y="86049"/>
                    <a:pt x="76044" y="80387"/>
                  </a:cubicBezTo>
                  <a:cubicBezTo>
                    <a:pt x="97503" y="63401"/>
                    <a:pt x="99263" y="33663"/>
                    <a:pt x="81182" y="14155"/>
                  </a:cubicBezTo>
                  <a:cubicBezTo>
                    <a:pt x="63673" y="-4687"/>
                    <a:pt x="31556" y="-4734"/>
                    <a:pt x="14189" y="14108"/>
                  </a:cubicBezTo>
                  <a:cubicBezTo>
                    <a:pt x="-3844" y="33663"/>
                    <a:pt x="-2178" y="63829"/>
                    <a:pt x="19328" y="80387"/>
                  </a:cubicBezTo>
                  <a:cubicBezTo>
                    <a:pt x="27036" y="86335"/>
                    <a:pt x="28368" y="92235"/>
                    <a:pt x="28416" y="100847"/>
                  </a:cubicBezTo>
                  <a:cubicBezTo>
                    <a:pt x="28511" y="190964"/>
                    <a:pt x="28844" y="281081"/>
                    <a:pt x="29558" y="371198"/>
                  </a:cubicBezTo>
                  <a:cubicBezTo>
                    <a:pt x="29605" y="379192"/>
                    <a:pt x="28368" y="383997"/>
                    <a:pt x="20803" y="388565"/>
                  </a:cubicBezTo>
                  <a:close/>
                  <a:moveTo>
                    <a:pt x="47353" y="38707"/>
                  </a:moveTo>
                  <a:cubicBezTo>
                    <a:pt x="52111" y="38802"/>
                    <a:pt x="55251" y="41181"/>
                    <a:pt x="54633" y="45986"/>
                  </a:cubicBezTo>
                  <a:cubicBezTo>
                    <a:pt x="54157" y="49603"/>
                    <a:pt x="51397" y="52172"/>
                    <a:pt x="47448" y="52600"/>
                  </a:cubicBezTo>
                  <a:cubicBezTo>
                    <a:pt x="43261" y="51791"/>
                    <a:pt x="40787" y="48936"/>
                    <a:pt x="40644" y="45320"/>
                  </a:cubicBezTo>
                  <a:cubicBezTo>
                    <a:pt x="40549" y="41514"/>
                    <a:pt x="42928" y="38611"/>
                    <a:pt x="47353" y="38707"/>
                  </a:cubicBezTo>
                  <a:close/>
                  <a:moveTo>
                    <a:pt x="46211" y="419445"/>
                  </a:moveTo>
                  <a:cubicBezTo>
                    <a:pt x="50350" y="419730"/>
                    <a:pt x="52491" y="422490"/>
                    <a:pt x="52872" y="426725"/>
                  </a:cubicBezTo>
                  <a:cubicBezTo>
                    <a:pt x="52301" y="430864"/>
                    <a:pt x="49827" y="433053"/>
                    <a:pt x="45592" y="432910"/>
                  </a:cubicBezTo>
                  <a:cubicBezTo>
                    <a:pt x="41215" y="432767"/>
                    <a:pt x="38978" y="430150"/>
                    <a:pt x="39217" y="425916"/>
                  </a:cubicBezTo>
                  <a:cubicBezTo>
                    <a:pt x="39407" y="421681"/>
                    <a:pt x="41928" y="419159"/>
                    <a:pt x="46211" y="419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31">
              <a:extLst>
                <a:ext uri="{FF2B5EF4-FFF2-40B4-BE49-F238E27FC236}">
                  <a16:creationId xmlns:a16="http://schemas.microsoft.com/office/drawing/2014/main" id="{FE13A5B1-154D-49D0-BCF3-8DDEA19B8340}"/>
                </a:ext>
              </a:extLst>
            </p:cNvPr>
            <p:cNvSpPr/>
            <p:nvPr/>
          </p:nvSpPr>
          <p:spPr>
            <a:xfrm>
              <a:off x="4911880" y="1240736"/>
              <a:ext cx="93579" cy="473491"/>
            </a:xfrm>
            <a:custGeom>
              <a:avLst/>
              <a:gdLst>
                <a:gd name="connsiteX0" fmla="*/ 21329 w 93579"/>
                <a:gd name="connsiteY0" fmla="*/ 389731 h 473491"/>
                <a:gd name="connsiteX1" fmla="*/ 9815 w 93579"/>
                <a:gd name="connsiteY1" fmla="*/ 456296 h 473491"/>
                <a:gd name="connsiteX2" fmla="*/ 75380 w 93579"/>
                <a:gd name="connsiteY2" fmla="*/ 462625 h 473491"/>
                <a:gd name="connsiteX3" fmla="*/ 76903 w 93579"/>
                <a:gd name="connsiteY3" fmla="*/ 395203 h 473491"/>
                <a:gd name="connsiteX4" fmla="*/ 69100 w 93579"/>
                <a:gd name="connsiteY4" fmla="*/ 376361 h 473491"/>
                <a:gd name="connsiteX5" fmla="*/ 68339 w 93579"/>
                <a:gd name="connsiteY5" fmla="*/ 97778 h 473491"/>
                <a:gd name="connsiteX6" fmla="*/ 76142 w 93579"/>
                <a:gd name="connsiteY6" fmla="*/ 80840 h 473491"/>
                <a:gd name="connsiteX7" fmla="*/ 91082 w 93579"/>
                <a:gd name="connsiteY7" fmla="*/ 30880 h 473491"/>
                <a:gd name="connsiteX8" fmla="*/ 47736 w 93579"/>
                <a:gd name="connsiteY8" fmla="*/ 1 h 473491"/>
                <a:gd name="connsiteX9" fmla="*/ 5199 w 93579"/>
                <a:gd name="connsiteY9" fmla="*/ 30024 h 473491"/>
                <a:gd name="connsiteX10" fmla="*/ 19140 w 93579"/>
                <a:gd name="connsiteY10" fmla="*/ 80221 h 473491"/>
                <a:gd name="connsiteX11" fmla="*/ 27990 w 93579"/>
                <a:gd name="connsiteY11" fmla="*/ 99396 h 473491"/>
                <a:gd name="connsiteX12" fmla="*/ 30131 w 93579"/>
                <a:gd name="connsiteY12" fmla="*/ 372507 h 473491"/>
                <a:gd name="connsiteX13" fmla="*/ 21329 w 93579"/>
                <a:gd name="connsiteY13" fmla="*/ 389731 h 473491"/>
                <a:gd name="connsiteX14" fmla="*/ 48640 w 93579"/>
                <a:gd name="connsiteY14" fmla="*/ 38731 h 473491"/>
                <a:gd name="connsiteX15" fmla="*/ 54826 w 93579"/>
                <a:gd name="connsiteY15" fmla="*/ 45916 h 473491"/>
                <a:gd name="connsiteX16" fmla="*/ 47355 w 93579"/>
                <a:gd name="connsiteY16" fmla="*/ 52291 h 473491"/>
                <a:gd name="connsiteX17" fmla="*/ 41408 w 93579"/>
                <a:gd name="connsiteY17" fmla="*/ 44821 h 473491"/>
                <a:gd name="connsiteX18" fmla="*/ 48640 w 93579"/>
                <a:gd name="connsiteY18" fmla="*/ 38731 h 473491"/>
                <a:gd name="connsiteX19" fmla="*/ 45357 w 93579"/>
                <a:gd name="connsiteY19" fmla="*/ 421420 h 473491"/>
                <a:gd name="connsiteX20" fmla="*/ 52447 w 93579"/>
                <a:gd name="connsiteY20" fmla="*/ 427986 h 473491"/>
                <a:gd name="connsiteX21" fmla="*/ 45928 w 93579"/>
                <a:gd name="connsiteY21" fmla="*/ 434885 h 473491"/>
                <a:gd name="connsiteX22" fmla="*/ 38839 w 93579"/>
                <a:gd name="connsiteY22" fmla="*/ 428319 h 473491"/>
                <a:gd name="connsiteX23" fmla="*/ 45357 w 93579"/>
                <a:gd name="connsiteY23" fmla="*/ 421420 h 4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79" h="473491">
                  <a:moveTo>
                    <a:pt x="21329" y="389731"/>
                  </a:moveTo>
                  <a:cubicBezTo>
                    <a:pt x="-1985" y="404101"/>
                    <a:pt x="-6743" y="434552"/>
                    <a:pt x="9815" y="456296"/>
                  </a:cubicBezTo>
                  <a:cubicBezTo>
                    <a:pt x="25088" y="476375"/>
                    <a:pt x="56253" y="479373"/>
                    <a:pt x="75380" y="462625"/>
                  </a:cubicBezTo>
                  <a:cubicBezTo>
                    <a:pt x="95887" y="444687"/>
                    <a:pt x="96982" y="414045"/>
                    <a:pt x="76903" y="395203"/>
                  </a:cubicBezTo>
                  <a:cubicBezTo>
                    <a:pt x="70860" y="389541"/>
                    <a:pt x="69147" y="384117"/>
                    <a:pt x="69100" y="376361"/>
                  </a:cubicBezTo>
                  <a:cubicBezTo>
                    <a:pt x="69052" y="283484"/>
                    <a:pt x="68767" y="190608"/>
                    <a:pt x="68339" y="97778"/>
                  </a:cubicBezTo>
                  <a:cubicBezTo>
                    <a:pt x="68291" y="90594"/>
                    <a:pt x="69433" y="85645"/>
                    <a:pt x="76142" y="80840"/>
                  </a:cubicBezTo>
                  <a:cubicBezTo>
                    <a:pt x="91843" y="69611"/>
                    <a:pt x="97268" y="48818"/>
                    <a:pt x="91082" y="30880"/>
                  </a:cubicBezTo>
                  <a:cubicBezTo>
                    <a:pt x="84373" y="11372"/>
                    <a:pt x="68339" y="-95"/>
                    <a:pt x="47736" y="1"/>
                  </a:cubicBezTo>
                  <a:cubicBezTo>
                    <a:pt x="27752" y="48"/>
                    <a:pt x="12051" y="11134"/>
                    <a:pt x="5199" y="30024"/>
                  </a:cubicBezTo>
                  <a:cubicBezTo>
                    <a:pt x="-1367" y="48104"/>
                    <a:pt x="3534" y="68754"/>
                    <a:pt x="19140" y="80221"/>
                  </a:cubicBezTo>
                  <a:cubicBezTo>
                    <a:pt x="26515" y="85645"/>
                    <a:pt x="27943" y="91212"/>
                    <a:pt x="27990" y="99396"/>
                  </a:cubicBezTo>
                  <a:cubicBezTo>
                    <a:pt x="28466" y="190417"/>
                    <a:pt x="29180" y="281486"/>
                    <a:pt x="30131" y="372507"/>
                  </a:cubicBezTo>
                  <a:cubicBezTo>
                    <a:pt x="30322" y="380501"/>
                    <a:pt x="28752" y="385164"/>
                    <a:pt x="21329" y="389731"/>
                  </a:cubicBezTo>
                  <a:close/>
                  <a:moveTo>
                    <a:pt x="48640" y="38731"/>
                  </a:moveTo>
                  <a:cubicBezTo>
                    <a:pt x="52875" y="39064"/>
                    <a:pt x="55302" y="41586"/>
                    <a:pt x="54826" y="45916"/>
                  </a:cubicBezTo>
                  <a:cubicBezTo>
                    <a:pt x="54398" y="50055"/>
                    <a:pt x="51781" y="52196"/>
                    <a:pt x="47355" y="52291"/>
                  </a:cubicBezTo>
                  <a:cubicBezTo>
                    <a:pt x="43501" y="51435"/>
                    <a:pt x="41122" y="49151"/>
                    <a:pt x="41408" y="44821"/>
                  </a:cubicBezTo>
                  <a:cubicBezTo>
                    <a:pt x="41693" y="40444"/>
                    <a:pt x="44405" y="38398"/>
                    <a:pt x="48640" y="38731"/>
                  </a:cubicBezTo>
                  <a:close/>
                  <a:moveTo>
                    <a:pt x="45357" y="421420"/>
                  </a:moveTo>
                  <a:cubicBezTo>
                    <a:pt x="49640" y="421230"/>
                    <a:pt x="52066" y="423513"/>
                    <a:pt x="52447" y="427986"/>
                  </a:cubicBezTo>
                  <a:cubicBezTo>
                    <a:pt x="52209" y="431983"/>
                    <a:pt x="50258" y="434790"/>
                    <a:pt x="45928" y="434885"/>
                  </a:cubicBezTo>
                  <a:cubicBezTo>
                    <a:pt x="41693" y="434980"/>
                    <a:pt x="39124" y="432411"/>
                    <a:pt x="38839" y="428319"/>
                  </a:cubicBezTo>
                  <a:cubicBezTo>
                    <a:pt x="38506" y="423989"/>
                    <a:pt x="41122" y="421610"/>
                    <a:pt x="45357" y="4214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32">
              <a:extLst>
                <a:ext uri="{FF2B5EF4-FFF2-40B4-BE49-F238E27FC236}">
                  <a16:creationId xmlns:a16="http://schemas.microsoft.com/office/drawing/2014/main" id="{16C4E27D-55C9-45B4-9A58-6E5BB6DEC096}"/>
                </a:ext>
              </a:extLst>
            </p:cNvPr>
            <p:cNvSpPr/>
            <p:nvPr/>
          </p:nvSpPr>
          <p:spPr>
            <a:xfrm>
              <a:off x="4576419" y="1694845"/>
              <a:ext cx="92016" cy="457945"/>
            </a:xfrm>
            <a:custGeom>
              <a:avLst/>
              <a:gdLst>
                <a:gd name="connsiteX0" fmla="*/ 72260 w 92016"/>
                <a:gd name="connsiteY0" fmla="*/ 82456 h 457945"/>
                <a:gd name="connsiteX1" fmla="*/ 79920 w 92016"/>
                <a:gd name="connsiteY1" fmla="*/ 15462 h 457945"/>
                <a:gd name="connsiteX2" fmla="*/ 13260 w 92016"/>
                <a:gd name="connsiteY2" fmla="*/ 13654 h 457945"/>
                <a:gd name="connsiteX3" fmla="*/ 17209 w 92016"/>
                <a:gd name="connsiteY3" fmla="*/ 80981 h 457945"/>
                <a:gd name="connsiteX4" fmla="*/ 24156 w 92016"/>
                <a:gd name="connsiteY4" fmla="*/ 95635 h 457945"/>
                <a:gd name="connsiteX5" fmla="*/ 26154 w 92016"/>
                <a:gd name="connsiteY5" fmla="*/ 360515 h 457945"/>
                <a:gd name="connsiteX6" fmla="*/ 18827 w 92016"/>
                <a:gd name="connsiteY6" fmla="*/ 376312 h 457945"/>
                <a:gd name="connsiteX7" fmla="*/ 13403 w 92016"/>
                <a:gd name="connsiteY7" fmla="*/ 444590 h 457945"/>
                <a:gd name="connsiteX8" fmla="*/ 79397 w 92016"/>
                <a:gd name="connsiteY8" fmla="*/ 443781 h 457945"/>
                <a:gd name="connsiteX9" fmla="*/ 72593 w 92016"/>
                <a:gd name="connsiteY9" fmla="*/ 375788 h 457945"/>
                <a:gd name="connsiteX10" fmla="*/ 65123 w 92016"/>
                <a:gd name="connsiteY10" fmla="*/ 360182 h 457945"/>
                <a:gd name="connsiteX11" fmla="*/ 65217 w 92016"/>
                <a:gd name="connsiteY11" fmla="*/ 229098 h 457945"/>
                <a:gd name="connsiteX12" fmla="*/ 64313 w 92016"/>
                <a:gd name="connsiteY12" fmla="*/ 229098 h 457945"/>
                <a:gd name="connsiteX13" fmla="*/ 64123 w 92016"/>
                <a:gd name="connsiteY13" fmla="*/ 98014 h 457945"/>
                <a:gd name="connsiteX14" fmla="*/ 72260 w 92016"/>
                <a:gd name="connsiteY14" fmla="*/ 82456 h 457945"/>
                <a:gd name="connsiteX15" fmla="*/ 46614 w 92016"/>
                <a:gd name="connsiteY15" fmla="*/ 38682 h 457945"/>
                <a:gd name="connsiteX16" fmla="*/ 52751 w 92016"/>
                <a:gd name="connsiteY16" fmla="*/ 46199 h 457945"/>
                <a:gd name="connsiteX17" fmla="*/ 45519 w 92016"/>
                <a:gd name="connsiteY17" fmla="*/ 52337 h 457945"/>
                <a:gd name="connsiteX18" fmla="*/ 38668 w 92016"/>
                <a:gd name="connsiteY18" fmla="*/ 45771 h 457945"/>
                <a:gd name="connsiteX19" fmla="*/ 46614 w 92016"/>
                <a:gd name="connsiteY19" fmla="*/ 38682 h 457945"/>
                <a:gd name="connsiteX20" fmla="*/ 45281 w 92016"/>
                <a:gd name="connsiteY20" fmla="*/ 419277 h 457945"/>
                <a:gd name="connsiteX21" fmla="*/ 39191 w 92016"/>
                <a:gd name="connsiteY21" fmla="*/ 412092 h 457945"/>
                <a:gd name="connsiteX22" fmla="*/ 47565 w 92016"/>
                <a:gd name="connsiteY22" fmla="*/ 405717 h 457945"/>
                <a:gd name="connsiteX23" fmla="*/ 53418 w 92016"/>
                <a:gd name="connsiteY23" fmla="*/ 413520 h 457945"/>
                <a:gd name="connsiteX24" fmla="*/ 45281 w 92016"/>
                <a:gd name="connsiteY24" fmla="*/ 419277 h 4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016" h="457945">
                  <a:moveTo>
                    <a:pt x="72260" y="82456"/>
                  </a:moveTo>
                  <a:cubicBezTo>
                    <a:pt x="94670" y="66231"/>
                    <a:pt x="97905" y="35541"/>
                    <a:pt x="79920" y="15462"/>
                  </a:cubicBezTo>
                  <a:cubicBezTo>
                    <a:pt x="62125" y="-4426"/>
                    <a:pt x="31959" y="-5235"/>
                    <a:pt x="13260" y="13654"/>
                  </a:cubicBezTo>
                  <a:cubicBezTo>
                    <a:pt x="-5725" y="32829"/>
                    <a:pt x="-4250" y="64042"/>
                    <a:pt x="17209" y="80981"/>
                  </a:cubicBezTo>
                  <a:cubicBezTo>
                    <a:pt x="22633" y="85263"/>
                    <a:pt x="24108" y="89259"/>
                    <a:pt x="24156" y="95635"/>
                  </a:cubicBezTo>
                  <a:cubicBezTo>
                    <a:pt x="24632" y="183944"/>
                    <a:pt x="25345" y="272254"/>
                    <a:pt x="26154" y="360515"/>
                  </a:cubicBezTo>
                  <a:cubicBezTo>
                    <a:pt x="26202" y="367319"/>
                    <a:pt x="24727" y="371697"/>
                    <a:pt x="18827" y="376312"/>
                  </a:cubicBezTo>
                  <a:cubicBezTo>
                    <a:pt x="-3679" y="393917"/>
                    <a:pt x="-5677" y="425034"/>
                    <a:pt x="13403" y="444590"/>
                  </a:cubicBezTo>
                  <a:cubicBezTo>
                    <a:pt x="31055" y="462718"/>
                    <a:pt x="62030" y="462337"/>
                    <a:pt x="79397" y="443781"/>
                  </a:cubicBezTo>
                  <a:cubicBezTo>
                    <a:pt x="98381" y="423512"/>
                    <a:pt x="95812" y="393155"/>
                    <a:pt x="72593" y="375788"/>
                  </a:cubicBezTo>
                  <a:cubicBezTo>
                    <a:pt x="66502" y="371221"/>
                    <a:pt x="65123" y="366891"/>
                    <a:pt x="65123" y="360182"/>
                  </a:cubicBezTo>
                  <a:cubicBezTo>
                    <a:pt x="65313" y="316503"/>
                    <a:pt x="65217" y="272777"/>
                    <a:pt x="65217" y="229098"/>
                  </a:cubicBezTo>
                  <a:cubicBezTo>
                    <a:pt x="64932" y="229098"/>
                    <a:pt x="64647" y="229098"/>
                    <a:pt x="64313" y="229098"/>
                  </a:cubicBezTo>
                  <a:cubicBezTo>
                    <a:pt x="64313" y="185419"/>
                    <a:pt x="64504" y="141693"/>
                    <a:pt x="64123" y="98014"/>
                  </a:cubicBezTo>
                  <a:cubicBezTo>
                    <a:pt x="64123" y="90687"/>
                    <a:pt x="66502" y="86643"/>
                    <a:pt x="72260" y="82456"/>
                  </a:cubicBezTo>
                  <a:close/>
                  <a:moveTo>
                    <a:pt x="46614" y="38682"/>
                  </a:moveTo>
                  <a:cubicBezTo>
                    <a:pt x="50611" y="39205"/>
                    <a:pt x="52990" y="42345"/>
                    <a:pt x="52751" y="46199"/>
                  </a:cubicBezTo>
                  <a:cubicBezTo>
                    <a:pt x="52466" y="50053"/>
                    <a:pt x="49992" y="52718"/>
                    <a:pt x="45519" y="52337"/>
                  </a:cubicBezTo>
                  <a:cubicBezTo>
                    <a:pt x="41142" y="52337"/>
                    <a:pt x="38477" y="49435"/>
                    <a:pt x="38668" y="45771"/>
                  </a:cubicBezTo>
                  <a:cubicBezTo>
                    <a:pt x="38810" y="41584"/>
                    <a:pt x="41618" y="38015"/>
                    <a:pt x="46614" y="38682"/>
                  </a:cubicBezTo>
                  <a:close/>
                  <a:moveTo>
                    <a:pt x="45281" y="419277"/>
                  </a:moveTo>
                  <a:cubicBezTo>
                    <a:pt x="41142" y="418849"/>
                    <a:pt x="38477" y="416089"/>
                    <a:pt x="39191" y="412092"/>
                  </a:cubicBezTo>
                  <a:cubicBezTo>
                    <a:pt x="39952" y="408048"/>
                    <a:pt x="42617" y="404289"/>
                    <a:pt x="47565" y="405717"/>
                  </a:cubicBezTo>
                  <a:cubicBezTo>
                    <a:pt x="50991" y="406716"/>
                    <a:pt x="53561" y="409475"/>
                    <a:pt x="53418" y="413520"/>
                  </a:cubicBezTo>
                  <a:cubicBezTo>
                    <a:pt x="51847" y="417374"/>
                    <a:pt x="49326" y="419705"/>
                    <a:pt x="45281" y="4192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33">
              <a:extLst>
                <a:ext uri="{FF2B5EF4-FFF2-40B4-BE49-F238E27FC236}">
                  <a16:creationId xmlns:a16="http://schemas.microsoft.com/office/drawing/2014/main" id="{D3DE5745-AC30-4816-87D5-65DE88602FC7}"/>
                </a:ext>
              </a:extLst>
            </p:cNvPr>
            <p:cNvSpPr/>
            <p:nvPr/>
          </p:nvSpPr>
          <p:spPr>
            <a:xfrm>
              <a:off x="4481014" y="2270189"/>
              <a:ext cx="365507" cy="96027"/>
            </a:xfrm>
            <a:custGeom>
              <a:avLst/>
              <a:gdLst>
                <a:gd name="connsiteX0" fmla="*/ 78642 w 365507"/>
                <a:gd name="connsiteY0" fmla="*/ 19458 h 96027"/>
                <a:gd name="connsiteX1" fmla="*/ 11315 w 365507"/>
                <a:gd name="connsiteY1" fmla="*/ 20267 h 96027"/>
                <a:gd name="connsiteX2" fmla="*/ 17739 w 365507"/>
                <a:gd name="connsiteY2" fmla="*/ 86689 h 96027"/>
                <a:gd name="connsiteX3" fmla="*/ 84114 w 365507"/>
                <a:gd name="connsiteY3" fmla="*/ 74128 h 96027"/>
                <a:gd name="connsiteX4" fmla="*/ 98197 w 365507"/>
                <a:gd name="connsiteY4" fmla="*/ 66657 h 96027"/>
                <a:gd name="connsiteX5" fmla="*/ 268821 w 365507"/>
                <a:gd name="connsiteY5" fmla="*/ 66705 h 96027"/>
                <a:gd name="connsiteX6" fmla="*/ 284475 w 365507"/>
                <a:gd name="connsiteY6" fmla="*/ 74365 h 96027"/>
                <a:gd name="connsiteX7" fmla="*/ 335909 w 365507"/>
                <a:gd name="connsiteY7" fmla="*/ 88497 h 96027"/>
                <a:gd name="connsiteX8" fmla="*/ 365504 w 365507"/>
                <a:gd name="connsiteY8" fmla="*/ 45104 h 96027"/>
                <a:gd name="connsiteX9" fmla="*/ 334767 w 365507"/>
                <a:gd name="connsiteY9" fmla="*/ 2471 h 96027"/>
                <a:gd name="connsiteX10" fmla="*/ 283713 w 365507"/>
                <a:gd name="connsiteY10" fmla="*/ 18173 h 96027"/>
                <a:gd name="connsiteX11" fmla="*/ 267013 w 365507"/>
                <a:gd name="connsiteY11" fmla="*/ 26547 h 96027"/>
                <a:gd name="connsiteX12" fmla="*/ 95009 w 365507"/>
                <a:gd name="connsiteY12" fmla="*/ 26547 h 96027"/>
                <a:gd name="connsiteX13" fmla="*/ 78642 w 365507"/>
                <a:gd name="connsiteY13" fmla="*/ 19458 h 96027"/>
                <a:gd name="connsiteX14" fmla="*/ 46240 w 365507"/>
                <a:gd name="connsiteY14" fmla="*/ 56951 h 96027"/>
                <a:gd name="connsiteX15" fmla="*/ 38532 w 365507"/>
                <a:gd name="connsiteY15" fmla="*/ 51337 h 96027"/>
                <a:gd name="connsiteX16" fmla="*/ 44241 w 365507"/>
                <a:gd name="connsiteY16" fmla="*/ 43533 h 96027"/>
                <a:gd name="connsiteX17" fmla="*/ 49713 w 365507"/>
                <a:gd name="connsiteY17" fmla="*/ 51527 h 96027"/>
                <a:gd name="connsiteX18" fmla="*/ 46240 w 365507"/>
                <a:gd name="connsiteY18" fmla="*/ 56951 h 96027"/>
                <a:gd name="connsiteX19" fmla="*/ 320350 w 365507"/>
                <a:gd name="connsiteY19" fmla="*/ 38918 h 96027"/>
                <a:gd name="connsiteX20" fmla="*/ 327059 w 365507"/>
                <a:gd name="connsiteY20" fmla="*/ 46293 h 96027"/>
                <a:gd name="connsiteX21" fmla="*/ 319351 w 365507"/>
                <a:gd name="connsiteY21" fmla="*/ 52716 h 96027"/>
                <a:gd name="connsiteX22" fmla="*/ 313261 w 365507"/>
                <a:gd name="connsiteY22" fmla="*/ 45199 h 96027"/>
                <a:gd name="connsiteX23" fmla="*/ 320350 w 365507"/>
                <a:gd name="connsiteY23" fmla="*/ 38918 h 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507" h="96027">
                  <a:moveTo>
                    <a:pt x="78642" y="19458"/>
                  </a:moveTo>
                  <a:cubicBezTo>
                    <a:pt x="58991" y="-1049"/>
                    <a:pt x="29682" y="-431"/>
                    <a:pt x="11315" y="20267"/>
                  </a:cubicBezTo>
                  <a:cubicBezTo>
                    <a:pt x="-6051" y="39822"/>
                    <a:pt x="-3054" y="71082"/>
                    <a:pt x="17739" y="86689"/>
                  </a:cubicBezTo>
                  <a:cubicBezTo>
                    <a:pt x="39340" y="102914"/>
                    <a:pt x="69269" y="97537"/>
                    <a:pt x="84114" y="74128"/>
                  </a:cubicBezTo>
                  <a:cubicBezTo>
                    <a:pt x="87825" y="68275"/>
                    <a:pt x="91631" y="66657"/>
                    <a:pt x="98197" y="66657"/>
                  </a:cubicBezTo>
                  <a:cubicBezTo>
                    <a:pt x="155056" y="66895"/>
                    <a:pt x="211962" y="66895"/>
                    <a:pt x="268821" y="66705"/>
                  </a:cubicBezTo>
                  <a:cubicBezTo>
                    <a:pt x="275720" y="66657"/>
                    <a:pt x="280002" y="68418"/>
                    <a:pt x="284475" y="74365"/>
                  </a:cubicBezTo>
                  <a:cubicBezTo>
                    <a:pt x="296512" y="90305"/>
                    <a:pt x="317305" y="95396"/>
                    <a:pt x="335909" y="88497"/>
                  </a:cubicBezTo>
                  <a:cubicBezTo>
                    <a:pt x="353323" y="82073"/>
                    <a:pt x="365742" y="63803"/>
                    <a:pt x="365504" y="45104"/>
                  </a:cubicBezTo>
                  <a:cubicBezTo>
                    <a:pt x="365266" y="26547"/>
                    <a:pt x="352134" y="8324"/>
                    <a:pt x="334767" y="2471"/>
                  </a:cubicBezTo>
                  <a:cubicBezTo>
                    <a:pt x="316116" y="-3809"/>
                    <a:pt x="294942" y="2043"/>
                    <a:pt x="283713" y="18173"/>
                  </a:cubicBezTo>
                  <a:cubicBezTo>
                    <a:pt x="279146" y="24739"/>
                    <a:pt x="274435" y="26547"/>
                    <a:pt x="267013" y="26547"/>
                  </a:cubicBezTo>
                  <a:cubicBezTo>
                    <a:pt x="209678" y="26309"/>
                    <a:pt x="152344" y="26309"/>
                    <a:pt x="95009" y="26547"/>
                  </a:cubicBezTo>
                  <a:cubicBezTo>
                    <a:pt x="88158" y="26500"/>
                    <a:pt x="83543" y="24549"/>
                    <a:pt x="78642" y="19458"/>
                  </a:cubicBezTo>
                  <a:close/>
                  <a:moveTo>
                    <a:pt x="46240" y="56951"/>
                  </a:moveTo>
                  <a:cubicBezTo>
                    <a:pt x="42100" y="57379"/>
                    <a:pt x="39198" y="55238"/>
                    <a:pt x="38532" y="51337"/>
                  </a:cubicBezTo>
                  <a:cubicBezTo>
                    <a:pt x="37865" y="47245"/>
                    <a:pt x="40720" y="44152"/>
                    <a:pt x="44241" y="43533"/>
                  </a:cubicBezTo>
                  <a:cubicBezTo>
                    <a:pt x="51235" y="42296"/>
                    <a:pt x="47239" y="49481"/>
                    <a:pt x="49713" y="51527"/>
                  </a:cubicBezTo>
                  <a:cubicBezTo>
                    <a:pt x="51426" y="55428"/>
                    <a:pt x="49237" y="56618"/>
                    <a:pt x="46240" y="56951"/>
                  </a:cubicBezTo>
                  <a:close/>
                  <a:moveTo>
                    <a:pt x="320350" y="38918"/>
                  </a:moveTo>
                  <a:cubicBezTo>
                    <a:pt x="324061" y="39346"/>
                    <a:pt x="326964" y="41821"/>
                    <a:pt x="327059" y="46293"/>
                  </a:cubicBezTo>
                  <a:cubicBezTo>
                    <a:pt x="325727" y="49909"/>
                    <a:pt x="323395" y="52954"/>
                    <a:pt x="319351" y="52716"/>
                  </a:cubicBezTo>
                  <a:cubicBezTo>
                    <a:pt x="315212" y="52431"/>
                    <a:pt x="313070" y="49529"/>
                    <a:pt x="313261" y="45199"/>
                  </a:cubicBezTo>
                  <a:cubicBezTo>
                    <a:pt x="313403" y="40583"/>
                    <a:pt x="316448" y="38490"/>
                    <a:pt x="320350" y="3891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34">
              <a:extLst>
                <a:ext uri="{FF2B5EF4-FFF2-40B4-BE49-F238E27FC236}">
                  <a16:creationId xmlns:a16="http://schemas.microsoft.com/office/drawing/2014/main" id="{38CF7020-E1DE-4CC5-BAC1-E80C5CB78F7F}"/>
                </a:ext>
              </a:extLst>
            </p:cNvPr>
            <p:cNvSpPr/>
            <p:nvPr/>
          </p:nvSpPr>
          <p:spPr>
            <a:xfrm>
              <a:off x="5346627" y="2282604"/>
              <a:ext cx="91468" cy="344387"/>
            </a:xfrm>
            <a:custGeom>
              <a:avLst/>
              <a:gdLst>
                <a:gd name="connsiteX0" fmla="*/ 21087 w 91468"/>
                <a:gd name="connsiteY0" fmla="*/ 260408 h 344387"/>
                <a:gd name="connsiteX1" fmla="*/ 2054 w 91468"/>
                <a:gd name="connsiteY1" fmla="*/ 311224 h 344387"/>
                <a:gd name="connsiteX2" fmla="*/ 45495 w 91468"/>
                <a:gd name="connsiteY2" fmla="*/ 344387 h 344387"/>
                <a:gd name="connsiteX3" fmla="*/ 89888 w 91468"/>
                <a:gd name="connsiteY3" fmla="*/ 310367 h 344387"/>
                <a:gd name="connsiteX4" fmla="*/ 69285 w 91468"/>
                <a:gd name="connsiteY4" fmla="*/ 259837 h 344387"/>
                <a:gd name="connsiteX5" fmla="*/ 60578 w 91468"/>
                <a:gd name="connsiteY5" fmla="*/ 243755 h 344387"/>
                <a:gd name="connsiteX6" fmla="*/ 60531 w 91468"/>
                <a:gd name="connsiteY6" fmla="*/ 100395 h 344387"/>
                <a:gd name="connsiteX7" fmla="*/ 70047 w 91468"/>
                <a:gd name="connsiteY7" fmla="*/ 83504 h 344387"/>
                <a:gd name="connsiteX8" fmla="*/ 89555 w 91468"/>
                <a:gd name="connsiteY8" fmla="*/ 32546 h 344387"/>
                <a:gd name="connsiteX9" fmla="*/ 45876 w 91468"/>
                <a:gd name="connsiteY9" fmla="*/ 1 h 344387"/>
                <a:gd name="connsiteX10" fmla="*/ 2150 w 91468"/>
                <a:gd name="connsiteY10" fmla="*/ 32165 h 344387"/>
                <a:gd name="connsiteX11" fmla="*/ 20849 w 91468"/>
                <a:gd name="connsiteY11" fmla="*/ 83028 h 344387"/>
                <a:gd name="connsiteX12" fmla="*/ 30460 w 91468"/>
                <a:gd name="connsiteY12" fmla="*/ 101347 h 344387"/>
                <a:gd name="connsiteX13" fmla="*/ 30460 w 91468"/>
                <a:gd name="connsiteY13" fmla="*/ 241994 h 344387"/>
                <a:gd name="connsiteX14" fmla="*/ 21087 w 91468"/>
                <a:gd name="connsiteY14" fmla="*/ 260408 h 344387"/>
                <a:gd name="connsiteX15" fmla="*/ 45067 w 91468"/>
                <a:gd name="connsiteY15" fmla="*/ 38493 h 344387"/>
                <a:gd name="connsiteX16" fmla="*/ 52252 w 91468"/>
                <a:gd name="connsiteY16" fmla="*/ 45012 h 344387"/>
                <a:gd name="connsiteX17" fmla="*/ 45781 w 91468"/>
                <a:gd name="connsiteY17" fmla="*/ 52006 h 344387"/>
                <a:gd name="connsiteX18" fmla="*/ 38692 w 91468"/>
                <a:gd name="connsiteY18" fmla="*/ 45488 h 344387"/>
                <a:gd name="connsiteX19" fmla="*/ 45067 w 91468"/>
                <a:gd name="connsiteY19" fmla="*/ 38493 h 344387"/>
                <a:gd name="connsiteX20" fmla="*/ 38739 w 91468"/>
                <a:gd name="connsiteY20" fmla="*/ 297521 h 344387"/>
                <a:gd name="connsiteX21" fmla="*/ 46019 w 91468"/>
                <a:gd name="connsiteY21" fmla="*/ 291430 h 344387"/>
                <a:gd name="connsiteX22" fmla="*/ 52395 w 91468"/>
                <a:gd name="connsiteY22" fmla="*/ 298853 h 344387"/>
                <a:gd name="connsiteX23" fmla="*/ 45686 w 91468"/>
                <a:gd name="connsiteY23" fmla="*/ 305562 h 344387"/>
                <a:gd name="connsiteX24" fmla="*/ 38739 w 91468"/>
                <a:gd name="connsiteY24" fmla="*/ 297521 h 34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68" h="344387">
                  <a:moveTo>
                    <a:pt x="21087" y="260408"/>
                  </a:moveTo>
                  <a:cubicBezTo>
                    <a:pt x="3196" y="270780"/>
                    <a:pt x="-3846" y="292144"/>
                    <a:pt x="2054" y="311224"/>
                  </a:cubicBezTo>
                  <a:cubicBezTo>
                    <a:pt x="8192" y="330922"/>
                    <a:pt x="25702" y="344292"/>
                    <a:pt x="45495" y="344387"/>
                  </a:cubicBezTo>
                  <a:cubicBezTo>
                    <a:pt x="65669" y="344483"/>
                    <a:pt x="84654" y="329923"/>
                    <a:pt x="89888" y="310367"/>
                  </a:cubicBezTo>
                  <a:cubicBezTo>
                    <a:pt x="95074" y="291002"/>
                    <a:pt x="87319" y="270210"/>
                    <a:pt x="69285" y="259837"/>
                  </a:cubicBezTo>
                  <a:cubicBezTo>
                    <a:pt x="62148" y="255698"/>
                    <a:pt x="60531" y="251225"/>
                    <a:pt x="60578" y="243755"/>
                  </a:cubicBezTo>
                  <a:cubicBezTo>
                    <a:pt x="60864" y="195984"/>
                    <a:pt x="60959" y="148166"/>
                    <a:pt x="60531" y="100395"/>
                  </a:cubicBezTo>
                  <a:cubicBezTo>
                    <a:pt x="60436" y="92164"/>
                    <a:pt x="62719" y="87786"/>
                    <a:pt x="70047" y="83504"/>
                  </a:cubicBezTo>
                  <a:cubicBezTo>
                    <a:pt x="87509" y="73227"/>
                    <a:pt x="95122" y="51483"/>
                    <a:pt x="89555" y="32546"/>
                  </a:cubicBezTo>
                  <a:cubicBezTo>
                    <a:pt x="83798" y="12942"/>
                    <a:pt x="66478" y="96"/>
                    <a:pt x="45876" y="1"/>
                  </a:cubicBezTo>
                  <a:cubicBezTo>
                    <a:pt x="24798" y="-95"/>
                    <a:pt x="8573" y="11896"/>
                    <a:pt x="2150" y="32165"/>
                  </a:cubicBezTo>
                  <a:cubicBezTo>
                    <a:pt x="-3941" y="51387"/>
                    <a:pt x="3102" y="72894"/>
                    <a:pt x="20849" y="83028"/>
                  </a:cubicBezTo>
                  <a:cubicBezTo>
                    <a:pt x="29128" y="87739"/>
                    <a:pt x="30508" y="93020"/>
                    <a:pt x="30460" y="101347"/>
                  </a:cubicBezTo>
                  <a:cubicBezTo>
                    <a:pt x="30175" y="148214"/>
                    <a:pt x="30175" y="195128"/>
                    <a:pt x="30460" y="241994"/>
                  </a:cubicBezTo>
                  <a:cubicBezTo>
                    <a:pt x="30460" y="250083"/>
                    <a:pt x="29365" y="255555"/>
                    <a:pt x="21087" y="260408"/>
                  </a:cubicBezTo>
                  <a:close/>
                  <a:moveTo>
                    <a:pt x="45067" y="38493"/>
                  </a:moveTo>
                  <a:cubicBezTo>
                    <a:pt x="49587" y="38541"/>
                    <a:pt x="52157" y="40729"/>
                    <a:pt x="52252" y="45012"/>
                  </a:cubicBezTo>
                  <a:cubicBezTo>
                    <a:pt x="52395" y="49199"/>
                    <a:pt x="50159" y="51911"/>
                    <a:pt x="45781" y="52006"/>
                  </a:cubicBezTo>
                  <a:cubicBezTo>
                    <a:pt x="41546" y="52101"/>
                    <a:pt x="38929" y="49674"/>
                    <a:pt x="38692" y="45488"/>
                  </a:cubicBezTo>
                  <a:cubicBezTo>
                    <a:pt x="38501" y="41158"/>
                    <a:pt x="41118" y="38969"/>
                    <a:pt x="45067" y="38493"/>
                  </a:cubicBezTo>
                  <a:close/>
                  <a:moveTo>
                    <a:pt x="38739" y="297521"/>
                  </a:moveTo>
                  <a:cubicBezTo>
                    <a:pt x="39310" y="293524"/>
                    <a:pt x="42403" y="291811"/>
                    <a:pt x="46019" y="291430"/>
                  </a:cubicBezTo>
                  <a:cubicBezTo>
                    <a:pt x="50253" y="292382"/>
                    <a:pt x="52585" y="294428"/>
                    <a:pt x="52395" y="298853"/>
                  </a:cubicBezTo>
                  <a:cubicBezTo>
                    <a:pt x="52204" y="303230"/>
                    <a:pt x="49350" y="305800"/>
                    <a:pt x="45686" y="305562"/>
                  </a:cubicBezTo>
                  <a:cubicBezTo>
                    <a:pt x="41499" y="305229"/>
                    <a:pt x="37978" y="302517"/>
                    <a:pt x="38739" y="29752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35">
              <a:extLst>
                <a:ext uri="{FF2B5EF4-FFF2-40B4-BE49-F238E27FC236}">
                  <a16:creationId xmlns:a16="http://schemas.microsoft.com/office/drawing/2014/main" id="{50713635-0209-4499-B33F-12F74F3C7DD5}"/>
                </a:ext>
              </a:extLst>
            </p:cNvPr>
            <p:cNvSpPr/>
            <p:nvPr/>
          </p:nvSpPr>
          <p:spPr>
            <a:xfrm>
              <a:off x="5083323" y="2282506"/>
              <a:ext cx="91486" cy="344177"/>
            </a:xfrm>
            <a:custGeom>
              <a:avLst/>
              <a:gdLst>
                <a:gd name="connsiteX0" fmla="*/ 22175 w 91486"/>
                <a:gd name="connsiteY0" fmla="*/ 259840 h 344177"/>
                <a:gd name="connsiteX1" fmla="*/ 478 w 91486"/>
                <a:gd name="connsiteY1" fmla="*/ 293099 h 344177"/>
                <a:gd name="connsiteX2" fmla="*/ 37638 w 91486"/>
                <a:gd name="connsiteY2" fmla="*/ 343296 h 344177"/>
                <a:gd name="connsiteX3" fmla="*/ 87693 w 91486"/>
                <a:gd name="connsiteY3" fmla="*/ 316603 h 344177"/>
                <a:gd name="connsiteX4" fmla="*/ 70421 w 91486"/>
                <a:gd name="connsiteY4" fmla="*/ 260506 h 344177"/>
                <a:gd name="connsiteX5" fmla="*/ 61143 w 91486"/>
                <a:gd name="connsiteY5" fmla="*/ 243425 h 344177"/>
                <a:gd name="connsiteX6" fmla="*/ 61190 w 91486"/>
                <a:gd name="connsiteY6" fmla="*/ 100065 h 344177"/>
                <a:gd name="connsiteX7" fmla="*/ 69565 w 91486"/>
                <a:gd name="connsiteY7" fmla="*/ 83840 h 344177"/>
                <a:gd name="connsiteX8" fmla="*/ 89596 w 91486"/>
                <a:gd name="connsiteY8" fmla="*/ 33452 h 344177"/>
                <a:gd name="connsiteX9" fmla="*/ 46821 w 91486"/>
                <a:gd name="connsiteY9" fmla="*/ 3 h 344177"/>
                <a:gd name="connsiteX10" fmla="*/ 2191 w 91486"/>
                <a:gd name="connsiteY10" fmla="*/ 31216 h 344177"/>
                <a:gd name="connsiteX11" fmla="*/ 21318 w 91486"/>
                <a:gd name="connsiteY11" fmla="*/ 83412 h 344177"/>
                <a:gd name="connsiteX12" fmla="*/ 30882 w 91486"/>
                <a:gd name="connsiteY12" fmla="*/ 101683 h 344177"/>
                <a:gd name="connsiteX13" fmla="*/ 30929 w 91486"/>
                <a:gd name="connsiteY13" fmla="*/ 243662 h 344177"/>
                <a:gd name="connsiteX14" fmla="*/ 22175 w 91486"/>
                <a:gd name="connsiteY14" fmla="*/ 259840 h 344177"/>
                <a:gd name="connsiteX15" fmla="*/ 46678 w 91486"/>
                <a:gd name="connsiteY15" fmla="*/ 38734 h 344177"/>
                <a:gd name="connsiteX16" fmla="*/ 52674 w 91486"/>
                <a:gd name="connsiteY16" fmla="*/ 46156 h 344177"/>
                <a:gd name="connsiteX17" fmla="*/ 45346 w 91486"/>
                <a:gd name="connsiteY17" fmla="*/ 52294 h 344177"/>
                <a:gd name="connsiteX18" fmla="*/ 39303 w 91486"/>
                <a:gd name="connsiteY18" fmla="*/ 44634 h 344177"/>
                <a:gd name="connsiteX19" fmla="*/ 46678 w 91486"/>
                <a:gd name="connsiteY19" fmla="*/ 38734 h 344177"/>
                <a:gd name="connsiteX20" fmla="*/ 39066 w 91486"/>
                <a:gd name="connsiteY20" fmla="*/ 297428 h 344177"/>
                <a:gd name="connsiteX21" fmla="*/ 46488 w 91486"/>
                <a:gd name="connsiteY21" fmla="*/ 291719 h 344177"/>
                <a:gd name="connsiteX22" fmla="*/ 52959 w 91486"/>
                <a:gd name="connsiteY22" fmla="*/ 299094 h 344177"/>
                <a:gd name="connsiteX23" fmla="*/ 45584 w 91486"/>
                <a:gd name="connsiteY23" fmla="*/ 305660 h 344177"/>
                <a:gd name="connsiteX24" fmla="*/ 39066 w 91486"/>
                <a:gd name="connsiteY24" fmla="*/ 297428 h 34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6" h="344177">
                  <a:moveTo>
                    <a:pt x="22175" y="259840"/>
                  </a:moveTo>
                  <a:cubicBezTo>
                    <a:pt x="7329" y="267833"/>
                    <a:pt x="716" y="281346"/>
                    <a:pt x="478" y="293099"/>
                  </a:cubicBezTo>
                  <a:cubicBezTo>
                    <a:pt x="335" y="321219"/>
                    <a:pt x="14324" y="338252"/>
                    <a:pt x="37638" y="343296"/>
                  </a:cubicBezTo>
                  <a:cubicBezTo>
                    <a:pt x="57432" y="347578"/>
                    <a:pt x="79414" y="335873"/>
                    <a:pt x="87693" y="316603"/>
                  </a:cubicBezTo>
                  <a:cubicBezTo>
                    <a:pt x="96448" y="296191"/>
                    <a:pt x="89786" y="272163"/>
                    <a:pt x="70421" y="260506"/>
                  </a:cubicBezTo>
                  <a:cubicBezTo>
                    <a:pt x="62951" y="255986"/>
                    <a:pt x="61095" y="251466"/>
                    <a:pt x="61143" y="243425"/>
                  </a:cubicBezTo>
                  <a:cubicBezTo>
                    <a:pt x="61476" y="195654"/>
                    <a:pt x="61428" y="147836"/>
                    <a:pt x="61190" y="100065"/>
                  </a:cubicBezTo>
                  <a:cubicBezTo>
                    <a:pt x="61143" y="92833"/>
                    <a:pt x="62190" y="88027"/>
                    <a:pt x="69565" y="83840"/>
                  </a:cubicBezTo>
                  <a:cubicBezTo>
                    <a:pt x="87693" y="73420"/>
                    <a:pt x="95210" y="52675"/>
                    <a:pt x="89596" y="33452"/>
                  </a:cubicBezTo>
                  <a:cubicBezTo>
                    <a:pt x="83553" y="12803"/>
                    <a:pt x="67519" y="241"/>
                    <a:pt x="46821" y="3"/>
                  </a:cubicBezTo>
                  <a:cubicBezTo>
                    <a:pt x="25933" y="-234"/>
                    <a:pt x="8329" y="12041"/>
                    <a:pt x="2191" y="31216"/>
                  </a:cubicBezTo>
                  <a:cubicBezTo>
                    <a:pt x="-4042" y="50581"/>
                    <a:pt x="3237" y="73182"/>
                    <a:pt x="21318" y="83412"/>
                  </a:cubicBezTo>
                  <a:cubicBezTo>
                    <a:pt x="29740" y="88170"/>
                    <a:pt x="30929" y="93499"/>
                    <a:pt x="30882" y="101683"/>
                  </a:cubicBezTo>
                  <a:cubicBezTo>
                    <a:pt x="30644" y="149025"/>
                    <a:pt x="30596" y="196320"/>
                    <a:pt x="30929" y="243662"/>
                  </a:cubicBezTo>
                  <a:cubicBezTo>
                    <a:pt x="30929" y="251228"/>
                    <a:pt x="29407" y="255938"/>
                    <a:pt x="22175" y="259840"/>
                  </a:cubicBezTo>
                  <a:close/>
                  <a:moveTo>
                    <a:pt x="46678" y="38734"/>
                  </a:moveTo>
                  <a:cubicBezTo>
                    <a:pt x="50865" y="39257"/>
                    <a:pt x="53197" y="41969"/>
                    <a:pt x="52674" y="46156"/>
                  </a:cubicBezTo>
                  <a:cubicBezTo>
                    <a:pt x="52150" y="50296"/>
                    <a:pt x="49153" y="52104"/>
                    <a:pt x="45346" y="52294"/>
                  </a:cubicBezTo>
                  <a:cubicBezTo>
                    <a:pt x="40826" y="51485"/>
                    <a:pt x="38875" y="48726"/>
                    <a:pt x="39303" y="44634"/>
                  </a:cubicBezTo>
                  <a:cubicBezTo>
                    <a:pt x="39684" y="40352"/>
                    <a:pt x="42349" y="38163"/>
                    <a:pt x="46678" y="38734"/>
                  </a:cubicBezTo>
                  <a:close/>
                  <a:moveTo>
                    <a:pt x="39066" y="297428"/>
                  </a:moveTo>
                  <a:cubicBezTo>
                    <a:pt x="39541" y="293003"/>
                    <a:pt x="42634" y="291100"/>
                    <a:pt x="46488" y="291719"/>
                  </a:cubicBezTo>
                  <a:cubicBezTo>
                    <a:pt x="50152" y="292290"/>
                    <a:pt x="52911" y="294764"/>
                    <a:pt x="52959" y="299094"/>
                  </a:cubicBezTo>
                  <a:cubicBezTo>
                    <a:pt x="52055" y="303090"/>
                    <a:pt x="49295" y="305707"/>
                    <a:pt x="45584" y="305660"/>
                  </a:cubicBezTo>
                  <a:cubicBezTo>
                    <a:pt x="40874" y="305565"/>
                    <a:pt x="38495" y="302282"/>
                    <a:pt x="39066" y="297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36">
              <a:extLst>
                <a:ext uri="{FF2B5EF4-FFF2-40B4-BE49-F238E27FC236}">
                  <a16:creationId xmlns:a16="http://schemas.microsoft.com/office/drawing/2014/main" id="{FED5A5DE-C71C-42F3-AB5A-3DE17E98E681}"/>
                </a:ext>
              </a:extLst>
            </p:cNvPr>
            <p:cNvSpPr/>
            <p:nvPr/>
          </p:nvSpPr>
          <p:spPr>
            <a:xfrm>
              <a:off x="4959531" y="2162797"/>
              <a:ext cx="91485" cy="314078"/>
            </a:xfrm>
            <a:custGeom>
              <a:avLst/>
              <a:gdLst>
                <a:gd name="connsiteX0" fmla="*/ 69267 w 91485"/>
                <a:gd name="connsiteY0" fmla="*/ 84598 h 314078"/>
                <a:gd name="connsiteX1" fmla="*/ 89156 w 91485"/>
                <a:gd name="connsiteY1" fmla="*/ 31593 h 314078"/>
                <a:gd name="connsiteX2" fmla="*/ 45667 w 91485"/>
                <a:gd name="connsiteY2" fmla="*/ 0 h 314078"/>
                <a:gd name="connsiteX3" fmla="*/ 1893 w 91485"/>
                <a:gd name="connsiteY3" fmla="*/ 32926 h 314078"/>
                <a:gd name="connsiteX4" fmla="*/ 22115 w 91485"/>
                <a:gd name="connsiteY4" fmla="*/ 84598 h 314078"/>
                <a:gd name="connsiteX5" fmla="*/ 30346 w 91485"/>
                <a:gd name="connsiteY5" fmla="*/ 99633 h 314078"/>
                <a:gd name="connsiteX6" fmla="*/ 30394 w 91485"/>
                <a:gd name="connsiteY6" fmla="*/ 213017 h 314078"/>
                <a:gd name="connsiteX7" fmla="*/ 21069 w 91485"/>
                <a:gd name="connsiteY7" fmla="*/ 230146 h 314078"/>
                <a:gd name="connsiteX8" fmla="*/ 2227 w 91485"/>
                <a:gd name="connsiteY8" fmla="*/ 282437 h 314078"/>
                <a:gd name="connsiteX9" fmla="*/ 45667 w 91485"/>
                <a:gd name="connsiteY9" fmla="*/ 314078 h 314078"/>
                <a:gd name="connsiteX10" fmla="*/ 89156 w 91485"/>
                <a:gd name="connsiteY10" fmla="*/ 282532 h 314078"/>
                <a:gd name="connsiteX11" fmla="*/ 70504 w 91485"/>
                <a:gd name="connsiteY11" fmla="*/ 230242 h 314078"/>
                <a:gd name="connsiteX12" fmla="*/ 61369 w 91485"/>
                <a:gd name="connsiteY12" fmla="*/ 213113 h 314078"/>
                <a:gd name="connsiteX13" fmla="*/ 61417 w 91485"/>
                <a:gd name="connsiteY13" fmla="*/ 99729 h 314078"/>
                <a:gd name="connsiteX14" fmla="*/ 69267 w 91485"/>
                <a:gd name="connsiteY14" fmla="*/ 84598 h 314078"/>
                <a:gd name="connsiteX15" fmla="*/ 44906 w 91485"/>
                <a:gd name="connsiteY15" fmla="*/ 38826 h 314078"/>
                <a:gd name="connsiteX16" fmla="*/ 52852 w 91485"/>
                <a:gd name="connsiteY16" fmla="*/ 46153 h 314078"/>
                <a:gd name="connsiteX17" fmla="*/ 45810 w 91485"/>
                <a:gd name="connsiteY17" fmla="*/ 53052 h 314078"/>
                <a:gd name="connsiteX18" fmla="*/ 38578 w 91485"/>
                <a:gd name="connsiteY18" fmla="*/ 46391 h 314078"/>
                <a:gd name="connsiteX19" fmla="*/ 44906 w 91485"/>
                <a:gd name="connsiteY19" fmla="*/ 38826 h 314078"/>
                <a:gd name="connsiteX20" fmla="*/ 46096 w 91485"/>
                <a:gd name="connsiteY20" fmla="*/ 275253 h 314078"/>
                <a:gd name="connsiteX21" fmla="*/ 38721 w 91485"/>
                <a:gd name="connsiteY21" fmla="*/ 267592 h 314078"/>
                <a:gd name="connsiteX22" fmla="*/ 46001 w 91485"/>
                <a:gd name="connsiteY22" fmla="*/ 261549 h 314078"/>
                <a:gd name="connsiteX23" fmla="*/ 53090 w 91485"/>
                <a:gd name="connsiteY23" fmla="*/ 268115 h 314078"/>
                <a:gd name="connsiteX24" fmla="*/ 46096 w 91485"/>
                <a:gd name="connsiteY24" fmla="*/ 275253 h 3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5" h="314078">
                  <a:moveTo>
                    <a:pt x="69267" y="84598"/>
                  </a:moveTo>
                  <a:cubicBezTo>
                    <a:pt x="88347" y="73131"/>
                    <a:pt x="95675" y="52243"/>
                    <a:pt x="89156" y="31593"/>
                  </a:cubicBezTo>
                  <a:cubicBezTo>
                    <a:pt x="83541" y="13703"/>
                    <a:pt x="64652" y="0"/>
                    <a:pt x="45667" y="0"/>
                  </a:cubicBezTo>
                  <a:cubicBezTo>
                    <a:pt x="25969" y="0"/>
                    <a:pt x="7032" y="14227"/>
                    <a:pt x="1893" y="32926"/>
                  </a:cubicBezTo>
                  <a:cubicBezTo>
                    <a:pt x="-3816" y="53528"/>
                    <a:pt x="3559" y="73702"/>
                    <a:pt x="22115" y="84598"/>
                  </a:cubicBezTo>
                  <a:cubicBezTo>
                    <a:pt x="28586" y="88404"/>
                    <a:pt x="30394" y="92544"/>
                    <a:pt x="30346" y="99633"/>
                  </a:cubicBezTo>
                  <a:cubicBezTo>
                    <a:pt x="30013" y="137412"/>
                    <a:pt x="29966" y="175239"/>
                    <a:pt x="30394" y="213017"/>
                  </a:cubicBezTo>
                  <a:cubicBezTo>
                    <a:pt x="30489" y="221106"/>
                    <a:pt x="28538" y="225769"/>
                    <a:pt x="21069" y="230146"/>
                  </a:cubicBezTo>
                  <a:cubicBezTo>
                    <a:pt x="3178" y="240614"/>
                    <a:pt x="-4054" y="262453"/>
                    <a:pt x="2227" y="282437"/>
                  </a:cubicBezTo>
                  <a:cubicBezTo>
                    <a:pt x="7841" y="300375"/>
                    <a:pt x="26588" y="314030"/>
                    <a:pt x="45667" y="314078"/>
                  </a:cubicBezTo>
                  <a:cubicBezTo>
                    <a:pt x="64700" y="314126"/>
                    <a:pt x="83589" y="300423"/>
                    <a:pt x="89156" y="282532"/>
                  </a:cubicBezTo>
                  <a:cubicBezTo>
                    <a:pt x="95436" y="262406"/>
                    <a:pt x="88442" y="240566"/>
                    <a:pt x="70504" y="230242"/>
                  </a:cubicBezTo>
                  <a:cubicBezTo>
                    <a:pt x="62892" y="225817"/>
                    <a:pt x="61274" y="221059"/>
                    <a:pt x="61369" y="213113"/>
                  </a:cubicBezTo>
                  <a:cubicBezTo>
                    <a:pt x="61750" y="175334"/>
                    <a:pt x="61702" y="137507"/>
                    <a:pt x="61417" y="99729"/>
                  </a:cubicBezTo>
                  <a:cubicBezTo>
                    <a:pt x="61321" y="92829"/>
                    <a:pt x="62749" y="88547"/>
                    <a:pt x="69267" y="84598"/>
                  </a:cubicBezTo>
                  <a:close/>
                  <a:moveTo>
                    <a:pt x="44906" y="38826"/>
                  </a:moveTo>
                  <a:cubicBezTo>
                    <a:pt x="49521" y="38302"/>
                    <a:pt x="52709" y="41680"/>
                    <a:pt x="52852" y="46153"/>
                  </a:cubicBezTo>
                  <a:cubicBezTo>
                    <a:pt x="52995" y="50150"/>
                    <a:pt x="49807" y="52386"/>
                    <a:pt x="45810" y="53052"/>
                  </a:cubicBezTo>
                  <a:cubicBezTo>
                    <a:pt x="41671" y="52719"/>
                    <a:pt x="38911" y="50388"/>
                    <a:pt x="38578" y="46391"/>
                  </a:cubicBezTo>
                  <a:cubicBezTo>
                    <a:pt x="38245" y="42251"/>
                    <a:pt x="41290" y="39254"/>
                    <a:pt x="44906" y="38826"/>
                  </a:cubicBezTo>
                  <a:close/>
                  <a:moveTo>
                    <a:pt x="46096" y="275253"/>
                  </a:moveTo>
                  <a:cubicBezTo>
                    <a:pt x="41385" y="275443"/>
                    <a:pt x="38626" y="271969"/>
                    <a:pt x="38721" y="267592"/>
                  </a:cubicBezTo>
                  <a:cubicBezTo>
                    <a:pt x="38768" y="263548"/>
                    <a:pt x="41718" y="261407"/>
                    <a:pt x="46001" y="261549"/>
                  </a:cubicBezTo>
                  <a:cubicBezTo>
                    <a:pt x="50283" y="261692"/>
                    <a:pt x="52281" y="264214"/>
                    <a:pt x="53090" y="268115"/>
                  </a:cubicBezTo>
                  <a:cubicBezTo>
                    <a:pt x="51996" y="271827"/>
                    <a:pt x="50045" y="275110"/>
                    <a:pt x="46096" y="2752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37">
              <a:extLst>
                <a:ext uri="{FF2B5EF4-FFF2-40B4-BE49-F238E27FC236}">
                  <a16:creationId xmlns:a16="http://schemas.microsoft.com/office/drawing/2014/main" id="{44A62043-1E17-43A6-9CF8-0158DA735334}"/>
                </a:ext>
              </a:extLst>
            </p:cNvPr>
            <p:cNvSpPr/>
            <p:nvPr/>
          </p:nvSpPr>
          <p:spPr>
            <a:xfrm>
              <a:off x="5209613" y="2161924"/>
              <a:ext cx="92127" cy="325943"/>
            </a:xfrm>
            <a:custGeom>
              <a:avLst/>
              <a:gdLst>
                <a:gd name="connsiteX0" fmla="*/ 23449 w 92127"/>
                <a:gd name="connsiteY0" fmla="*/ 241011 h 325943"/>
                <a:gd name="connsiteX1" fmla="*/ 2513 w 92127"/>
                <a:gd name="connsiteY1" fmla="*/ 292160 h 325943"/>
                <a:gd name="connsiteX2" fmla="*/ 46668 w 92127"/>
                <a:gd name="connsiteY2" fmla="*/ 325942 h 325943"/>
                <a:gd name="connsiteX3" fmla="*/ 90346 w 92127"/>
                <a:gd name="connsiteY3" fmla="*/ 292921 h 325943"/>
                <a:gd name="connsiteX4" fmla="*/ 69554 w 92127"/>
                <a:gd name="connsiteY4" fmla="*/ 241201 h 325943"/>
                <a:gd name="connsiteX5" fmla="*/ 61179 w 92127"/>
                <a:gd name="connsiteY5" fmla="*/ 226261 h 325943"/>
                <a:gd name="connsiteX6" fmla="*/ 61132 w 92127"/>
                <a:gd name="connsiteY6" fmla="*/ 103456 h 325943"/>
                <a:gd name="connsiteX7" fmla="*/ 71743 w 92127"/>
                <a:gd name="connsiteY7" fmla="*/ 82997 h 325943"/>
                <a:gd name="connsiteX8" fmla="*/ 82067 w 92127"/>
                <a:gd name="connsiteY8" fmla="*/ 17336 h 325943"/>
                <a:gd name="connsiteX9" fmla="*/ 15502 w 92127"/>
                <a:gd name="connsiteY9" fmla="*/ 11816 h 325943"/>
                <a:gd name="connsiteX10" fmla="*/ 15074 w 92127"/>
                <a:gd name="connsiteY10" fmla="*/ 77810 h 325943"/>
                <a:gd name="connsiteX11" fmla="*/ 30775 w 92127"/>
                <a:gd name="connsiteY11" fmla="*/ 116636 h 325943"/>
                <a:gd name="connsiteX12" fmla="*/ 30633 w 92127"/>
                <a:gd name="connsiteY12" fmla="*/ 163027 h 325943"/>
                <a:gd name="connsiteX13" fmla="*/ 30775 w 92127"/>
                <a:gd name="connsiteY13" fmla="*/ 227165 h 325943"/>
                <a:gd name="connsiteX14" fmla="*/ 23449 w 92127"/>
                <a:gd name="connsiteY14" fmla="*/ 241011 h 325943"/>
                <a:gd name="connsiteX15" fmla="*/ 46382 w 92127"/>
                <a:gd name="connsiteY15" fmla="*/ 38890 h 325943"/>
                <a:gd name="connsiteX16" fmla="*/ 52805 w 92127"/>
                <a:gd name="connsiteY16" fmla="*/ 45931 h 325943"/>
                <a:gd name="connsiteX17" fmla="*/ 45668 w 92127"/>
                <a:gd name="connsiteY17" fmla="*/ 52498 h 325943"/>
                <a:gd name="connsiteX18" fmla="*/ 39245 w 92127"/>
                <a:gd name="connsiteY18" fmla="*/ 45313 h 325943"/>
                <a:gd name="connsiteX19" fmla="*/ 46382 w 92127"/>
                <a:gd name="connsiteY19" fmla="*/ 38890 h 325943"/>
                <a:gd name="connsiteX20" fmla="*/ 45574 w 92127"/>
                <a:gd name="connsiteY20" fmla="*/ 273651 h 325943"/>
                <a:gd name="connsiteX21" fmla="*/ 52900 w 92127"/>
                <a:gd name="connsiteY21" fmla="*/ 279218 h 325943"/>
                <a:gd name="connsiteX22" fmla="*/ 46715 w 92127"/>
                <a:gd name="connsiteY22" fmla="*/ 287212 h 325943"/>
                <a:gd name="connsiteX23" fmla="*/ 39293 w 92127"/>
                <a:gd name="connsiteY23" fmla="*/ 280836 h 325943"/>
                <a:gd name="connsiteX24" fmla="*/ 45574 w 92127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7" h="325943">
                  <a:moveTo>
                    <a:pt x="23449" y="241011"/>
                  </a:moveTo>
                  <a:cubicBezTo>
                    <a:pt x="4273" y="252288"/>
                    <a:pt x="-3435" y="272319"/>
                    <a:pt x="2513" y="292160"/>
                  </a:cubicBezTo>
                  <a:cubicBezTo>
                    <a:pt x="8651" y="312715"/>
                    <a:pt x="26113" y="326085"/>
                    <a:pt x="46668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79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3" y="82997"/>
                  </a:cubicBezTo>
                  <a:cubicBezTo>
                    <a:pt x="94153" y="68960"/>
                    <a:pt x="98388" y="37510"/>
                    <a:pt x="82067" y="17336"/>
                  </a:cubicBezTo>
                  <a:cubicBezTo>
                    <a:pt x="65319" y="-3362"/>
                    <a:pt x="34868" y="-5931"/>
                    <a:pt x="15502" y="11816"/>
                  </a:cubicBezTo>
                  <a:cubicBezTo>
                    <a:pt x="-4005" y="29659"/>
                    <a:pt x="-6146" y="62823"/>
                    <a:pt x="15074" y="77810"/>
                  </a:cubicBezTo>
                  <a:cubicBezTo>
                    <a:pt x="30775" y="88897"/>
                    <a:pt x="31394" y="101172"/>
                    <a:pt x="30775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5" y="227165"/>
                  </a:cubicBezTo>
                  <a:cubicBezTo>
                    <a:pt x="30871" y="233493"/>
                    <a:pt x="29586" y="237395"/>
                    <a:pt x="23449" y="241011"/>
                  </a:cubicBezTo>
                  <a:close/>
                  <a:moveTo>
                    <a:pt x="46382" y="38890"/>
                  </a:moveTo>
                  <a:cubicBezTo>
                    <a:pt x="50855" y="39032"/>
                    <a:pt x="52948" y="41840"/>
                    <a:pt x="52805" y="45931"/>
                  </a:cubicBezTo>
                  <a:cubicBezTo>
                    <a:pt x="52615" y="50023"/>
                    <a:pt x="50189" y="52498"/>
                    <a:pt x="45668" y="52498"/>
                  </a:cubicBezTo>
                  <a:cubicBezTo>
                    <a:pt x="41767" y="51736"/>
                    <a:pt x="38960" y="49500"/>
                    <a:pt x="39245" y="45313"/>
                  </a:cubicBezTo>
                  <a:cubicBezTo>
                    <a:pt x="39483" y="41173"/>
                    <a:pt x="42005" y="38699"/>
                    <a:pt x="46382" y="38890"/>
                  </a:cubicBezTo>
                  <a:close/>
                  <a:moveTo>
                    <a:pt x="45574" y="273651"/>
                  </a:moveTo>
                  <a:cubicBezTo>
                    <a:pt x="49855" y="273128"/>
                    <a:pt x="52377" y="275316"/>
                    <a:pt x="52900" y="279218"/>
                  </a:cubicBezTo>
                  <a:cubicBezTo>
                    <a:pt x="52948" y="283976"/>
                    <a:pt x="50855" y="286831"/>
                    <a:pt x="46715" y="287212"/>
                  </a:cubicBezTo>
                  <a:cubicBezTo>
                    <a:pt x="42481" y="287592"/>
                    <a:pt x="39911" y="284737"/>
                    <a:pt x="39293" y="280836"/>
                  </a:cubicBezTo>
                  <a:cubicBezTo>
                    <a:pt x="38531" y="276316"/>
                    <a:pt x="41576" y="274175"/>
                    <a:pt x="45574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38">
              <a:extLst>
                <a:ext uri="{FF2B5EF4-FFF2-40B4-BE49-F238E27FC236}">
                  <a16:creationId xmlns:a16="http://schemas.microsoft.com/office/drawing/2014/main" id="{FFC75A3E-3CC2-4082-830C-3B1476215574}"/>
                </a:ext>
              </a:extLst>
            </p:cNvPr>
            <p:cNvSpPr/>
            <p:nvPr/>
          </p:nvSpPr>
          <p:spPr>
            <a:xfrm>
              <a:off x="1475009" y="2539681"/>
              <a:ext cx="664423" cy="207973"/>
            </a:xfrm>
            <a:custGeom>
              <a:avLst/>
              <a:gdLst>
                <a:gd name="connsiteX0" fmla="*/ 25610 w 664423"/>
                <a:gd name="connsiteY0" fmla="*/ 4425 h 207973"/>
                <a:gd name="connsiteX1" fmla="*/ 773 w 664423"/>
                <a:gd name="connsiteY1" fmla="*/ 0 h 207973"/>
                <a:gd name="connsiteX2" fmla="*/ 773 w 664423"/>
                <a:gd name="connsiteY2" fmla="*/ 100775 h 207973"/>
                <a:gd name="connsiteX3" fmla="*/ 51065 w 664423"/>
                <a:gd name="connsiteY3" fmla="*/ 167816 h 207973"/>
                <a:gd name="connsiteX4" fmla="*/ 80089 w 664423"/>
                <a:gd name="connsiteY4" fmla="*/ 207974 h 207973"/>
                <a:gd name="connsiteX5" fmla="*/ 82231 w 664423"/>
                <a:gd name="connsiteY5" fmla="*/ 181424 h 207973"/>
                <a:gd name="connsiteX6" fmla="*/ 86703 w 664423"/>
                <a:gd name="connsiteY6" fmla="*/ 173002 h 207973"/>
                <a:gd name="connsiteX7" fmla="*/ 126385 w 664423"/>
                <a:gd name="connsiteY7" fmla="*/ 175334 h 207973"/>
                <a:gd name="connsiteX8" fmla="*/ 126385 w 664423"/>
                <a:gd name="connsiteY8" fmla="*/ 175334 h 207973"/>
                <a:gd name="connsiteX9" fmla="*/ 161642 w 664423"/>
                <a:gd name="connsiteY9" fmla="*/ 175143 h 207973"/>
                <a:gd name="connsiteX10" fmla="*/ 208271 w 664423"/>
                <a:gd name="connsiteY10" fmla="*/ 175143 h 207973"/>
                <a:gd name="connsiteX11" fmla="*/ 208271 w 664423"/>
                <a:gd name="connsiteY11" fmla="*/ 175143 h 207973"/>
                <a:gd name="connsiteX12" fmla="*/ 238342 w 664423"/>
                <a:gd name="connsiteY12" fmla="*/ 175001 h 207973"/>
                <a:gd name="connsiteX13" fmla="*/ 284875 w 664423"/>
                <a:gd name="connsiteY13" fmla="*/ 175191 h 207973"/>
                <a:gd name="connsiteX14" fmla="*/ 314899 w 664423"/>
                <a:gd name="connsiteY14" fmla="*/ 175001 h 207973"/>
                <a:gd name="connsiteX15" fmla="*/ 361432 w 664423"/>
                <a:gd name="connsiteY15" fmla="*/ 175191 h 207973"/>
                <a:gd name="connsiteX16" fmla="*/ 361432 w 664423"/>
                <a:gd name="connsiteY16" fmla="*/ 175191 h 207973"/>
                <a:gd name="connsiteX17" fmla="*/ 379084 w 664423"/>
                <a:gd name="connsiteY17" fmla="*/ 174287 h 207973"/>
                <a:gd name="connsiteX18" fmla="*/ 391455 w 664423"/>
                <a:gd name="connsiteY18" fmla="*/ 186134 h 207973"/>
                <a:gd name="connsiteX19" fmla="*/ 391836 w 664423"/>
                <a:gd name="connsiteY19" fmla="*/ 207926 h 207973"/>
                <a:gd name="connsiteX20" fmla="*/ 393739 w 664423"/>
                <a:gd name="connsiteY20" fmla="*/ 182756 h 207973"/>
                <a:gd name="connsiteX21" fmla="*/ 403731 w 664423"/>
                <a:gd name="connsiteY21" fmla="*/ 172431 h 207973"/>
                <a:gd name="connsiteX22" fmla="*/ 437989 w 664423"/>
                <a:gd name="connsiteY22" fmla="*/ 175238 h 207973"/>
                <a:gd name="connsiteX23" fmla="*/ 437989 w 664423"/>
                <a:gd name="connsiteY23" fmla="*/ 175238 h 207973"/>
                <a:gd name="connsiteX24" fmla="*/ 455641 w 664423"/>
                <a:gd name="connsiteY24" fmla="*/ 174287 h 207973"/>
                <a:gd name="connsiteX25" fmla="*/ 467965 w 664423"/>
                <a:gd name="connsiteY25" fmla="*/ 186134 h 207973"/>
                <a:gd name="connsiteX26" fmla="*/ 468345 w 664423"/>
                <a:gd name="connsiteY26" fmla="*/ 207926 h 207973"/>
                <a:gd name="connsiteX27" fmla="*/ 470248 w 664423"/>
                <a:gd name="connsiteY27" fmla="*/ 182709 h 207973"/>
                <a:gd name="connsiteX28" fmla="*/ 480240 w 664423"/>
                <a:gd name="connsiteY28" fmla="*/ 172384 h 207973"/>
                <a:gd name="connsiteX29" fmla="*/ 514546 w 664423"/>
                <a:gd name="connsiteY29" fmla="*/ 175238 h 207973"/>
                <a:gd name="connsiteX30" fmla="*/ 514546 w 664423"/>
                <a:gd name="connsiteY30" fmla="*/ 175238 h 207973"/>
                <a:gd name="connsiteX31" fmla="*/ 547091 w 664423"/>
                <a:gd name="connsiteY31" fmla="*/ 175143 h 207973"/>
                <a:gd name="connsiteX32" fmla="*/ 594290 w 664423"/>
                <a:gd name="connsiteY32" fmla="*/ 172479 h 207973"/>
                <a:gd name="connsiteX33" fmla="*/ 594290 w 664423"/>
                <a:gd name="connsiteY33" fmla="*/ 172479 h 207973"/>
                <a:gd name="connsiteX34" fmla="*/ 594290 w 664423"/>
                <a:gd name="connsiteY34" fmla="*/ 172479 h 207973"/>
                <a:gd name="connsiteX35" fmla="*/ 634496 w 664423"/>
                <a:gd name="connsiteY35" fmla="*/ 155112 h 207973"/>
                <a:gd name="connsiteX36" fmla="*/ 661759 w 664423"/>
                <a:gd name="connsiteY36" fmla="*/ 112575 h 207973"/>
                <a:gd name="connsiteX37" fmla="*/ 664424 w 664423"/>
                <a:gd name="connsiteY37" fmla="*/ 84503 h 207973"/>
                <a:gd name="connsiteX38" fmla="*/ 662140 w 664423"/>
                <a:gd name="connsiteY38" fmla="*/ 74606 h 207973"/>
                <a:gd name="connsiteX39" fmla="*/ 662140 w 664423"/>
                <a:gd name="connsiteY39" fmla="*/ 9088 h 207973"/>
                <a:gd name="connsiteX40" fmla="*/ 632831 w 664423"/>
                <a:gd name="connsiteY40" fmla="*/ 4568 h 207973"/>
                <a:gd name="connsiteX41" fmla="*/ 25610 w 664423"/>
                <a:gd name="connsiteY41" fmla="*/ 4425 h 2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4423" h="207973">
                  <a:moveTo>
                    <a:pt x="25610" y="4425"/>
                  </a:moveTo>
                  <a:cubicBezTo>
                    <a:pt x="17188" y="4425"/>
                    <a:pt x="8148" y="6423"/>
                    <a:pt x="773" y="0"/>
                  </a:cubicBezTo>
                  <a:cubicBezTo>
                    <a:pt x="630" y="33592"/>
                    <a:pt x="-892" y="67279"/>
                    <a:pt x="773" y="100775"/>
                  </a:cubicBezTo>
                  <a:cubicBezTo>
                    <a:pt x="2391" y="133511"/>
                    <a:pt x="19377" y="161012"/>
                    <a:pt x="51065" y="167816"/>
                  </a:cubicBezTo>
                  <a:cubicBezTo>
                    <a:pt x="77853" y="173573"/>
                    <a:pt x="82659" y="185706"/>
                    <a:pt x="80089" y="207974"/>
                  </a:cubicBezTo>
                  <a:cubicBezTo>
                    <a:pt x="84419" y="199409"/>
                    <a:pt x="81231" y="190226"/>
                    <a:pt x="82231" y="181424"/>
                  </a:cubicBezTo>
                  <a:cubicBezTo>
                    <a:pt x="82611" y="177903"/>
                    <a:pt x="81802" y="172907"/>
                    <a:pt x="86703" y="173002"/>
                  </a:cubicBezTo>
                  <a:cubicBezTo>
                    <a:pt x="99930" y="173240"/>
                    <a:pt x="113538" y="169148"/>
                    <a:pt x="126385" y="175334"/>
                  </a:cubicBezTo>
                  <a:lnTo>
                    <a:pt x="126385" y="175334"/>
                  </a:lnTo>
                  <a:cubicBezTo>
                    <a:pt x="138137" y="173763"/>
                    <a:pt x="149890" y="173954"/>
                    <a:pt x="161642" y="175143"/>
                  </a:cubicBezTo>
                  <a:cubicBezTo>
                    <a:pt x="177201" y="170766"/>
                    <a:pt x="192712" y="170671"/>
                    <a:pt x="208271" y="175143"/>
                  </a:cubicBezTo>
                  <a:cubicBezTo>
                    <a:pt x="208271" y="175143"/>
                    <a:pt x="208271" y="175143"/>
                    <a:pt x="208271" y="175143"/>
                  </a:cubicBezTo>
                  <a:cubicBezTo>
                    <a:pt x="218263" y="173811"/>
                    <a:pt x="228302" y="174001"/>
                    <a:pt x="238342" y="175001"/>
                  </a:cubicBezTo>
                  <a:cubicBezTo>
                    <a:pt x="253853" y="171004"/>
                    <a:pt x="269364" y="170480"/>
                    <a:pt x="284875" y="175191"/>
                  </a:cubicBezTo>
                  <a:cubicBezTo>
                    <a:pt x="294867" y="173811"/>
                    <a:pt x="304907" y="174049"/>
                    <a:pt x="314899" y="175001"/>
                  </a:cubicBezTo>
                  <a:cubicBezTo>
                    <a:pt x="330410" y="171051"/>
                    <a:pt x="345921" y="170480"/>
                    <a:pt x="361432" y="175191"/>
                  </a:cubicBezTo>
                  <a:cubicBezTo>
                    <a:pt x="361432" y="175191"/>
                    <a:pt x="361432" y="175191"/>
                    <a:pt x="361432" y="175191"/>
                  </a:cubicBezTo>
                  <a:cubicBezTo>
                    <a:pt x="367332" y="174905"/>
                    <a:pt x="373280" y="175001"/>
                    <a:pt x="379084" y="174287"/>
                  </a:cubicBezTo>
                  <a:cubicBezTo>
                    <a:pt x="388410" y="173145"/>
                    <a:pt x="392407" y="176238"/>
                    <a:pt x="391455" y="186134"/>
                  </a:cubicBezTo>
                  <a:cubicBezTo>
                    <a:pt x="390742" y="193319"/>
                    <a:pt x="391646" y="200646"/>
                    <a:pt x="391836" y="207926"/>
                  </a:cubicBezTo>
                  <a:cubicBezTo>
                    <a:pt x="396213" y="199838"/>
                    <a:pt x="393596" y="191130"/>
                    <a:pt x="393739" y="182756"/>
                  </a:cubicBezTo>
                  <a:cubicBezTo>
                    <a:pt x="393882" y="175429"/>
                    <a:pt x="395880" y="171432"/>
                    <a:pt x="403731" y="172431"/>
                  </a:cubicBezTo>
                  <a:cubicBezTo>
                    <a:pt x="415103" y="173859"/>
                    <a:pt x="426998" y="169148"/>
                    <a:pt x="437989" y="175238"/>
                  </a:cubicBezTo>
                  <a:cubicBezTo>
                    <a:pt x="437989" y="175238"/>
                    <a:pt x="437989" y="175238"/>
                    <a:pt x="437989" y="175238"/>
                  </a:cubicBezTo>
                  <a:cubicBezTo>
                    <a:pt x="443889" y="174953"/>
                    <a:pt x="449836" y="175001"/>
                    <a:pt x="455641" y="174287"/>
                  </a:cubicBezTo>
                  <a:cubicBezTo>
                    <a:pt x="464967" y="173097"/>
                    <a:pt x="468916" y="176285"/>
                    <a:pt x="467965" y="186134"/>
                  </a:cubicBezTo>
                  <a:cubicBezTo>
                    <a:pt x="467251" y="193319"/>
                    <a:pt x="468155" y="200646"/>
                    <a:pt x="468345" y="207926"/>
                  </a:cubicBezTo>
                  <a:cubicBezTo>
                    <a:pt x="472675" y="199838"/>
                    <a:pt x="470058" y="191130"/>
                    <a:pt x="470248" y="182709"/>
                  </a:cubicBezTo>
                  <a:cubicBezTo>
                    <a:pt x="470391" y="175381"/>
                    <a:pt x="472390" y="171384"/>
                    <a:pt x="480240" y="172384"/>
                  </a:cubicBezTo>
                  <a:cubicBezTo>
                    <a:pt x="491612" y="173811"/>
                    <a:pt x="503507" y="169053"/>
                    <a:pt x="514546" y="175238"/>
                  </a:cubicBezTo>
                  <a:cubicBezTo>
                    <a:pt x="514546" y="175238"/>
                    <a:pt x="514546" y="175238"/>
                    <a:pt x="514546" y="175238"/>
                  </a:cubicBezTo>
                  <a:cubicBezTo>
                    <a:pt x="525394" y="173811"/>
                    <a:pt x="536242" y="173859"/>
                    <a:pt x="547091" y="175143"/>
                  </a:cubicBezTo>
                  <a:cubicBezTo>
                    <a:pt x="562507" y="168958"/>
                    <a:pt x="578589" y="173954"/>
                    <a:pt x="594290" y="172479"/>
                  </a:cubicBezTo>
                  <a:lnTo>
                    <a:pt x="594290" y="172479"/>
                  </a:lnTo>
                  <a:lnTo>
                    <a:pt x="594290" y="172479"/>
                  </a:lnTo>
                  <a:cubicBezTo>
                    <a:pt x="609944" y="171908"/>
                    <a:pt x="622744" y="164723"/>
                    <a:pt x="634496" y="155112"/>
                  </a:cubicBezTo>
                  <a:cubicBezTo>
                    <a:pt x="648247" y="143883"/>
                    <a:pt x="655098" y="128324"/>
                    <a:pt x="661759" y="112575"/>
                  </a:cubicBezTo>
                  <a:cubicBezTo>
                    <a:pt x="662759" y="103249"/>
                    <a:pt x="660284" y="93543"/>
                    <a:pt x="664424" y="84503"/>
                  </a:cubicBezTo>
                  <a:cubicBezTo>
                    <a:pt x="660380" y="81981"/>
                    <a:pt x="662140" y="77937"/>
                    <a:pt x="662140" y="74606"/>
                  </a:cubicBezTo>
                  <a:cubicBezTo>
                    <a:pt x="661997" y="52767"/>
                    <a:pt x="662140" y="30927"/>
                    <a:pt x="662140" y="9088"/>
                  </a:cubicBezTo>
                  <a:cubicBezTo>
                    <a:pt x="652862" y="4472"/>
                    <a:pt x="642870" y="4520"/>
                    <a:pt x="632831" y="4568"/>
                  </a:cubicBezTo>
                  <a:cubicBezTo>
                    <a:pt x="430471" y="4568"/>
                    <a:pt x="228064" y="4568"/>
                    <a:pt x="25610" y="442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39">
              <a:extLst>
                <a:ext uri="{FF2B5EF4-FFF2-40B4-BE49-F238E27FC236}">
                  <a16:creationId xmlns:a16="http://schemas.microsoft.com/office/drawing/2014/main" id="{5BCE6E56-31AC-4F43-8BDB-6510E205B3F5}"/>
                </a:ext>
              </a:extLst>
            </p:cNvPr>
            <p:cNvSpPr/>
            <p:nvPr/>
          </p:nvSpPr>
          <p:spPr>
            <a:xfrm>
              <a:off x="1475829" y="2539390"/>
              <a:ext cx="661425" cy="9284"/>
            </a:xfrm>
            <a:custGeom>
              <a:avLst/>
              <a:gdLst>
                <a:gd name="connsiteX0" fmla="*/ 645951 w 661425"/>
                <a:gd name="connsiteY0" fmla="*/ 529 h 9284"/>
                <a:gd name="connsiteX1" fmla="*/ 0 w 661425"/>
                <a:gd name="connsiteY1" fmla="*/ 292 h 9284"/>
                <a:gd name="connsiteX2" fmla="*/ 24837 w 661425"/>
                <a:gd name="connsiteY2" fmla="*/ 4717 h 9284"/>
                <a:gd name="connsiteX3" fmla="*/ 632105 w 661425"/>
                <a:gd name="connsiteY3" fmla="*/ 4764 h 9284"/>
                <a:gd name="connsiteX4" fmla="*/ 661415 w 661425"/>
                <a:gd name="connsiteY4" fmla="*/ 9284 h 9284"/>
                <a:gd name="connsiteX5" fmla="*/ 645951 w 661425"/>
                <a:gd name="connsiteY5" fmla="*/ 529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425" h="9284">
                  <a:moveTo>
                    <a:pt x="645951" y="529"/>
                  </a:moveTo>
                  <a:cubicBezTo>
                    <a:pt x="430650" y="339"/>
                    <a:pt x="215301" y="339"/>
                    <a:pt x="0" y="292"/>
                  </a:cubicBezTo>
                  <a:cubicBezTo>
                    <a:pt x="7375" y="6762"/>
                    <a:pt x="16415" y="4717"/>
                    <a:pt x="24837" y="4717"/>
                  </a:cubicBezTo>
                  <a:cubicBezTo>
                    <a:pt x="227244" y="4812"/>
                    <a:pt x="429698" y="4812"/>
                    <a:pt x="632105" y="4764"/>
                  </a:cubicBezTo>
                  <a:cubicBezTo>
                    <a:pt x="642145" y="4764"/>
                    <a:pt x="652137" y="4669"/>
                    <a:pt x="661415" y="9284"/>
                  </a:cubicBezTo>
                  <a:cubicBezTo>
                    <a:pt x="661795" y="-3229"/>
                    <a:pt x="652279" y="529"/>
                    <a:pt x="645951" y="52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40">
              <a:extLst>
                <a:ext uri="{FF2B5EF4-FFF2-40B4-BE49-F238E27FC236}">
                  <a16:creationId xmlns:a16="http://schemas.microsoft.com/office/drawing/2014/main" id="{A3D237DA-2810-457D-8DEE-117C7A0E3991}"/>
                </a:ext>
              </a:extLst>
            </p:cNvPr>
            <p:cNvSpPr/>
            <p:nvPr/>
          </p:nvSpPr>
          <p:spPr>
            <a:xfrm>
              <a:off x="2672107" y="2725519"/>
              <a:ext cx="153931" cy="549782"/>
            </a:xfrm>
            <a:custGeom>
              <a:avLst/>
              <a:gdLst>
                <a:gd name="connsiteX0" fmla="*/ 15975 w 153931"/>
                <a:gd name="connsiteY0" fmla="*/ 135092 h 549782"/>
                <a:gd name="connsiteX1" fmla="*/ 607 w 153931"/>
                <a:gd name="connsiteY1" fmla="*/ 152173 h 549782"/>
                <a:gd name="connsiteX2" fmla="*/ 607 w 153931"/>
                <a:gd name="connsiteY2" fmla="*/ 160357 h 549782"/>
                <a:gd name="connsiteX3" fmla="*/ 12835 w 153931"/>
                <a:gd name="connsiteY3" fmla="*/ 173014 h 549782"/>
                <a:gd name="connsiteX4" fmla="*/ 25348 w 153931"/>
                <a:gd name="connsiteY4" fmla="*/ 185956 h 549782"/>
                <a:gd name="connsiteX5" fmla="*/ 13358 w 153931"/>
                <a:gd name="connsiteY5" fmla="*/ 199373 h 549782"/>
                <a:gd name="connsiteX6" fmla="*/ 607 w 153931"/>
                <a:gd name="connsiteY6" fmla="*/ 211506 h 549782"/>
                <a:gd name="connsiteX7" fmla="*/ 607 w 153931"/>
                <a:gd name="connsiteY7" fmla="*/ 223782 h 549782"/>
                <a:gd name="connsiteX8" fmla="*/ 14072 w 153931"/>
                <a:gd name="connsiteY8" fmla="*/ 236866 h 549782"/>
                <a:gd name="connsiteX9" fmla="*/ 25396 w 153931"/>
                <a:gd name="connsiteY9" fmla="*/ 249523 h 549782"/>
                <a:gd name="connsiteX10" fmla="*/ 14738 w 153931"/>
                <a:gd name="connsiteY10" fmla="*/ 262560 h 549782"/>
                <a:gd name="connsiteX11" fmla="*/ 702 w 153931"/>
                <a:gd name="connsiteY11" fmla="*/ 276263 h 549782"/>
                <a:gd name="connsiteX12" fmla="*/ 702 w 153931"/>
                <a:gd name="connsiteY12" fmla="*/ 288539 h 549782"/>
                <a:gd name="connsiteX13" fmla="*/ 13549 w 153931"/>
                <a:gd name="connsiteY13" fmla="*/ 300767 h 549782"/>
                <a:gd name="connsiteX14" fmla="*/ 25586 w 153931"/>
                <a:gd name="connsiteY14" fmla="*/ 312519 h 549782"/>
                <a:gd name="connsiteX15" fmla="*/ 13644 w 153931"/>
                <a:gd name="connsiteY15" fmla="*/ 325794 h 549782"/>
                <a:gd name="connsiteX16" fmla="*/ 749 w 153931"/>
                <a:gd name="connsiteY16" fmla="*/ 339355 h 549782"/>
                <a:gd name="connsiteX17" fmla="*/ 749 w 153931"/>
                <a:gd name="connsiteY17" fmla="*/ 348918 h 549782"/>
                <a:gd name="connsiteX18" fmla="*/ 14881 w 153931"/>
                <a:gd name="connsiteY18" fmla="*/ 363906 h 549782"/>
                <a:gd name="connsiteX19" fmla="*/ 25444 w 153931"/>
                <a:gd name="connsiteY19" fmla="*/ 375516 h 549782"/>
                <a:gd name="connsiteX20" fmla="*/ 15737 w 153931"/>
                <a:gd name="connsiteY20" fmla="*/ 389504 h 549782"/>
                <a:gd name="connsiteX21" fmla="*/ 845 w 153931"/>
                <a:gd name="connsiteY21" fmla="*/ 405634 h 549782"/>
                <a:gd name="connsiteX22" fmla="*/ 845 w 153931"/>
                <a:gd name="connsiteY22" fmla="*/ 413818 h 549782"/>
                <a:gd name="connsiteX23" fmla="*/ 13786 w 153931"/>
                <a:gd name="connsiteY23" fmla="*/ 427236 h 549782"/>
                <a:gd name="connsiteX24" fmla="*/ 25586 w 153931"/>
                <a:gd name="connsiteY24" fmla="*/ 439226 h 549782"/>
                <a:gd name="connsiteX25" fmla="*/ 25539 w 153931"/>
                <a:gd name="connsiteY25" fmla="*/ 488424 h 549782"/>
                <a:gd name="connsiteX26" fmla="*/ 73500 w 153931"/>
                <a:gd name="connsiteY26" fmla="*/ 547233 h 549782"/>
                <a:gd name="connsiteX27" fmla="*/ 126552 w 153931"/>
                <a:gd name="connsiteY27" fmla="*/ 549327 h 549782"/>
                <a:gd name="connsiteX28" fmla="*/ 135592 w 153931"/>
                <a:gd name="connsiteY28" fmla="*/ 547281 h 549782"/>
                <a:gd name="connsiteX29" fmla="*/ 153911 w 153931"/>
                <a:gd name="connsiteY29" fmla="*/ 528962 h 549782"/>
                <a:gd name="connsiteX30" fmla="*/ 153863 w 153931"/>
                <a:gd name="connsiteY30" fmla="*/ 487 h 549782"/>
                <a:gd name="connsiteX31" fmla="*/ 153863 w 153931"/>
                <a:gd name="connsiteY31" fmla="*/ 487 h 549782"/>
                <a:gd name="connsiteX32" fmla="*/ 80066 w 153931"/>
                <a:gd name="connsiteY32" fmla="*/ 344 h 549782"/>
                <a:gd name="connsiteX33" fmla="*/ 25396 w 153931"/>
                <a:gd name="connsiteY33" fmla="*/ 53492 h 549782"/>
                <a:gd name="connsiteX34" fmla="*/ 9932 w 153931"/>
                <a:gd name="connsiteY34" fmla="*/ 68242 h 549782"/>
                <a:gd name="connsiteX35" fmla="*/ 274 w 153931"/>
                <a:gd name="connsiteY35" fmla="*/ 77948 h 549782"/>
                <a:gd name="connsiteX36" fmla="*/ 321 w 153931"/>
                <a:gd name="connsiteY36" fmla="*/ 90224 h 549782"/>
                <a:gd name="connsiteX37" fmla="*/ 15357 w 153931"/>
                <a:gd name="connsiteY37" fmla="*/ 105973 h 549782"/>
                <a:gd name="connsiteX38" fmla="*/ 24540 w 153931"/>
                <a:gd name="connsiteY38" fmla="*/ 116203 h 549782"/>
                <a:gd name="connsiteX39" fmla="*/ 15975 w 153931"/>
                <a:gd name="connsiteY39" fmla="*/ 135092 h 5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931" h="549782">
                  <a:moveTo>
                    <a:pt x="15975" y="135092"/>
                  </a:moveTo>
                  <a:cubicBezTo>
                    <a:pt x="2510" y="134331"/>
                    <a:pt x="-1725" y="139660"/>
                    <a:pt x="607" y="152173"/>
                  </a:cubicBezTo>
                  <a:cubicBezTo>
                    <a:pt x="1083" y="154838"/>
                    <a:pt x="1035" y="157693"/>
                    <a:pt x="607" y="160357"/>
                  </a:cubicBezTo>
                  <a:cubicBezTo>
                    <a:pt x="-916" y="170159"/>
                    <a:pt x="2177" y="175107"/>
                    <a:pt x="12835" y="173014"/>
                  </a:cubicBezTo>
                  <a:cubicBezTo>
                    <a:pt x="23683" y="170873"/>
                    <a:pt x="25634" y="176249"/>
                    <a:pt x="25348" y="185956"/>
                  </a:cubicBezTo>
                  <a:cubicBezTo>
                    <a:pt x="25063" y="194758"/>
                    <a:pt x="25016" y="201562"/>
                    <a:pt x="13358" y="199373"/>
                  </a:cubicBezTo>
                  <a:cubicBezTo>
                    <a:pt x="3652" y="197565"/>
                    <a:pt x="-1296" y="200705"/>
                    <a:pt x="607" y="211506"/>
                  </a:cubicBezTo>
                  <a:cubicBezTo>
                    <a:pt x="1320" y="215503"/>
                    <a:pt x="1273" y="219785"/>
                    <a:pt x="607" y="223782"/>
                  </a:cubicBezTo>
                  <a:cubicBezTo>
                    <a:pt x="-1201" y="234916"/>
                    <a:pt x="3604" y="238675"/>
                    <a:pt x="14072" y="236866"/>
                  </a:cubicBezTo>
                  <a:cubicBezTo>
                    <a:pt x="24778" y="235011"/>
                    <a:pt x="25729" y="241006"/>
                    <a:pt x="25396" y="249523"/>
                  </a:cubicBezTo>
                  <a:cubicBezTo>
                    <a:pt x="25111" y="257136"/>
                    <a:pt x="26348" y="264749"/>
                    <a:pt x="14738" y="262560"/>
                  </a:cubicBezTo>
                  <a:cubicBezTo>
                    <a:pt x="3557" y="260466"/>
                    <a:pt x="-1249" y="264654"/>
                    <a:pt x="702" y="276263"/>
                  </a:cubicBezTo>
                  <a:cubicBezTo>
                    <a:pt x="1368" y="280260"/>
                    <a:pt x="1368" y="284542"/>
                    <a:pt x="702" y="288539"/>
                  </a:cubicBezTo>
                  <a:cubicBezTo>
                    <a:pt x="-1059" y="299292"/>
                    <a:pt x="3795" y="302528"/>
                    <a:pt x="13549" y="300767"/>
                  </a:cubicBezTo>
                  <a:cubicBezTo>
                    <a:pt x="23112" y="299054"/>
                    <a:pt x="26062" y="302813"/>
                    <a:pt x="25586" y="312519"/>
                  </a:cubicBezTo>
                  <a:cubicBezTo>
                    <a:pt x="25158" y="321179"/>
                    <a:pt x="25396" y="328173"/>
                    <a:pt x="13644" y="325794"/>
                  </a:cubicBezTo>
                  <a:cubicBezTo>
                    <a:pt x="2272" y="323463"/>
                    <a:pt x="-678" y="329220"/>
                    <a:pt x="749" y="339355"/>
                  </a:cubicBezTo>
                  <a:cubicBezTo>
                    <a:pt x="1178" y="342495"/>
                    <a:pt x="1178" y="345778"/>
                    <a:pt x="749" y="348918"/>
                  </a:cubicBezTo>
                  <a:cubicBezTo>
                    <a:pt x="-773" y="359957"/>
                    <a:pt x="1796" y="366666"/>
                    <a:pt x="14881" y="363906"/>
                  </a:cubicBezTo>
                  <a:cubicBezTo>
                    <a:pt x="24825" y="361813"/>
                    <a:pt x="26252" y="367522"/>
                    <a:pt x="25444" y="375516"/>
                  </a:cubicBezTo>
                  <a:cubicBezTo>
                    <a:pt x="24778" y="382082"/>
                    <a:pt x="28394" y="391598"/>
                    <a:pt x="15737" y="389504"/>
                  </a:cubicBezTo>
                  <a:cubicBezTo>
                    <a:pt x="2224" y="387221"/>
                    <a:pt x="-725" y="394120"/>
                    <a:pt x="845" y="405634"/>
                  </a:cubicBezTo>
                  <a:cubicBezTo>
                    <a:pt x="1225" y="408299"/>
                    <a:pt x="1225" y="411153"/>
                    <a:pt x="845" y="413818"/>
                  </a:cubicBezTo>
                  <a:cubicBezTo>
                    <a:pt x="-630" y="424000"/>
                    <a:pt x="2510" y="429424"/>
                    <a:pt x="13786" y="427236"/>
                  </a:cubicBezTo>
                  <a:cubicBezTo>
                    <a:pt x="23731" y="425285"/>
                    <a:pt x="25967" y="429995"/>
                    <a:pt x="25586" y="439226"/>
                  </a:cubicBezTo>
                  <a:cubicBezTo>
                    <a:pt x="24873" y="455594"/>
                    <a:pt x="25111" y="472009"/>
                    <a:pt x="25539" y="488424"/>
                  </a:cubicBezTo>
                  <a:cubicBezTo>
                    <a:pt x="26300" y="517305"/>
                    <a:pt x="45475" y="540382"/>
                    <a:pt x="73500" y="547233"/>
                  </a:cubicBezTo>
                  <a:cubicBezTo>
                    <a:pt x="91057" y="551516"/>
                    <a:pt x="108852" y="549042"/>
                    <a:pt x="126552" y="549327"/>
                  </a:cubicBezTo>
                  <a:cubicBezTo>
                    <a:pt x="129169" y="546900"/>
                    <a:pt x="132452" y="547281"/>
                    <a:pt x="135592" y="547281"/>
                  </a:cubicBezTo>
                  <a:cubicBezTo>
                    <a:pt x="155290" y="547424"/>
                    <a:pt x="153911" y="549517"/>
                    <a:pt x="153911" y="528962"/>
                  </a:cubicBezTo>
                  <a:cubicBezTo>
                    <a:pt x="153911" y="352820"/>
                    <a:pt x="153863" y="176677"/>
                    <a:pt x="153863" y="487"/>
                  </a:cubicBezTo>
                  <a:lnTo>
                    <a:pt x="153863" y="487"/>
                  </a:lnTo>
                  <a:cubicBezTo>
                    <a:pt x="129264" y="392"/>
                    <a:pt x="104665" y="-464"/>
                    <a:pt x="80066" y="344"/>
                  </a:cubicBezTo>
                  <a:cubicBezTo>
                    <a:pt x="51946" y="1296"/>
                    <a:pt x="26823" y="25562"/>
                    <a:pt x="25396" y="53492"/>
                  </a:cubicBezTo>
                  <a:cubicBezTo>
                    <a:pt x="24778" y="64959"/>
                    <a:pt x="22256" y="70668"/>
                    <a:pt x="9932" y="68242"/>
                  </a:cubicBezTo>
                  <a:cubicBezTo>
                    <a:pt x="2082" y="66719"/>
                    <a:pt x="-630" y="70383"/>
                    <a:pt x="274" y="77948"/>
                  </a:cubicBezTo>
                  <a:cubicBezTo>
                    <a:pt x="749" y="81992"/>
                    <a:pt x="797" y="86179"/>
                    <a:pt x="321" y="90224"/>
                  </a:cubicBezTo>
                  <a:cubicBezTo>
                    <a:pt x="-1059" y="101786"/>
                    <a:pt x="1939" y="108495"/>
                    <a:pt x="15357" y="105973"/>
                  </a:cubicBezTo>
                  <a:cubicBezTo>
                    <a:pt x="23636" y="104403"/>
                    <a:pt x="26633" y="109303"/>
                    <a:pt x="24540" y="116203"/>
                  </a:cubicBezTo>
                  <a:cubicBezTo>
                    <a:pt x="22541" y="122769"/>
                    <a:pt x="32390" y="135996"/>
                    <a:pt x="15975" y="135092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41">
              <a:extLst>
                <a:ext uri="{FF2B5EF4-FFF2-40B4-BE49-F238E27FC236}">
                  <a16:creationId xmlns:a16="http://schemas.microsoft.com/office/drawing/2014/main" id="{EEA60105-017E-4A92-8CE7-007188257291}"/>
                </a:ext>
              </a:extLst>
            </p:cNvPr>
            <p:cNvSpPr/>
            <p:nvPr/>
          </p:nvSpPr>
          <p:spPr>
            <a:xfrm>
              <a:off x="2798707" y="2725615"/>
              <a:ext cx="188950" cy="549630"/>
            </a:xfrm>
            <a:custGeom>
              <a:avLst/>
              <a:gdLst>
                <a:gd name="connsiteX0" fmla="*/ 31736 w 188950"/>
                <a:gd name="connsiteY0" fmla="*/ 21136 h 549630"/>
                <a:gd name="connsiteX1" fmla="*/ 31784 w 188950"/>
                <a:gd name="connsiteY1" fmla="*/ 525155 h 549630"/>
                <a:gd name="connsiteX2" fmla="*/ 9421 w 188950"/>
                <a:gd name="connsiteY2" fmla="*/ 548184 h 549630"/>
                <a:gd name="connsiteX3" fmla="*/ 0 w 188950"/>
                <a:gd name="connsiteY3" fmla="*/ 549135 h 549630"/>
                <a:gd name="connsiteX4" fmla="*/ 96493 w 188950"/>
                <a:gd name="connsiteY4" fmla="*/ 548850 h 549630"/>
                <a:gd name="connsiteX5" fmla="*/ 155397 w 188950"/>
                <a:gd name="connsiteY5" fmla="*/ 486329 h 549630"/>
                <a:gd name="connsiteX6" fmla="*/ 155873 w 188950"/>
                <a:gd name="connsiteY6" fmla="*/ 426521 h 549630"/>
                <a:gd name="connsiteX7" fmla="*/ 155873 w 188950"/>
                <a:gd name="connsiteY7" fmla="*/ 426521 h 549630"/>
                <a:gd name="connsiteX8" fmla="*/ 155873 w 188950"/>
                <a:gd name="connsiteY8" fmla="*/ 426521 h 549630"/>
                <a:gd name="connsiteX9" fmla="*/ 155873 w 188950"/>
                <a:gd name="connsiteY9" fmla="*/ 388456 h 549630"/>
                <a:gd name="connsiteX10" fmla="*/ 155873 w 188950"/>
                <a:gd name="connsiteY10" fmla="*/ 388456 h 549630"/>
                <a:gd name="connsiteX11" fmla="*/ 176428 w 188950"/>
                <a:gd name="connsiteY11" fmla="*/ 363667 h 549630"/>
                <a:gd name="connsiteX12" fmla="*/ 183232 w 188950"/>
                <a:gd name="connsiteY12" fmla="*/ 363572 h 549630"/>
                <a:gd name="connsiteX13" fmla="*/ 188466 w 188950"/>
                <a:gd name="connsiteY13" fmla="*/ 358576 h 549630"/>
                <a:gd name="connsiteX14" fmla="*/ 185897 w 188950"/>
                <a:gd name="connsiteY14" fmla="*/ 325698 h 549630"/>
                <a:gd name="connsiteX15" fmla="*/ 185992 w 188950"/>
                <a:gd name="connsiteY15" fmla="*/ 342018 h 549630"/>
                <a:gd name="connsiteX16" fmla="*/ 161773 w 188950"/>
                <a:gd name="connsiteY16" fmla="*/ 361050 h 549630"/>
                <a:gd name="connsiteX17" fmla="*/ 155730 w 188950"/>
                <a:gd name="connsiteY17" fmla="*/ 352343 h 549630"/>
                <a:gd name="connsiteX18" fmla="*/ 153209 w 188950"/>
                <a:gd name="connsiteY18" fmla="*/ 324128 h 549630"/>
                <a:gd name="connsiteX19" fmla="*/ 153209 w 188950"/>
                <a:gd name="connsiteY19" fmla="*/ 324128 h 549630"/>
                <a:gd name="connsiteX20" fmla="*/ 153209 w 188950"/>
                <a:gd name="connsiteY20" fmla="*/ 324128 h 549630"/>
                <a:gd name="connsiteX21" fmla="*/ 178712 w 188950"/>
                <a:gd name="connsiteY21" fmla="*/ 299529 h 549630"/>
                <a:gd name="connsiteX22" fmla="*/ 181186 w 188950"/>
                <a:gd name="connsiteY22" fmla="*/ 298624 h 549630"/>
                <a:gd name="connsiteX23" fmla="*/ 177189 w 188950"/>
                <a:gd name="connsiteY23" fmla="*/ 297959 h 549630"/>
                <a:gd name="connsiteX24" fmla="*/ 154826 w 188950"/>
                <a:gd name="connsiteY24" fmla="*/ 294580 h 549630"/>
                <a:gd name="connsiteX25" fmla="*/ 156301 w 188950"/>
                <a:gd name="connsiteY25" fmla="*/ 262083 h 549630"/>
                <a:gd name="connsiteX26" fmla="*/ 156301 w 188950"/>
                <a:gd name="connsiteY26" fmla="*/ 262083 h 549630"/>
                <a:gd name="connsiteX27" fmla="*/ 153304 w 188950"/>
                <a:gd name="connsiteY27" fmla="*/ 236342 h 549630"/>
                <a:gd name="connsiteX28" fmla="*/ 153256 w 188950"/>
                <a:gd name="connsiteY28" fmla="*/ 233677 h 549630"/>
                <a:gd name="connsiteX29" fmla="*/ 186229 w 188950"/>
                <a:gd name="connsiteY29" fmla="*/ 199515 h 549630"/>
                <a:gd name="connsiteX30" fmla="*/ 177713 w 188950"/>
                <a:gd name="connsiteY30" fmla="*/ 197183 h 549630"/>
                <a:gd name="connsiteX31" fmla="*/ 153256 w 188950"/>
                <a:gd name="connsiteY31" fmla="*/ 172870 h 549630"/>
                <a:gd name="connsiteX32" fmla="*/ 153209 w 188950"/>
                <a:gd name="connsiteY32" fmla="*/ 133759 h 549630"/>
                <a:gd name="connsiteX33" fmla="*/ 153209 w 188950"/>
                <a:gd name="connsiteY33" fmla="*/ 133759 h 549630"/>
                <a:gd name="connsiteX34" fmla="*/ 153209 w 188950"/>
                <a:gd name="connsiteY34" fmla="*/ 133759 h 549630"/>
                <a:gd name="connsiteX35" fmla="*/ 153304 w 188950"/>
                <a:gd name="connsiteY35" fmla="*/ 104782 h 549630"/>
                <a:gd name="connsiteX36" fmla="*/ 153209 w 188950"/>
                <a:gd name="connsiteY36" fmla="*/ 102070 h 549630"/>
                <a:gd name="connsiteX37" fmla="*/ 185754 w 188950"/>
                <a:gd name="connsiteY37" fmla="*/ 68383 h 549630"/>
                <a:gd name="connsiteX38" fmla="*/ 185754 w 188950"/>
                <a:gd name="connsiteY38" fmla="*/ 68383 h 549630"/>
                <a:gd name="connsiteX39" fmla="*/ 163819 w 188950"/>
                <a:gd name="connsiteY39" fmla="*/ 66099 h 549630"/>
                <a:gd name="connsiteX40" fmla="*/ 152971 w 188950"/>
                <a:gd name="connsiteY40" fmla="*/ 56726 h 549630"/>
                <a:gd name="connsiteX41" fmla="*/ 91354 w 188950"/>
                <a:gd name="connsiteY41" fmla="*/ 58 h 549630"/>
                <a:gd name="connsiteX42" fmla="*/ 27311 w 188950"/>
                <a:gd name="connsiteY42" fmla="*/ 296 h 549630"/>
                <a:gd name="connsiteX43" fmla="*/ 27311 w 188950"/>
                <a:gd name="connsiteY43" fmla="*/ 296 h 549630"/>
                <a:gd name="connsiteX44" fmla="*/ 31736 w 188950"/>
                <a:gd name="connsiteY44" fmla="*/ 21136 h 5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950" h="549630">
                  <a:moveTo>
                    <a:pt x="31736" y="21136"/>
                  </a:moveTo>
                  <a:cubicBezTo>
                    <a:pt x="31831" y="189142"/>
                    <a:pt x="31831" y="357149"/>
                    <a:pt x="31784" y="525155"/>
                  </a:cubicBezTo>
                  <a:cubicBezTo>
                    <a:pt x="31784" y="547898"/>
                    <a:pt x="31641" y="547898"/>
                    <a:pt x="9421" y="548184"/>
                  </a:cubicBezTo>
                  <a:cubicBezTo>
                    <a:pt x="6233" y="548231"/>
                    <a:pt x="3045" y="547756"/>
                    <a:pt x="0" y="549135"/>
                  </a:cubicBezTo>
                  <a:cubicBezTo>
                    <a:pt x="32164" y="549135"/>
                    <a:pt x="64424" y="550420"/>
                    <a:pt x="96493" y="548850"/>
                  </a:cubicBezTo>
                  <a:cubicBezTo>
                    <a:pt x="131179" y="547184"/>
                    <a:pt x="154636" y="521063"/>
                    <a:pt x="155397" y="486329"/>
                  </a:cubicBezTo>
                  <a:cubicBezTo>
                    <a:pt x="155826" y="466393"/>
                    <a:pt x="155730" y="446457"/>
                    <a:pt x="155873" y="426521"/>
                  </a:cubicBezTo>
                  <a:lnTo>
                    <a:pt x="155873" y="426521"/>
                  </a:lnTo>
                  <a:lnTo>
                    <a:pt x="155873" y="426521"/>
                  </a:lnTo>
                  <a:cubicBezTo>
                    <a:pt x="155873" y="413817"/>
                    <a:pt x="155873" y="401113"/>
                    <a:pt x="155873" y="388456"/>
                  </a:cubicBezTo>
                  <a:lnTo>
                    <a:pt x="155873" y="388456"/>
                  </a:lnTo>
                  <a:cubicBezTo>
                    <a:pt x="153256" y="364000"/>
                    <a:pt x="153256" y="364000"/>
                    <a:pt x="176428" y="363667"/>
                  </a:cubicBezTo>
                  <a:cubicBezTo>
                    <a:pt x="178712" y="363619"/>
                    <a:pt x="180996" y="363714"/>
                    <a:pt x="183232" y="363572"/>
                  </a:cubicBezTo>
                  <a:cubicBezTo>
                    <a:pt x="186372" y="363429"/>
                    <a:pt x="188799" y="361764"/>
                    <a:pt x="188466" y="358576"/>
                  </a:cubicBezTo>
                  <a:cubicBezTo>
                    <a:pt x="187276" y="347632"/>
                    <a:pt x="191654" y="336261"/>
                    <a:pt x="185897" y="325698"/>
                  </a:cubicBezTo>
                  <a:cubicBezTo>
                    <a:pt x="185944" y="331122"/>
                    <a:pt x="185992" y="336594"/>
                    <a:pt x="185992" y="342018"/>
                  </a:cubicBezTo>
                  <a:cubicBezTo>
                    <a:pt x="185992" y="361193"/>
                    <a:pt x="181043" y="364857"/>
                    <a:pt x="161773" y="361050"/>
                  </a:cubicBezTo>
                  <a:cubicBezTo>
                    <a:pt x="156111" y="359908"/>
                    <a:pt x="155873" y="356625"/>
                    <a:pt x="155730" y="352343"/>
                  </a:cubicBezTo>
                  <a:cubicBezTo>
                    <a:pt x="155350" y="342874"/>
                    <a:pt x="157158" y="333263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5112" y="301813"/>
                    <a:pt x="155112" y="301813"/>
                    <a:pt x="178712" y="299529"/>
                  </a:cubicBezTo>
                  <a:cubicBezTo>
                    <a:pt x="179568" y="299434"/>
                    <a:pt x="180377" y="298910"/>
                    <a:pt x="181186" y="298624"/>
                  </a:cubicBezTo>
                  <a:cubicBezTo>
                    <a:pt x="179854" y="298434"/>
                    <a:pt x="178521" y="298244"/>
                    <a:pt x="177189" y="297959"/>
                  </a:cubicBezTo>
                  <a:cubicBezTo>
                    <a:pt x="169529" y="296341"/>
                    <a:pt x="157586" y="302288"/>
                    <a:pt x="154826" y="294580"/>
                  </a:cubicBezTo>
                  <a:cubicBezTo>
                    <a:pt x="151353" y="284874"/>
                    <a:pt x="150211" y="272646"/>
                    <a:pt x="156301" y="262083"/>
                  </a:cubicBezTo>
                  <a:cubicBezTo>
                    <a:pt x="156301" y="262083"/>
                    <a:pt x="156301" y="262083"/>
                    <a:pt x="156301" y="262083"/>
                  </a:cubicBezTo>
                  <a:cubicBezTo>
                    <a:pt x="151353" y="253947"/>
                    <a:pt x="155255" y="244811"/>
                    <a:pt x="153304" y="236342"/>
                  </a:cubicBezTo>
                  <a:cubicBezTo>
                    <a:pt x="153304" y="235438"/>
                    <a:pt x="153256" y="234534"/>
                    <a:pt x="153256" y="233677"/>
                  </a:cubicBezTo>
                  <a:cubicBezTo>
                    <a:pt x="153351" y="200133"/>
                    <a:pt x="153351" y="200133"/>
                    <a:pt x="186229" y="199515"/>
                  </a:cubicBezTo>
                  <a:cubicBezTo>
                    <a:pt x="184183" y="195851"/>
                    <a:pt x="180663" y="197278"/>
                    <a:pt x="177713" y="197183"/>
                  </a:cubicBezTo>
                  <a:cubicBezTo>
                    <a:pt x="154208" y="196470"/>
                    <a:pt x="154208" y="196517"/>
                    <a:pt x="153256" y="172870"/>
                  </a:cubicBezTo>
                  <a:cubicBezTo>
                    <a:pt x="153256" y="159833"/>
                    <a:pt x="153209" y="146796"/>
                    <a:pt x="153209" y="133759"/>
                  </a:cubicBezTo>
                  <a:lnTo>
                    <a:pt x="153209" y="133759"/>
                  </a:lnTo>
                  <a:lnTo>
                    <a:pt x="153209" y="133759"/>
                  </a:lnTo>
                  <a:cubicBezTo>
                    <a:pt x="153256" y="124100"/>
                    <a:pt x="153304" y="114441"/>
                    <a:pt x="153304" y="104782"/>
                  </a:cubicBezTo>
                  <a:cubicBezTo>
                    <a:pt x="153256" y="103878"/>
                    <a:pt x="153209" y="102974"/>
                    <a:pt x="153209" y="102070"/>
                  </a:cubicBezTo>
                  <a:cubicBezTo>
                    <a:pt x="152923" y="68573"/>
                    <a:pt x="152923" y="68573"/>
                    <a:pt x="185754" y="68383"/>
                  </a:cubicBezTo>
                  <a:cubicBezTo>
                    <a:pt x="185754" y="68383"/>
                    <a:pt x="185754" y="68383"/>
                    <a:pt x="185754" y="68383"/>
                  </a:cubicBezTo>
                  <a:cubicBezTo>
                    <a:pt x="178902" y="63244"/>
                    <a:pt x="171099" y="66432"/>
                    <a:pt x="163819" y="66099"/>
                  </a:cubicBezTo>
                  <a:cubicBezTo>
                    <a:pt x="157063" y="65814"/>
                    <a:pt x="153589" y="65243"/>
                    <a:pt x="152971" y="56726"/>
                  </a:cubicBezTo>
                  <a:cubicBezTo>
                    <a:pt x="150639" y="23800"/>
                    <a:pt x="124708" y="343"/>
                    <a:pt x="91354" y="58"/>
                  </a:cubicBezTo>
                  <a:cubicBezTo>
                    <a:pt x="69991" y="-133"/>
                    <a:pt x="48627" y="200"/>
                    <a:pt x="27311" y="296"/>
                  </a:cubicBezTo>
                  <a:lnTo>
                    <a:pt x="27311" y="296"/>
                  </a:lnTo>
                  <a:cubicBezTo>
                    <a:pt x="32783" y="6434"/>
                    <a:pt x="31688" y="13999"/>
                    <a:pt x="31736" y="21136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42">
              <a:extLst>
                <a:ext uri="{FF2B5EF4-FFF2-40B4-BE49-F238E27FC236}">
                  <a16:creationId xmlns:a16="http://schemas.microsoft.com/office/drawing/2014/main" id="{701A82FF-8930-4FBA-9E20-2DE065C2D729}"/>
                </a:ext>
              </a:extLst>
            </p:cNvPr>
            <p:cNvSpPr/>
            <p:nvPr/>
          </p:nvSpPr>
          <p:spPr>
            <a:xfrm>
              <a:off x="2798707" y="2726006"/>
              <a:ext cx="31824" cy="548792"/>
            </a:xfrm>
            <a:custGeom>
              <a:avLst/>
              <a:gdLst>
                <a:gd name="connsiteX0" fmla="*/ 27359 w 31824"/>
                <a:gd name="connsiteY0" fmla="*/ 528428 h 548792"/>
                <a:gd name="connsiteX1" fmla="*/ 9040 w 31824"/>
                <a:gd name="connsiteY1" fmla="*/ 546746 h 548792"/>
                <a:gd name="connsiteX2" fmla="*/ 0 w 31824"/>
                <a:gd name="connsiteY2" fmla="*/ 548792 h 548792"/>
                <a:gd name="connsiteX3" fmla="*/ 9421 w 31824"/>
                <a:gd name="connsiteY3" fmla="*/ 547841 h 548792"/>
                <a:gd name="connsiteX4" fmla="*/ 31784 w 31824"/>
                <a:gd name="connsiteY4" fmla="*/ 524811 h 548792"/>
                <a:gd name="connsiteX5" fmla="*/ 31736 w 31824"/>
                <a:gd name="connsiteY5" fmla="*/ 20793 h 548792"/>
                <a:gd name="connsiteX6" fmla="*/ 27311 w 31824"/>
                <a:gd name="connsiteY6" fmla="*/ 0 h 548792"/>
                <a:gd name="connsiteX7" fmla="*/ 27311 w 31824"/>
                <a:gd name="connsiteY7" fmla="*/ 0 h 548792"/>
                <a:gd name="connsiteX8" fmla="*/ 27311 w 31824"/>
                <a:gd name="connsiteY8" fmla="*/ 0 h 548792"/>
                <a:gd name="connsiteX9" fmla="*/ 27359 w 31824"/>
                <a:gd name="connsiteY9" fmla="*/ 528428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24" h="548792">
                  <a:moveTo>
                    <a:pt x="27359" y="528428"/>
                  </a:moveTo>
                  <a:cubicBezTo>
                    <a:pt x="27359" y="548982"/>
                    <a:pt x="28691" y="546889"/>
                    <a:pt x="9040" y="546746"/>
                  </a:cubicBezTo>
                  <a:cubicBezTo>
                    <a:pt x="5900" y="546699"/>
                    <a:pt x="2617" y="546366"/>
                    <a:pt x="0" y="548792"/>
                  </a:cubicBezTo>
                  <a:cubicBezTo>
                    <a:pt x="3045" y="547412"/>
                    <a:pt x="6281" y="547888"/>
                    <a:pt x="9421" y="547841"/>
                  </a:cubicBezTo>
                  <a:cubicBezTo>
                    <a:pt x="31641" y="547555"/>
                    <a:pt x="31784" y="547603"/>
                    <a:pt x="31784" y="524811"/>
                  </a:cubicBezTo>
                  <a:cubicBezTo>
                    <a:pt x="31831" y="356805"/>
                    <a:pt x="31831" y="188799"/>
                    <a:pt x="31736" y="20793"/>
                  </a:cubicBezTo>
                  <a:cubicBezTo>
                    <a:pt x="31736" y="13608"/>
                    <a:pt x="32830" y="6043"/>
                    <a:pt x="27311" y="0"/>
                  </a:cubicBezTo>
                  <a:lnTo>
                    <a:pt x="27311" y="0"/>
                  </a:lnTo>
                  <a:lnTo>
                    <a:pt x="27311" y="0"/>
                  </a:lnTo>
                  <a:cubicBezTo>
                    <a:pt x="27311" y="176095"/>
                    <a:pt x="27359" y="352238"/>
                    <a:pt x="27359" y="52842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43">
              <a:extLst>
                <a:ext uri="{FF2B5EF4-FFF2-40B4-BE49-F238E27FC236}">
                  <a16:creationId xmlns:a16="http://schemas.microsoft.com/office/drawing/2014/main" id="{F997F280-7F24-4114-97B5-30FE040D9362}"/>
                </a:ext>
              </a:extLst>
            </p:cNvPr>
            <p:cNvSpPr/>
            <p:nvPr/>
          </p:nvSpPr>
          <p:spPr>
            <a:xfrm>
              <a:off x="1266097" y="2834731"/>
              <a:ext cx="1319546" cy="331050"/>
            </a:xfrm>
            <a:custGeom>
              <a:avLst/>
              <a:gdLst>
                <a:gd name="connsiteX0" fmla="*/ 9657 w 1319546"/>
                <a:gd name="connsiteY0" fmla="*/ 17982 h 331050"/>
                <a:gd name="connsiteX1" fmla="*/ 18983 w 1319546"/>
                <a:gd name="connsiteY1" fmla="*/ 83072 h 331050"/>
                <a:gd name="connsiteX2" fmla="*/ 83359 w 1319546"/>
                <a:gd name="connsiteY2" fmla="*/ 70748 h 331050"/>
                <a:gd name="connsiteX3" fmla="*/ 102819 w 1319546"/>
                <a:gd name="connsiteY3" fmla="*/ 60661 h 331050"/>
                <a:gd name="connsiteX4" fmla="*/ 120567 w 1319546"/>
                <a:gd name="connsiteY4" fmla="*/ 60614 h 331050"/>
                <a:gd name="connsiteX5" fmla="*/ 139742 w 1319546"/>
                <a:gd name="connsiteY5" fmla="*/ 70130 h 331050"/>
                <a:gd name="connsiteX6" fmla="*/ 200740 w 1319546"/>
                <a:gd name="connsiteY6" fmla="*/ 148923 h 331050"/>
                <a:gd name="connsiteX7" fmla="*/ 223721 w 1319546"/>
                <a:gd name="connsiteY7" fmla="*/ 159486 h 331050"/>
                <a:gd name="connsiteX8" fmla="*/ 953651 w 1319546"/>
                <a:gd name="connsiteY8" fmla="*/ 159105 h 331050"/>
                <a:gd name="connsiteX9" fmla="*/ 975443 w 1319546"/>
                <a:gd name="connsiteY9" fmla="*/ 167432 h 331050"/>
                <a:gd name="connsiteX10" fmla="*/ 1110334 w 1319546"/>
                <a:gd name="connsiteY10" fmla="*/ 293282 h 331050"/>
                <a:gd name="connsiteX11" fmla="*/ 1129461 w 1319546"/>
                <a:gd name="connsiteY11" fmla="*/ 300990 h 331050"/>
                <a:gd name="connsiteX12" fmla="*/ 1218293 w 1319546"/>
                <a:gd name="connsiteY12" fmla="*/ 300657 h 331050"/>
                <a:gd name="connsiteX13" fmla="*/ 1236612 w 1319546"/>
                <a:gd name="connsiteY13" fmla="*/ 310458 h 331050"/>
                <a:gd name="connsiteX14" fmla="*/ 1286238 w 1319546"/>
                <a:gd name="connsiteY14" fmla="*/ 329157 h 331050"/>
                <a:gd name="connsiteX15" fmla="*/ 1319544 w 1319546"/>
                <a:gd name="connsiteY15" fmla="*/ 286287 h 331050"/>
                <a:gd name="connsiteX16" fmla="*/ 1291710 w 1319546"/>
                <a:gd name="connsiteY16" fmla="*/ 243465 h 331050"/>
                <a:gd name="connsiteX17" fmla="*/ 1242655 w 1319546"/>
                <a:gd name="connsiteY17" fmla="*/ 252981 h 331050"/>
                <a:gd name="connsiteX18" fmla="*/ 1225050 w 1319546"/>
                <a:gd name="connsiteY18" fmla="*/ 260404 h 331050"/>
                <a:gd name="connsiteX19" fmla="*/ 1143021 w 1319546"/>
                <a:gd name="connsiteY19" fmla="*/ 260404 h 331050"/>
                <a:gd name="connsiteX20" fmla="*/ 1126130 w 1319546"/>
                <a:gd name="connsiteY20" fmla="*/ 253647 h 331050"/>
                <a:gd name="connsiteX21" fmla="*/ 993476 w 1319546"/>
                <a:gd name="connsiteY21" fmla="*/ 129415 h 331050"/>
                <a:gd name="connsiteX22" fmla="*/ 969400 w 1319546"/>
                <a:gd name="connsiteY22" fmla="*/ 119946 h 331050"/>
                <a:gd name="connsiteX23" fmla="*/ 242182 w 1319546"/>
                <a:gd name="connsiteY23" fmla="*/ 120327 h 331050"/>
                <a:gd name="connsiteX24" fmla="*/ 221722 w 1319546"/>
                <a:gd name="connsiteY24" fmla="*/ 110763 h 331050"/>
                <a:gd name="connsiteX25" fmla="*/ 183230 w 1319546"/>
                <a:gd name="connsiteY25" fmla="*/ 61185 h 331050"/>
                <a:gd name="connsiteX26" fmla="*/ 152017 w 1319546"/>
                <a:gd name="connsiteY26" fmla="*/ 23977 h 331050"/>
                <a:gd name="connsiteX27" fmla="*/ 102296 w 1319546"/>
                <a:gd name="connsiteY27" fmla="*/ 21931 h 331050"/>
                <a:gd name="connsiteX28" fmla="*/ 74747 w 1319546"/>
                <a:gd name="connsiteY28" fmla="*/ 11749 h 331050"/>
                <a:gd name="connsiteX29" fmla="*/ 9657 w 1319546"/>
                <a:gd name="connsiteY29" fmla="*/ 17982 h 331050"/>
                <a:gd name="connsiteX30" fmla="*/ 1274391 w 1319546"/>
                <a:gd name="connsiteY30" fmla="*/ 278770 h 331050"/>
                <a:gd name="connsiteX31" fmla="*/ 1280957 w 1319546"/>
                <a:gd name="connsiteY31" fmla="*/ 285764 h 331050"/>
                <a:gd name="connsiteX32" fmla="*/ 1273963 w 1319546"/>
                <a:gd name="connsiteY32" fmla="*/ 292425 h 331050"/>
                <a:gd name="connsiteX33" fmla="*/ 1267444 w 1319546"/>
                <a:gd name="connsiteY33" fmla="*/ 285383 h 331050"/>
                <a:gd name="connsiteX34" fmla="*/ 1274391 w 1319546"/>
                <a:gd name="connsiteY34" fmla="*/ 278770 h 331050"/>
                <a:gd name="connsiteX35" fmla="*/ 52860 w 1319546"/>
                <a:gd name="connsiteY35" fmla="*/ 45911 h 331050"/>
                <a:gd name="connsiteX36" fmla="*/ 45628 w 1319546"/>
                <a:gd name="connsiteY36" fmla="*/ 52668 h 331050"/>
                <a:gd name="connsiteX37" fmla="*/ 38681 w 1319546"/>
                <a:gd name="connsiteY37" fmla="*/ 46054 h 331050"/>
                <a:gd name="connsiteX38" fmla="*/ 45485 w 1319546"/>
                <a:gd name="connsiteY38" fmla="*/ 38965 h 331050"/>
                <a:gd name="connsiteX39" fmla="*/ 52860 w 1319546"/>
                <a:gd name="connsiteY39" fmla="*/ 45911 h 33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19546" h="331050">
                  <a:moveTo>
                    <a:pt x="9657" y="17982"/>
                  </a:moveTo>
                  <a:cubicBezTo>
                    <a:pt x="-6330" y="37918"/>
                    <a:pt x="-1953" y="68417"/>
                    <a:pt x="18983" y="83072"/>
                  </a:cubicBezTo>
                  <a:cubicBezTo>
                    <a:pt x="40489" y="98107"/>
                    <a:pt x="70417" y="93016"/>
                    <a:pt x="83359" y="70748"/>
                  </a:cubicBezTo>
                  <a:cubicBezTo>
                    <a:pt x="88402" y="62041"/>
                    <a:pt x="94017" y="59900"/>
                    <a:pt x="102819" y="60661"/>
                  </a:cubicBezTo>
                  <a:cubicBezTo>
                    <a:pt x="108719" y="61185"/>
                    <a:pt x="114714" y="61375"/>
                    <a:pt x="120567" y="60614"/>
                  </a:cubicBezTo>
                  <a:cubicBezTo>
                    <a:pt x="129369" y="59519"/>
                    <a:pt x="134508" y="63183"/>
                    <a:pt x="139742" y="70130"/>
                  </a:cubicBezTo>
                  <a:cubicBezTo>
                    <a:pt x="159725" y="96632"/>
                    <a:pt x="180803" y="122373"/>
                    <a:pt x="200740" y="148923"/>
                  </a:cubicBezTo>
                  <a:cubicBezTo>
                    <a:pt x="206925" y="157154"/>
                    <a:pt x="213729" y="159486"/>
                    <a:pt x="223721" y="159486"/>
                  </a:cubicBezTo>
                  <a:cubicBezTo>
                    <a:pt x="467047" y="159200"/>
                    <a:pt x="710325" y="159295"/>
                    <a:pt x="953651" y="159105"/>
                  </a:cubicBezTo>
                  <a:cubicBezTo>
                    <a:pt x="962454" y="159105"/>
                    <a:pt x="968972" y="161389"/>
                    <a:pt x="975443" y="167432"/>
                  </a:cubicBezTo>
                  <a:cubicBezTo>
                    <a:pt x="1020264" y="209540"/>
                    <a:pt x="1065560" y="251173"/>
                    <a:pt x="1110334" y="293282"/>
                  </a:cubicBezTo>
                  <a:cubicBezTo>
                    <a:pt x="1116091" y="298706"/>
                    <a:pt x="1121610" y="301085"/>
                    <a:pt x="1129461" y="300990"/>
                  </a:cubicBezTo>
                  <a:cubicBezTo>
                    <a:pt x="1159056" y="300562"/>
                    <a:pt x="1188698" y="301085"/>
                    <a:pt x="1218293" y="300657"/>
                  </a:cubicBezTo>
                  <a:cubicBezTo>
                    <a:pt x="1226763" y="300514"/>
                    <a:pt x="1231901" y="302417"/>
                    <a:pt x="1236612" y="310458"/>
                  </a:cubicBezTo>
                  <a:cubicBezTo>
                    <a:pt x="1246699" y="327873"/>
                    <a:pt x="1267159" y="334724"/>
                    <a:pt x="1286238" y="329157"/>
                  </a:cubicBezTo>
                  <a:cubicBezTo>
                    <a:pt x="1306841" y="323115"/>
                    <a:pt x="1319354" y="307032"/>
                    <a:pt x="1319544" y="286287"/>
                  </a:cubicBezTo>
                  <a:cubicBezTo>
                    <a:pt x="1319735" y="266922"/>
                    <a:pt x="1309362" y="250079"/>
                    <a:pt x="1291710" y="243465"/>
                  </a:cubicBezTo>
                  <a:cubicBezTo>
                    <a:pt x="1273772" y="236756"/>
                    <a:pt x="1256500" y="238659"/>
                    <a:pt x="1242655" y="252981"/>
                  </a:cubicBezTo>
                  <a:cubicBezTo>
                    <a:pt x="1237421" y="258358"/>
                    <a:pt x="1232377" y="260499"/>
                    <a:pt x="1225050" y="260404"/>
                  </a:cubicBezTo>
                  <a:cubicBezTo>
                    <a:pt x="1197739" y="260023"/>
                    <a:pt x="1170380" y="260023"/>
                    <a:pt x="1143021" y="260404"/>
                  </a:cubicBezTo>
                  <a:cubicBezTo>
                    <a:pt x="1136075" y="260499"/>
                    <a:pt x="1131126" y="258310"/>
                    <a:pt x="1126130" y="253647"/>
                  </a:cubicBezTo>
                  <a:cubicBezTo>
                    <a:pt x="1081976" y="212157"/>
                    <a:pt x="1037488" y="171048"/>
                    <a:pt x="993476" y="129415"/>
                  </a:cubicBezTo>
                  <a:cubicBezTo>
                    <a:pt x="986339" y="122658"/>
                    <a:pt x="979297" y="119899"/>
                    <a:pt x="969400" y="119946"/>
                  </a:cubicBezTo>
                  <a:cubicBezTo>
                    <a:pt x="726979" y="120232"/>
                    <a:pt x="484604" y="120137"/>
                    <a:pt x="242182" y="120327"/>
                  </a:cubicBezTo>
                  <a:cubicBezTo>
                    <a:pt x="233332" y="120327"/>
                    <a:pt x="227242" y="118614"/>
                    <a:pt x="221722" y="110763"/>
                  </a:cubicBezTo>
                  <a:cubicBezTo>
                    <a:pt x="209637" y="93682"/>
                    <a:pt x="196172" y="77600"/>
                    <a:pt x="183230" y="61185"/>
                  </a:cubicBezTo>
                  <a:cubicBezTo>
                    <a:pt x="173095" y="48338"/>
                    <a:pt x="165245" y="31304"/>
                    <a:pt x="152017" y="23977"/>
                  </a:cubicBezTo>
                  <a:cubicBezTo>
                    <a:pt x="138171" y="16316"/>
                    <a:pt x="119044" y="21693"/>
                    <a:pt x="102296" y="21931"/>
                  </a:cubicBezTo>
                  <a:cubicBezTo>
                    <a:pt x="91352" y="22121"/>
                    <a:pt x="83216" y="19980"/>
                    <a:pt x="74747" y="11749"/>
                  </a:cubicBezTo>
                  <a:cubicBezTo>
                    <a:pt x="55905" y="-6475"/>
                    <a:pt x="26310" y="-2811"/>
                    <a:pt x="9657" y="17982"/>
                  </a:cubicBezTo>
                  <a:close/>
                  <a:moveTo>
                    <a:pt x="1274391" y="278770"/>
                  </a:moveTo>
                  <a:cubicBezTo>
                    <a:pt x="1278387" y="279388"/>
                    <a:pt x="1281242" y="281339"/>
                    <a:pt x="1280957" y="285764"/>
                  </a:cubicBezTo>
                  <a:cubicBezTo>
                    <a:pt x="1280719" y="289999"/>
                    <a:pt x="1278007" y="292568"/>
                    <a:pt x="1273963" y="292425"/>
                  </a:cubicBezTo>
                  <a:cubicBezTo>
                    <a:pt x="1270013" y="292283"/>
                    <a:pt x="1267396" y="289761"/>
                    <a:pt x="1267444" y="285383"/>
                  </a:cubicBezTo>
                  <a:cubicBezTo>
                    <a:pt x="1267491" y="280863"/>
                    <a:pt x="1270346" y="279198"/>
                    <a:pt x="1274391" y="278770"/>
                  </a:cubicBezTo>
                  <a:close/>
                  <a:moveTo>
                    <a:pt x="52860" y="45911"/>
                  </a:moveTo>
                  <a:cubicBezTo>
                    <a:pt x="52003" y="49908"/>
                    <a:pt x="50100" y="52525"/>
                    <a:pt x="45628" y="52668"/>
                  </a:cubicBezTo>
                  <a:cubicBezTo>
                    <a:pt x="40965" y="52811"/>
                    <a:pt x="38586" y="49956"/>
                    <a:pt x="38681" y="46054"/>
                  </a:cubicBezTo>
                  <a:cubicBezTo>
                    <a:pt x="38776" y="42343"/>
                    <a:pt x="41107" y="38917"/>
                    <a:pt x="45485" y="38965"/>
                  </a:cubicBezTo>
                  <a:cubicBezTo>
                    <a:pt x="49767" y="39012"/>
                    <a:pt x="51575" y="42343"/>
                    <a:pt x="52860" y="45911"/>
                  </a:cubicBezTo>
                  <a:close/>
                </a:path>
              </a:pathLst>
            </a:custGeom>
            <a:solidFill>
              <a:srgbClr val="1C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44">
              <a:extLst>
                <a:ext uri="{FF2B5EF4-FFF2-40B4-BE49-F238E27FC236}">
                  <a16:creationId xmlns:a16="http://schemas.microsoft.com/office/drawing/2014/main" id="{432BDE43-4575-415C-937E-178975B4BD04}"/>
                </a:ext>
              </a:extLst>
            </p:cNvPr>
            <p:cNvSpPr/>
            <p:nvPr/>
          </p:nvSpPr>
          <p:spPr>
            <a:xfrm>
              <a:off x="1138436" y="2954609"/>
              <a:ext cx="1263872" cy="307144"/>
            </a:xfrm>
            <a:custGeom>
              <a:avLst/>
              <a:gdLst>
                <a:gd name="connsiteX0" fmla="*/ 12182 w 1263872"/>
                <a:gd name="connsiteY0" fmla="*/ 14913 h 307144"/>
                <a:gd name="connsiteX1" fmla="*/ 17035 w 1263872"/>
                <a:gd name="connsiteY1" fmla="*/ 81525 h 307144"/>
                <a:gd name="connsiteX2" fmla="*/ 83695 w 1263872"/>
                <a:gd name="connsiteY2" fmla="*/ 70439 h 307144"/>
                <a:gd name="connsiteX3" fmla="*/ 95400 w 1263872"/>
                <a:gd name="connsiteY3" fmla="*/ 63207 h 307144"/>
                <a:gd name="connsiteX4" fmla="*/ 206072 w 1263872"/>
                <a:gd name="connsiteY4" fmla="*/ 60828 h 307144"/>
                <a:gd name="connsiteX5" fmla="*/ 219109 w 1263872"/>
                <a:gd name="connsiteY5" fmla="*/ 69821 h 307144"/>
                <a:gd name="connsiteX6" fmla="*/ 245944 w 1263872"/>
                <a:gd name="connsiteY6" fmla="*/ 126298 h 307144"/>
                <a:gd name="connsiteX7" fmla="*/ 264310 w 1263872"/>
                <a:gd name="connsiteY7" fmla="*/ 137860 h 307144"/>
                <a:gd name="connsiteX8" fmla="*/ 656658 w 1263872"/>
                <a:gd name="connsiteY8" fmla="*/ 137623 h 307144"/>
                <a:gd name="connsiteX9" fmla="*/ 1047626 w 1263872"/>
                <a:gd name="connsiteY9" fmla="*/ 137432 h 307144"/>
                <a:gd name="connsiteX10" fmla="*/ 1072891 w 1263872"/>
                <a:gd name="connsiteY10" fmla="*/ 147234 h 307144"/>
                <a:gd name="connsiteX11" fmla="*/ 1167053 w 1263872"/>
                <a:gd name="connsiteY11" fmla="*/ 234639 h 307144"/>
                <a:gd name="connsiteX12" fmla="*/ 1173999 w 1263872"/>
                <a:gd name="connsiteY12" fmla="*/ 252624 h 307144"/>
                <a:gd name="connsiteX13" fmla="*/ 1214205 w 1263872"/>
                <a:gd name="connsiteY13" fmla="*/ 306961 h 307144"/>
                <a:gd name="connsiteX14" fmla="*/ 1263831 w 1263872"/>
                <a:gd name="connsiteY14" fmla="*/ 263568 h 307144"/>
                <a:gd name="connsiteX15" fmla="*/ 1214585 w 1263872"/>
                <a:gd name="connsiteY15" fmla="*/ 216463 h 307144"/>
                <a:gd name="connsiteX16" fmla="*/ 1198075 w 1263872"/>
                <a:gd name="connsiteY16" fmla="*/ 209326 h 307144"/>
                <a:gd name="connsiteX17" fmla="*/ 1088926 w 1263872"/>
                <a:gd name="connsiteY17" fmla="*/ 107980 h 307144"/>
                <a:gd name="connsiteX18" fmla="*/ 1063660 w 1263872"/>
                <a:gd name="connsiteY18" fmla="*/ 98274 h 307144"/>
                <a:gd name="connsiteX19" fmla="*/ 289956 w 1263872"/>
                <a:gd name="connsiteY19" fmla="*/ 98654 h 307144"/>
                <a:gd name="connsiteX20" fmla="*/ 271400 w 1263872"/>
                <a:gd name="connsiteY20" fmla="*/ 87330 h 307144"/>
                <a:gd name="connsiteX21" fmla="*/ 244659 w 1263872"/>
                <a:gd name="connsiteY21" fmla="*/ 30852 h 307144"/>
                <a:gd name="connsiteX22" fmla="*/ 228387 w 1263872"/>
                <a:gd name="connsiteY22" fmla="*/ 20575 h 307144"/>
                <a:gd name="connsiteX23" fmla="*/ 94448 w 1263872"/>
                <a:gd name="connsiteY23" fmla="*/ 22906 h 307144"/>
                <a:gd name="connsiteX24" fmla="*/ 80507 w 1263872"/>
                <a:gd name="connsiteY24" fmla="*/ 16911 h 307144"/>
                <a:gd name="connsiteX25" fmla="*/ 12182 w 1263872"/>
                <a:gd name="connsiteY25" fmla="*/ 14913 h 307144"/>
                <a:gd name="connsiteX26" fmla="*/ 1218725 w 1263872"/>
                <a:gd name="connsiteY26" fmla="*/ 254718 h 307144"/>
                <a:gd name="connsiteX27" fmla="*/ 1225481 w 1263872"/>
                <a:gd name="connsiteY27" fmla="*/ 261189 h 307144"/>
                <a:gd name="connsiteX28" fmla="*/ 1218106 w 1263872"/>
                <a:gd name="connsiteY28" fmla="*/ 268278 h 307144"/>
                <a:gd name="connsiteX29" fmla="*/ 1211683 w 1263872"/>
                <a:gd name="connsiteY29" fmla="*/ 261093 h 307144"/>
                <a:gd name="connsiteX30" fmla="*/ 1218725 w 1263872"/>
                <a:gd name="connsiteY30" fmla="*/ 254718 h 307144"/>
                <a:gd name="connsiteX31" fmla="*/ 52435 w 1263872"/>
                <a:gd name="connsiteY31" fmla="*/ 46078 h 307144"/>
                <a:gd name="connsiteX32" fmla="*/ 46107 w 1263872"/>
                <a:gd name="connsiteY32" fmla="*/ 52691 h 307144"/>
                <a:gd name="connsiteX33" fmla="*/ 38922 w 1263872"/>
                <a:gd name="connsiteY33" fmla="*/ 45554 h 307144"/>
                <a:gd name="connsiteX34" fmla="*/ 45916 w 1263872"/>
                <a:gd name="connsiteY34" fmla="*/ 39131 h 307144"/>
                <a:gd name="connsiteX35" fmla="*/ 52435 w 1263872"/>
                <a:gd name="connsiteY35" fmla="*/ 46078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872" h="307144">
                  <a:moveTo>
                    <a:pt x="12182" y="14913"/>
                  </a:moveTo>
                  <a:cubicBezTo>
                    <a:pt x="-5804" y="34040"/>
                    <a:pt x="-3615" y="64444"/>
                    <a:pt x="17035" y="81525"/>
                  </a:cubicBezTo>
                  <a:cubicBezTo>
                    <a:pt x="37495" y="98464"/>
                    <a:pt x="67613" y="93611"/>
                    <a:pt x="83695" y="70439"/>
                  </a:cubicBezTo>
                  <a:cubicBezTo>
                    <a:pt x="86788" y="66014"/>
                    <a:pt x="89452" y="63302"/>
                    <a:pt x="95400" y="63207"/>
                  </a:cubicBezTo>
                  <a:cubicBezTo>
                    <a:pt x="132275" y="62731"/>
                    <a:pt x="169197" y="62017"/>
                    <a:pt x="206072" y="60828"/>
                  </a:cubicBezTo>
                  <a:cubicBezTo>
                    <a:pt x="213447" y="60590"/>
                    <a:pt x="216349" y="63873"/>
                    <a:pt x="219109" y="69821"/>
                  </a:cubicBezTo>
                  <a:cubicBezTo>
                    <a:pt x="227911" y="88710"/>
                    <a:pt x="237760" y="107123"/>
                    <a:pt x="245944" y="126298"/>
                  </a:cubicBezTo>
                  <a:cubicBezTo>
                    <a:pt x="249798" y="135339"/>
                    <a:pt x="254794" y="137860"/>
                    <a:pt x="264310" y="137860"/>
                  </a:cubicBezTo>
                  <a:cubicBezTo>
                    <a:pt x="395109" y="137527"/>
                    <a:pt x="525860" y="137623"/>
                    <a:pt x="656658" y="137623"/>
                  </a:cubicBezTo>
                  <a:cubicBezTo>
                    <a:pt x="786981" y="137623"/>
                    <a:pt x="917303" y="137718"/>
                    <a:pt x="1047626" y="137432"/>
                  </a:cubicBezTo>
                  <a:cubicBezTo>
                    <a:pt x="1057856" y="137432"/>
                    <a:pt x="1065326" y="140097"/>
                    <a:pt x="1072891" y="147234"/>
                  </a:cubicBezTo>
                  <a:cubicBezTo>
                    <a:pt x="1103913" y="176781"/>
                    <a:pt x="1135507" y="205662"/>
                    <a:pt x="1167053" y="234639"/>
                  </a:cubicBezTo>
                  <a:cubicBezTo>
                    <a:pt x="1172524" y="239635"/>
                    <a:pt x="1175760" y="243394"/>
                    <a:pt x="1173999" y="252624"/>
                  </a:cubicBezTo>
                  <a:cubicBezTo>
                    <a:pt x="1168766" y="280554"/>
                    <a:pt x="1187512" y="304534"/>
                    <a:pt x="1214205" y="306961"/>
                  </a:cubicBezTo>
                  <a:cubicBezTo>
                    <a:pt x="1239851" y="309292"/>
                    <a:pt x="1262832" y="289166"/>
                    <a:pt x="1263831" y="263568"/>
                  </a:cubicBezTo>
                  <a:cubicBezTo>
                    <a:pt x="1264925" y="235543"/>
                    <a:pt x="1244085" y="215131"/>
                    <a:pt x="1214585" y="216463"/>
                  </a:cubicBezTo>
                  <a:cubicBezTo>
                    <a:pt x="1207115" y="216796"/>
                    <a:pt x="1202833" y="213704"/>
                    <a:pt x="1198075" y="209326"/>
                  </a:cubicBezTo>
                  <a:cubicBezTo>
                    <a:pt x="1161676" y="175544"/>
                    <a:pt x="1124992" y="142095"/>
                    <a:pt x="1088926" y="107980"/>
                  </a:cubicBezTo>
                  <a:cubicBezTo>
                    <a:pt x="1081360" y="100843"/>
                    <a:pt x="1073843" y="98274"/>
                    <a:pt x="1063660" y="98274"/>
                  </a:cubicBezTo>
                  <a:cubicBezTo>
                    <a:pt x="805775" y="98511"/>
                    <a:pt x="547842" y="98416"/>
                    <a:pt x="289956" y="98654"/>
                  </a:cubicBezTo>
                  <a:cubicBezTo>
                    <a:pt x="280583" y="98654"/>
                    <a:pt x="275349" y="96370"/>
                    <a:pt x="271400" y="87330"/>
                  </a:cubicBezTo>
                  <a:cubicBezTo>
                    <a:pt x="263168" y="68203"/>
                    <a:pt x="253081" y="49884"/>
                    <a:pt x="244659" y="30852"/>
                  </a:cubicBezTo>
                  <a:cubicBezTo>
                    <a:pt x="241186" y="23049"/>
                    <a:pt x="237047" y="20384"/>
                    <a:pt x="228387" y="20575"/>
                  </a:cubicBezTo>
                  <a:cubicBezTo>
                    <a:pt x="183757" y="21717"/>
                    <a:pt x="139126" y="22097"/>
                    <a:pt x="94448" y="22906"/>
                  </a:cubicBezTo>
                  <a:cubicBezTo>
                    <a:pt x="88691" y="23001"/>
                    <a:pt x="84742" y="21717"/>
                    <a:pt x="80507" y="16911"/>
                  </a:cubicBezTo>
                  <a:cubicBezTo>
                    <a:pt x="61190" y="-5024"/>
                    <a:pt x="31452" y="-5547"/>
                    <a:pt x="12182" y="14913"/>
                  </a:cubicBezTo>
                  <a:close/>
                  <a:moveTo>
                    <a:pt x="1218725" y="254718"/>
                  </a:moveTo>
                  <a:cubicBezTo>
                    <a:pt x="1222912" y="254908"/>
                    <a:pt x="1225101" y="257525"/>
                    <a:pt x="1225481" y="261189"/>
                  </a:cubicBezTo>
                  <a:cubicBezTo>
                    <a:pt x="1224530" y="265614"/>
                    <a:pt x="1222293" y="268516"/>
                    <a:pt x="1218106" y="268278"/>
                  </a:cubicBezTo>
                  <a:cubicBezTo>
                    <a:pt x="1214062" y="268040"/>
                    <a:pt x="1211588" y="265423"/>
                    <a:pt x="1211683" y="261093"/>
                  </a:cubicBezTo>
                  <a:cubicBezTo>
                    <a:pt x="1211873" y="256669"/>
                    <a:pt x="1214490" y="254528"/>
                    <a:pt x="1218725" y="254718"/>
                  </a:cubicBezTo>
                  <a:close/>
                  <a:moveTo>
                    <a:pt x="52435" y="46078"/>
                  </a:moveTo>
                  <a:cubicBezTo>
                    <a:pt x="52340" y="50455"/>
                    <a:pt x="49390" y="52216"/>
                    <a:pt x="46107" y="52691"/>
                  </a:cubicBezTo>
                  <a:cubicBezTo>
                    <a:pt x="41063" y="52216"/>
                    <a:pt x="38779" y="49789"/>
                    <a:pt x="38922" y="45554"/>
                  </a:cubicBezTo>
                  <a:cubicBezTo>
                    <a:pt x="39065" y="41320"/>
                    <a:pt x="41586" y="38941"/>
                    <a:pt x="45916" y="39131"/>
                  </a:cubicBezTo>
                  <a:cubicBezTo>
                    <a:pt x="50199" y="39321"/>
                    <a:pt x="52578" y="41843"/>
                    <a:pt x="52435" y="4607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45">
              <a:extLst>
                <a:ext uri="{FF2B5EF4-FFF2-40B4-BE49-F238E27FC236}">
                  <a16:creationId xmlns:a16="http://schemas.microsoft.com/office/drawing/2014/main" id="{5CA1C462-4B3B-435D-9959-E336C70144BF}"/>
                </a:ext>
              </a:extLst>
            </p:cNvPr>
            <p:cNvSpPr/>
            <p:nvPr/>
          </p:nvSpPr>
          <p:spPr>
            <a:xfrm>
              <a:off x="1337173" y="2588003"/>
              <a:ext cx="1128575" cy="402658"/>
            </a:xfrm>
            <a:custGeom>
              <a:avLst/>
              <a:gdLst>
                <a:gd name="connsiteX0" fmla="*/ 79229 w 1128575"/>
                <a:gd name="connsiteY0" fmla="*/ 76243 h 402658"/>
                <a:gd name="connsiteX1" fmla="*/ 77944 w 1128575"/>
                <a:gd name="connsiteY1" fmla="*/ 12866 h 402658"/>
                <a:gd name="connsiteX2" fmla="*/ 15090 w 1128575"/>
                <a:gd name="connsiteY2" fmla="*/ 12295 h 402658"/>
                <a:gd name="connsiteX3" fmla="*/ 12188 w 1128575"/>
                <a:gd name="connsiteY3" fmla="*/ 74388 h 402658"/>
                <a:gd name="connsiteX4" fmla="*/ 26890 w 1128575"/>
                <a:gd name="connsiteY4" fmla="*/ 117353 h 402658"/>
                <a:gd name="connsiteX5" fmla="*/ 26748 w 1128575"/>
                <a:gd name="connsiteY5" fmla="*/ 137860 h 402658"/>
                <a:gd name="connsiteX6" fmla="*/ 34931 w 1128575"/>
                <a:gd name="connsiteY6" fmla="*/ 155132 h 402658"/>
                <a:gd name="connsiteX7" fmla="*/ 187902 w 1128575"/>
                <a:gd name="connsiteY7" fmla="*/ 285121 h 402658"/>
                <a:gd name="connsiteX8" fmla="*/ 213548 w 1128575"/>
                <a:gd name="connsiteY8" fmla="*/ 294399 h 402658"/>
                <a:gd name="connsiteX9" fmla="*/ 593477 w 1128575"/>
                <a:gd name="connsiteY9" fmla="*/ 294209 h 402658"/>
                <a:gd name="connsiteX10" fmla="*/ 931060 w 1128575"/>
                <a:gd name="connsiteY10" fmla="*/ 293305 h 402658"/>
                <a:gd name="connsiteX11" fmla="*/ 1028790 w 1128575"/>
                <a:gd name="connsiteY11" fmla="*/ 331702 h 402658"/>
                <a:gd name="connsiteX12" fmla="*/ 1032835 w 1128575"/>
                <a:gd name="connsiteY12" fmla="*/ 335366 h 402658"/>
                <a:gd name="connsiteX13" fmla="*/ 1038354 w 1128575"/>
                <a:gd name="connsiteY13" fmla="*/ 350116 h 402658"/>
                <a:gd name="connsiteX14" fmla="*/ 1080082 w 1128575"/>
                <a:gd name="connsiteY14" fmla="*/ 402454 h 402658"/>
                <a:gd name="connsiteX15" fmla="*/ 1128233 w 1128575"/>
                <a:gd name="connsiteY15" fmla="*/ 363534 h 402658"/>
                <a:gd name="connsiteX16" fmla="*/ 1086981 w 1128575"/>
                <a:gd name="connsiteY16" fmla="*/ 312242 h 402658"/>
                <a:gd name="connsiteX17" fmla="*/ 1045634 w 1128575"/>
                <a:gd name="connsiteY17" fmla="*/ 292734 h 402658"/>
                <a:gd name="connsiteX18" fmla="*/ 1015706 w 1128575"/>
                <a:gd name="connsiteY18" fmla="*/ 264709 h 402658"/>
                <a:gd name="connsiteX19" fmla="*/ 990393 w 1128575"/>
                <a:gd name="connsiteY19" fmla="*/ 254765 h 402658"/>
                <a:gd name="connsiteX20" fmla="*/ 226395 w 1128575"/>
                <a:gd name="connsiteY20" fmla="*/ 255051 h 402658"/>
                <a:gd name="connsiteX21" fmla="*/ 206554 w 1128575"/>
                <a:gd name="connsiteY21" fmla="*/ 248675 h 402658"/>
                <a:gd name="connsiteX22" fmla="*/ 84748 w 1128575"/>
                <a:gd name="connsiteY22" fmla="*/ 145282 h 402658"/>
                <a:gd name="connsiteX23" fmla="*/ 66668 w 1128575"/>
                <a:gd name="connsiteY23" fmla="*/ 107742 h 402658"/>
                <a:gd name="connsiteX24" fmla="*/ 79229 w 1128575"/>
                <a:gd name="connsiteY24" fmla="*/ 76243 h 402658"/>
                <a:gd name="connsiteX25" fmla="*/ 1083888 w 1128575"/>
                <a:gd name="connsiteY25" fmla="*/ 349735 h 402658"/>
                <a:gd name="connsiteX26" fmla="*/ 1090074 w 1128575"/>
                <a:gd name="connsiteY26" fmla="*/ 356920 h 402658"/>
                <a:gd name="connsiteX27" fmla="*/ 1083793 w 1128575"/>
                <a:gd name="connsiteY27" fmla="*/ 364105 h 402658"/>
                <a:gd name="connsiteX28" fmla="*/ 1076323 w 1128575"/>
                <a:gd name="connsiteY28" fmla="*/ 357110 h 402658"/>
                <a:gd name="connsiteX29" fmla="*/ 1083888 w 1128575"/>
                <a:gd name="connsiteY29" fmla="*/ 349735 h 402658"/>
                <a:gd name="connsiteX30" fmla="*/ 46351 w 1128575"/>
                <a:gd name="connsiteY30" fmla="*/ 52596 h 402658"/>
                <a:gd name="connsiteX31" fmla="*/ 39642 w 1128575"/>
                <a:gd name="connsiteY31" fmla="*/ 45697 h 402658"/>
                <a:gd name="connsiteX32" fmla="*/ 46398 w 1128575"/>
                <a:gd name="connsiteY32" fmla="*/ 38988 h 402658"/>
                <a:gd name="connsiteX33" fmla="*/ 53488 w 1128575"/>
                <a:gd name="connsiteY33" fmla="*/ 45221 h 402658"/>
                <a:gd name="connsiteX34" fmla="*/ 46351 w 1128575"/>
                <a:gd name="connsiteY34" fmla="*/ 52596 h 40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575" h="402658">
                  <a:moveTo>
                    <a:pt x="79229" y="76243"/>
                  </a:moveTo>
                  <a:cubicBezTo>
                    <a:pt x="97833" y="59733"/>
                    <a:pt x="95882" y="30566"/>
                    <a:pt x="77944" y="12866"/>
                  </a:cubicBezTo>
                  <a:cubicBezTo>
                    <a:pt x="60815" y="-4072"/>
                    <a:pt x="32505" y="-4310"/>
                    <a:pt x="15090" y="12295"/>
                  </a:cubicBezTo>
                  <a:cubicBezTo>
                    <a:pt x="-2514" y="29044"/>
                    <a:pt x="-6273" y="59781"/>
                    <a:pt x="12188" y="74388"/>
                  </a:cubicBezTo>
                  <a:cubicBezTo>
                    <a:pt x="28413" y="87234"/>
                    <a:pt x="26795" y="101509"/>
                    <a:pt x="26890" y="117353"/>
                  </a:cubicBezTo>
                  <a:cubicBezTo>
                    <a:pt x="26938" y="124204"/>
                    <a:pt x="27366" y="131056"/>
                    <a:pt x="26748" y="137860"/>
                  </a:cubicBezTo>
                  <a:cubicBezTo>
                    <a:pt x="26082" y="145520"/>
                    <a:pt x="29127" y="150231"/>
                    <a:pt x="34931" y="155132"/>
                  </a:cubicBezTo>
                  <a:cubicBezTo>
                    <a:pt x="86176" y="198192"/>
                    <a:pt x="137277" y="241395"/>
                    <a:pt x="187902" y="285121"/>
                  </a:cubicBezTo>
                  <a:cubicBezTo>
                    <a:pt x="195801" y="291925"/>
                    <a:pt x="203414" y="294399"/>
                    <a:pt x="213548" y="294399"/>
                  </a:cubicBezTo>
                  <a:cubicBezTo>
                    <a:pt x="340207" y="294114"/>
                    <a:pt x="466866" y="294209"/>
                    <a:pt x="593477" y="294209"/>
                  </a:cubicBezTo>
                  <a:cubicBezTo>
                    <a:pt x="706005" y="294209"/>
                    <a:pt x="818580" y="295874"/>
                    <a:pt x="931060" y="293305"/>
                  </a:cubicBezTo>
                  <a:cubicBezTo>
                    <a:pt x="971028" y="292401"/>
                    <a:pt x="1004239" y="298349"/>
                    <a:pt x="1028790" y="331702"/>
                  </a:cubicBezTo>
                  <a:cubicBezTo>
                    <a:pt x="1029837" y="333130"/>
                    <a:pt x="1031360" y="334272"/>
                    <a:pt x="1032835" y="335366"/>
                  </a:cubicBezTo>
                  <a:cubicBezTo>
                    <a:pt x="1037973" y="339125"/>
                    <a:pt x="1039543" y="342836"/>
                    <a:pt x="1038354" y="350116"/>
                  </a:cubicBezTo>
                  <a:cubicBezTo>
                    <a:pt x="1034167" y="376381"/>
                    <a:pt x="1053437" y="399600"/>
                    <a:pt x="1080082" y="402454"/>
                  </a:cubicBezTo>
                  <a:cubicBezTo>
                    <a:pt x="1102683" y="404833"/>
                    <a:pt x="1125854" y="386087"/>
                    <a:pt x="1128233" y="363534"/>
                  </a:cubicBezTo>
                  <a:cubicBezTo>
                    <a:pt x="1131231" y="335461"/>
                    <a:pt x="1114292" y="310958"/>
                    <a:pt x="1086981" y="312242"/>
                  </a:cubicBezTo>
                  <a:cubicBezTo>
                    <a:pt x="1067283" y="313194"/>
                    <a:pt x="1057243" y="303868"/>
                    <a:pt x="1045634" y="292734"/>
                  </a:cubicBezTo>
                  <a:cubicBezTo>
                    <a:pt x="1035737" y="283313"/>
                    <a:pt x="1025174" y="274558"/>
                    <a:pt x="1015706" y="264709"/>
                  </a:cubicBezTo>
                  <a:cubicBezTo>
                    <a:pt x="1008521" y="257287"/>
                    <a:pt x="1000718" y="254765"/>
                    <a:pt x="990393" y="254765"/>
                  </a:cubicBezTo>
                  <a:cubicBezTo>
                    <a:pt x="735743" y="255051"/>
                    <a:pt x="481045" y="254955"/>
                    <a:pt x="226395" y="255051"/>
                  </a:cubicBezTo>
                  <a:cubicBezTo>
                    <a:pt x="218877" y="255051"/>
                    <a:pt x="212692" y="254004"/>
                    <a:pt x="206554" y="248675"/>
                  </a:cubicBezTo>
                  <a:cubicBezTo>
                    <a:pt x="166253" y="213893"/>
                    <a:pt x="125858" y="179112"/>
                    <a:pt x="84748" y="145282"/>
                  </a:cubicBezTo>
                  <a:cubicBezTo>
                    <a:pt x="72282" y="135005"/>
                    <a:pt x="65002" y="124823"/>
                    <a:pt x="66668" y="107742"/>
                  </a:cubicBezTo>
                  <a:cubicBezTo>
                    <a:pt x="67905" y="95561"/>
                    <a:pt x="68476" y="85807"/>
                    <a:pt x="79229" y="76243"/>
                  </a:cubicBezTo>
                  <a:close/>
                  <a:moveTo>
                    <a:pt x="1083888" y="349735"/>
                  </a:moveTo>
                  <a:cubicBezTo>
                    <a:pt x="1087838" y="349831"/>
                    <a:pt x="1090121" y="352495"/>
                    <a:pt x="1090074" y="356920"/>
                  </a:cubicBezTo>
                  <a:cubicBezTo>
                    <a:pt x="1090026" y="361488"/>
                    <a:pt x="1087029" y="362868"/>
                    <a:pt x="1083793" y="364105"/>
                  </a:cubicBezTo>
                  <a:cubicBezTo>
                    <a:pt x="1079844" y="362963"/>
                    <a:pt x="1076513" y="361202"/>
                    <a:pt x="1076323" y="357110"/>
                  </a:cubicBezTo>
                  <a:cubicBezTo>
                    <a:pt x="1076085" y="352257"/>
                    <a:pt x="1079511" y="349640"/>
                    <a:pt x="1083888" y="349735"/>
                  </a:cubicBezTo>
                  <a:close/>
                  <a:moveTo>
                    <a:pt x="46351" y="52596"/>
                  </a:moveTo>
                  <a:cubicBezTo>
                    <a:pt x="42306" y="52548"/>
                    <a:pt x="39642" y="49979"/>
                    <a:pt x="39642" y="45697"/>
                  </a:cubicBezTo>
                  <a:cubicBezTo>
                    <a:pt x="39594" y="41319"/>
                    <a:pt x="42116" y="38893"/>
                    <a:pt x="46398" y="38988"/>
                  </a:cubicBezTo>
                  <a:cubicBezTo>
                    <a:pt x="50490" y="39083"/>
                    <a:pt x="52917" y="41510"/>
                    <a:pt x="53488" y="45221"/>
                  </a:cubicBezTo>
                  <a:cubicBezTo>
                    <a:pt x="52726" y="49694"/>
                    <a:pt x="50490" y="52596"/>
                    <a:pt x="46351" y="5259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46">
              <a:extLst>
                <a:ext uri="{FF2B5EF4-FFF2-40B4-BE49-F238E27FC236}">
                  <a16:creationId xmlns:a16="http://schemas.microsoft.com/office/drawing/2014/main" id="{B4246775-C67F-40E2-A1C1-A7479FA4C4E0}"/>
                </a:ext>
              </a:extLst>
            </p:cNvPr>
            <p:cNvSpPr/>
            <p:nvPr/>
          </p:nvSpPr>
          <p:spPr>
            <a:xfrm>
              <a:off x="1308537" y="3997055"/>
              <a:ext cx="316980" cy="271595"/>
            </a:xfrm>
            <a:custGeom>
              <a:avLst/>
              <a:gdLst>
                <a:gd name="connsiteX0" fmla="*/ 194984 w 316980"/>
                <a:gd name="connsiteY0" fmla="*/ 228874 h 271595"/>
                <a:gd name="connsiteX1" fmla="*/ 197030 w 316980"/>
                <a:gd name="connsiteY1" fmla="*/ 207558 h 271595"/>
                <a:gd name="connsiteX2" fmla="*/ 205500 w 316980"/>
                <a:gd name="connsiteY2" fmla="*/ 199041 h 271595"/>
                <a:gd name="connsiteX3" fmla="*/ 316980 w 316980"/>
                <a:gd name="connsiteY3" fmla="*/ 199850 h 271595"/>
                <a:gd name="connsiteX4" fmla="*/ 303182 w 316980"/>
                <a:gd name="connsiteY4" fmla="*/ 196805 h 271595"/>
                <a:gd name="connsiteX5" fmla="*/ 213541 w 316980"/>
                <a:gd name="connsiteY5" fmla="*/ 197090 h 271595"/>
                <a:gd name="connsiteX6" fmla="*/ 196840 w 316980"/>
                <a:gd name="connsiteY6" fmla="*/ 179628 h 271595"/>
                <a:gd name="connsiteX7" fmla="*/ 197030 w 316980"/>
                <a:gd name="connsiteY7" fmla="*/ 171492 h 271595"/>
                <a:gd name="connsiteX8" fmla="*/ 197030 w 316980"/>
                <a:gd name="connsiteY8" fmla="*/ 171492 h 271595"/>
                <a:gd name="connsiteX9" fmla="*/ 197030 w 316980"/>
                <a:gd name="connsiteY9" fmla="*/ 171492 h 271595"/>
                <a:gd name="connsiteX10" fmla="*/ 196888 w 316980"/>
                <a:gd name="connsiteY10" fmla="*/ 148320 h 271595"/>
                <a:gd name="connsiteX11" fmla="*/ 209163 w 316980"/>
                <a:gd name="connsiteY11" fmla="*/ 136521 h 271595"/>
                <a:gd name="connsiteX12" fmla="*/ 300518 w 316980"/>
                <a:gd name="connsiteY12" fmla="*/ 136663 h 271595"/>
                <a:gd name="connsiteX13" fmla="*/ 314649 w 316980"/>
                <a:gd name="connsiteY13" fmla="*/ 133999 h 271595"/>
                <a:gd name="connsiteX14" fmla="*/ 215254 w 316980"/>
                <a:gd name="connsiteY14" fmla="*/ 134094 h 271595"/>
                <a:gd name="connsiteX15" fmla="*/ 196935 w 316980"/>
                <a:gd name="connsiteY15" fmla="*/ 115776 h 271595"/>
                <a:gd name="connsiteX16" fmla="*/ 196983 w 316980"/>
                <a:gd name="connsiteY16" fmla="*/ 108972 h 271595"/>
                <a:gd name="connsiteX17" fmla="*/ 196983 w 316980"/>
                <a:gd name="connsiteY17" fmla="*/ 65769 h 271595"/>
                <a:gd name="connsiteX18" fmla="*/ 193414 w 316980"/>
                <a:gd name="connsiteY18" fmla="*/ 41550 h 271595"/>
                <a:gd name="connsiteX19" fmla="*/ 262549 w 316980"/>
                <a:gd name="connsiteY19" fmla="*/ 38505 h 271595"/>
                <a:gd name="connsiteX20" fmla="*/ 262549 w 316980"/>
                <a:gd name="connsiteY20" fmla="*/ 38505 h 271595"/>
                <a:gd name="connsiteX21" fmla="*/ 201217 w 316980"/>
                <a:gd name="connsiteY21" fmla="*/ 38124 h 271595"/>
                <a:gd name="connsiteX22" fmla="*/ 184802 w 316980"/>
                <a:gd name="connsiteY22" fmla="*/ 29750 h 271595"/>
                <a:gd name="connsiteX23" fmla="*/ 129514 w 316980"/>
                <a:gd name="connsiteY23" fmla="*/ 250 h 271595"/>
                <a:gd name="connsiteX24" fmla="*/ 0 w 316980"/>
                <a:gd name="connsiteY24" fmla="*/ 346 h 271595"/>
                <a:gd name="connsiteX25" fmla="*/ 4520 w 316980"/>
                <a:gd name="connsiteY25" fmla="*/ 12193 h 271595"/>
                <a:gd name="connsiteX26" fmla="*/ 4568 w 316980"/>
                <a:gd name="connsiteY26" fmla="*/ 261324 h 271595"/>
                <a:gd name="connsiteX27" fmla="*/ 2807 w 316980"/>
                <a:gd name="connsiteY27" fmla="*/ 270602 h 271595"/>
                <a:gd name="connsiteX28" fmla="*/ 2807 w 316980"/>
                <a:gd name="connsiteY28" fmla="*/ 270602 h 271595"/>
                <a:gd name="connsiteX29" fmla="*/ 102012 w 316980"/>
                <a:gd name="connsiteY29" fmla="*/ 271411 h 271595"/>
                <a:gd name="connsiteX30" fmla="*/ 177903 w 316980"/>
                <a:gd name="connsiteY30" fmla="*/ 253759 h 271595"/>
                <a:gd name="connsiteX31" fmla="*/ 177903 w 316980"/>
                <a:gd name="connsiteY31" fmla="*/ 253759 h 271595"/>
                <a:gd name="connsiteX32" fmla="*/ 177903 w 316980"/>
                <a:gd name="connsiteY32" fmla="*/ 253759 h 271595"/>
                <a:gd name="connsiteX33" fmla="*/ 194984 w 316980"/>
                <a:gd name="connsiteY33" fmla="*/ 228874 h 2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6980" h="271595">
                  <a:moveTo>
                    <a:pt x="194984" y="228874"/>
                  </a:moveTo>
                  <a:cubicBezTo>
                    <a:pt x="192463" y="221451"/>
                    <a:pt x="198172" y="214838"/>
                    <a:pt x="197030" y="207558"/>
                  </a:cubicBezTo>
                  <a:cubicBezTo>
                    <a:pt x="196031" y="201087"/>
                    <a:pt x="199124" y="198946"/>
                    <a:pt x="205500" y="199041"/>
                  </a:cubicBezTo>
                  <a:cubicBezTo>
                    <a:pt x="242660" y="199469"/>
                    <a:pt x="279820" y="199612"/>
                    <a:pt x="316980" y="199850"/>
                  </a:cubicBezTo>
                  <a:cubicBezTo>
                    <a:pt x="313317" y="194759"/>
                    <a:pt x="307845" y="196853"/>
                    <a:pt x="303182" y="196805"/>
                  </a:cubicBezTo>
                  <a:cubicBezTo>
                    <a:pt x="273302" y="196615"/>
                    <a:pt x="243374" y="195853"/>
                    <a:pt x="213541" y="197090"/>
                  </a:cubicBezTo>
                  <a:cubicBezTo>
                    <a:pt x="199171" y="197709"/>
                    <a:pt x="194699" y="192951"/>
                    <a:pt x="196840" y="179628"/>
                  </a:cubicBezTo>
                  <a:cubicBezTo>
                    <a:pt x="197268" y="176964"/>
                    <a:pt x="196983" y="174204"/>
                    <a:pt x="197030" y="171492"/>
                  </a:cubicBezTo>
                  <a:lnTo>
                    <a:pt x="197030" y="171492"/>
                  </a:lnTo>
                  <a:lnTo>
                    <a:pt x="197030" y="171492"/>
                  </a:lnTo>
                  <a:cubicBezTo>
                    <a:pt x="197030" y="163784"/>
                    <a:pt x="197744" y="155981"/>
                    <a:pt x="196888" y="148320"/>
                  </a:cubicBezTo>
                  <a:cubicBezTo>
                    <a:pt x="195746" y="138281"/>
                    <a:pt x="199980" y="136378"/>
                    <a:pt x="209163" y="136521"/>
                  </a:cubicBezTo>
                  <a:cubicBezTo>
                    <a:pt x="239615" y="137044"/>
                    <a:pt x="270066" y="136806"/>
                    <a:pt x="300518" y="136663"/>
                  </a:cubicBezTo>
                  <a:cubicBezTo>
                    <a:pt x="305276" y="136616"/>
                    <a:pt x="310652" y="138471"/>
                    <a:pt x="314649" y="133999"/>
                  </a:cubicBezTo>
                  <a:cubicBezTo>
                    <a:pt x="281533" y="134046"/>
                    <a:pt x="248370" y="134094"/>
                    <a:pt x="215254" y="134094"/>
                  </a:cubicBezTo>
                  <a:cubicBezTo>
                    <a:pt x="196935" y="134094"/>
                    <a:pt x="196935" y="134094"/>
                    <a:pt x="196935" y="115776"/>
                  </a:cubicBezTo>
                  <a:cubicBezTo>
                    <a:pt x="196935" y="113492"/>
                    <a:pt x="196983" y="111255"/>
                    <a:pt x="196983" y="108972"/>
                  </a:cubicBezTo>
                  <a:cubicBezTo>
                    <a:pt x="196983" y="94555"/>
                    <a:pt x="196983" y="80185"/>
                    <a:pt x="196983" y="65769"/>
                  </a:cubicBezTo>
                  <a:cubicBezTo>
                    <a:pt x="198315" y="57442"/>
                    <a:pt x="193890" y="49924"/>
                    <a:pt x="193414" y="41550"/>
                  </a:cubicBezTo>
                  <a:cubicBezTo>
                    <a:pt x="216538" y="38172"/>
                    <a:pt x="239853" y="43929"/>
                    <a:pt x="262549" y="38505"/>
                  </a:cubicBezTo>
                  <a:lnTo>
                    <a:pt x="262549" y="38505"/>
                  </a:lnTo>
                  <a:cubicBezTo>
                    <a:pt x="242089" y="38315"/>
                    <a:pt x="221677" y="37839"/>
                    <a:pt x="201217" y="38124"/>
                  </a:cubicBezTo>
                  <a:cubicBezTo>
                    <a:pt x="193795" y="38219"/>
                    <a:pt x="189132" y="36507"/>
                    <a:pt x="184802" y="29750"/>
                  </a:cubicBezTo>
                  <a:cubicBezTo>
                    <a:pt x="172003" y="9957"/>
                    <a:pt x="152495" y="583"/>
                    <a:pt x="129514" y="250"/>
                  </a:cubicBezTo>
                  <a:cubicBezTo>
                    <a:pt x="86358" y="-321"/>
                    <a:pt x="43203" y="250"/>
                    <a:pt x="0" y="346"/>
                  </a:cubicBezTo>
                  <a:cubicBezTo>
                    <a:pt x="5234" y="2867"/>
                    <a:pt x="4568" y="7768"/>
                    <a:pt x="4520" y="12193"/>
                  </a:cubicBezTo>
                  <a:cubicBezTo>
                    <a:pt x="4282" y="95221"/>
                    <a:pt x="4282" y="178296"/>
                    <a:pt x="4568" y="261324"/>
                  </a:cubicBezTo>
                  <a:cubicBezTo>
                    <a:pt x="4568" y="264512"/>
                    <a:pt x="4330" y="267652"/>
                    <a:pt x="2807" y="270602"/>
                  </a:cubicBezTo>
                  <a:cubicBezTo>
                    <a:pt x="2807" y="270602"/>
                    <a:pt x="2807" y="270602"/>
                    <a:pt x="2807" y="270602"/>
                  </a:cubicBezTo>
                  <a:cubicBezTo>
                    <a:pt x="35876" y="270840"/>
                    <a:pt x="68944" y="270554"/>
                    <a:pt x="102012" y="271411"/>
                  </a:cubicBezTo>
                  <a:cubicBezTo>
                    <a:pt x="128990" y="272077"/>
                    <a:pt x="155445" y="271887"/>
                    <a:pt x="177903" y="253759"/>
                  </a:cubicBezTo>
                  <a:lnTo>
                    <a:pt x="177903" y="253759"/>
                  </a:lnTo>
                  <a:lnTo>
                    <a:pt x="177903" y="253759"/>
                  </a:lnTo>
                  <a:cubicBezTo>
                    <a:pt x="177380" y="241197"/>
                    <a:pt x="184850" y="234108"/>
                    <a:pt x="194984" y="22887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47">
              <a:extLst>
                <a:ext uri="{FF2B5EF4-FFF2-40B4-BE49-F238E27FC236}">
                  <a16:creationId xmlns:a16="http://schemas.microsoft.com/office/drawing/2014/main" id="{E5FD18E6-4D9E-44B0-94AA-B761204BD4A7}"/>
                </a:ext>
              </a:extLst>
            </p:cNvPr>
            <p:cNvSpPr/>
            <p:nvPr/>
          </p:nvSpPr>
          <p:spPr>
            <a:xfrm>
              <a:off x="1308537" y="3997449"/>
              <a:ext cx="4552" cy="270208"/>
            </a:xfrm>
            <a:custGeom>
              <a:avLst/>
              <a:gdLst>
                <a:gd name="connsiteX0" fmla="*/ 4520 w 4552"/>
                <a:gd name="connsiteY0" fmla="*/ 11847 h 270208"/>
                <a:gd name="connsiteX1" fmla="*/ 0 w 4552"/>
                <a:gd name="connsiteY1" fmla="*/ 0 h 270208"/>
                <a:gd name="connsiteX2" fmla="*/ 0 w 4552"/>
                <a:gd name="connsiteY2" fmla="*/ 0 h 270208"/>
                <a:gd name="connsiteX3" fmla="*/ 48 w 4552"/>
                <a:gd name="connsiteY3" fmla="*/ 15939 h 270208"/>
                <a:gd name="connsiteX4" fmla="*/ 143 w 4552"/>
                <a:gd name="connsiteY4" fmla="*/ 255697 h 270208"/>
                <a:gd name="connsiteX5" fmla="*/ 2760 w 4552"/>
                <a:gd name="connsiteY5" fmla="*/ 270209 h 270208"/>
                <a:gd name="connsiteX6" fmla="*/ 4520 w 4552"/>
                <a:gd name="connsiteY6" fmla="*/ 260931 h 270208"/>
                <a:gd name="connsiteX7" fmla="*/ 4520 w 4552"/>
                <a:gd name="connsiteY7" fmla="*/ 11847 h 2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2" h="270208">
                  <a:moveTo>
                    <a:pt x="4520" y="11847"/>
                  </a:moveTo>
                  <a:cubicBezTo>
                    <a:pt x="4520" y="7423"/>
                    <a:pt x="5234" y="25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0" y="5281"/>
                    <a:pt x="48" y="10658"/>
                    <a:pt x="48" y="15939"/>
                  </a:cubicBezTo>
                  <a:cubicBezTo>
                    <a:pt x="285" y="95874"/>
                    <a:pt x="238" y="175762"/>
                    <a:pt x="143" y="255697"/>
                  </a:cubicBezTo>
                  <a:cubicBezTo>
                    <a:pt x="143" y="260740"/>
                    <a:pt x="285" y="265689"/>
                    <a:pt x="2760" y="270209"/>
                  </a:cubicBezTo>
                  <a:cubicBezTo>
                    <a:pt x="4282" y="267307"/>
                    <a:pt x="4520" y="264166"/>
                    <a:pt x="4520" y="260931"/>
                  </a:cubicBezTo>
                  <a:cubicBezTo>
                    <a:pt x="4282" y="177950"/>
                    <a:pt x="4282" y="94875"/>
                    <a:pt x="4520" y="1184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48">
              <a:extLst>
                <a:ext uri="{FF2B5EF4-FFF2-40B4-BE49-F238E27FC236}">
                  <a16:creationId xmlns:a16="http://schemas.microsoft.com/office/drawing/2014/main" id="{32C6D59F-09F7-4EB2-9329-613B66DE3B66}"/>
                </a:ext>
              </a:extLst>
            </p:cNvPr>
            <p:cNvSpPr/>
            <p:nvPr/>
          </p:nvSpPr>
          <p:spPr>
            <a:xfrm>
              <a:off x="1486414" y="4225929"/>
              <a:ext cx="17107" cy="24884"/>
            </a:xfrm>
            <a:custGeom>
              <a:avLst/>
              <a:gdLst>
                <a:gd name="connsiteX0" fmla="*/ 26 w 17107"/>
                <a:gd name="connsiteY0" fmla="*/ 24885 h 24884"/>
                <a:gd name="connsiteX1" fmla="*/ 26 w 17107"/>
                <a:gd name="connsiteY1" fmla="*/ 24885 h 24884"/>
                <a:gd name="connsiteX2" fmla="*/ 17107 w 17107"/>
                <a:gd name="connsiteY2" fmla="*/ 0 h 24884"/>
                <a:gd name="connsiteX3" fmla="*/ 26 w 17107"/>
                <a:gd name="connsiteY3" fmla="*/ 24885 h 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7" h="24884">
                  <a:moveTo>
                    <a:pt x="26" y="24885"/>
                  </a:moveTo>
                  <a:lnTo>
                    <a:pt x="26" y="24885"/>
                  </a:lnTo>
                  <a:cubicBezTo>
                    <a:pt x="4023" y="15416"/>
                    <a:pt x="11398" y="8279"/>
                    <a:pt x="17107" y="0"/>
                  </a:cubicBezTo>
                  <a:cubicBezTo>
                    <a:pt x="6973" y="5234"/>
                    <a:pt x="-497" y="12323"/>
                    <a:pt x="26" y="2488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49">
              <a:extLst>
                <a:ext uri="{FF2B5EF4-FFF2-40B4-BE49-F238E27FC236}">
                  <a16:creationId xmlns:a16="http://schemas.microsoft.com/office/drawing/2014/main" id="{BBF3FB6E-CC4A-4633-8B6A-277BE42A988C}"/>
                </a:ext>
              </a:extLst>
            </p:cNvPr>
            <p:cNvSpPr/>
            <p:nvPr/>
          </p:nvSpPr>
          <p:spPr>
            <a:xfrm>
              <a:off x="532242" y="2005972"/>
              <a:ext cx="178633" cy="976352"/>
            </a:xfrm>
            <a:custGeom>
              <a:avLst/>
              <a:gdLst>
                <a:gd name="connsiteX0" fmla="*/ 18149 w 178633"/>
                <a:gd name="connsiteY0" fmla="*/ 80887 h 976352"/>
                <a:gd name="connsiteX1" fmla="*/ 27332 w 178633"/>
                <a:gd name="connsiteY1" fmla="*/ 99729 h 976352"/>
                <a:gd name="connsiteX2" fmla="*/ 26999 w 178633"/>
                <a:gd name="connsiteY2" fmla="*/ 435884 h 976352"/>
                <a:gd name="connsiteX3" fmla="*/ 36420 w 178633"/>
                <a:gd name="connsiteY3" fmla="*/ 454916 h 976352"/>
                <a:gd name="connsiteX4" fmla="*/ 102128 w 178633"/>
                <a:gd name="connsiteY4" fmla="*/ 503638 h 976352"/>
                <a:gd name="connsiteX5" fmla="*/ 112310 w 178633"/>
                <a:gd name="connsiteY5" fmla="*/ 523765 h 976352"/>
                <a:gd name="connsiteX6" fmla="*/ 112263 w 178633"/>
                <a:gd name="connsiteY6" fmla="*/ 869484 h 976352"/>
                <a:gd name="connsiteX7" fmla="*/ 100368 w 178633"/>
                <a:gd name="connsiteY7" fmla="*/ 899935 h 976352"/>
                <a:gd name="connsiteX8" fmla="*/ 102223 w 178633"/>
                <a:gd name="connsiteY8" fmla="*/ 964216 h 976352"/>
                <a:gd name="connsiteX9" fmla="*/ 167979 w 178633"/>
                <a:gd name="connsiteY9" fmla="*/ 960315 h 976352"/>
                <a:gd name="connsiteX10" fmla="*/ 162079 w 178633"/>
                <a:gd name="connsiteY10" fmla="*/ 895748 h 976352"/>
                <a:gd name="connsiteX11" fmla="*/ 152421 w 178633"/>
                <a:gd name="connsiteY11" fmla="*/ 875479 h 976352"/>
                <a:gd name="connsiteX12" fmla="*/ 152801 w 178633"/>
                <a:gd name="connsiteY12" fmla="*/ 505161 h 976352"/>
                <a:gd name="connsiteX13" fmla="*/ 142096 w 178633"/>
                <a:gd name="connsiteY13" fmla="*/ 483750 h 976352"/>
                <a:gd name="connsiteX14" fmla="*/ 77434 w 178633"/>
                <a:gd name="connsiteY14" fmla="*/ 435836 h 976352"/>
                <a:gd name="connsiteX15" fmla="*/ 67061 w 178633"/>
                <a:gd name="connsiteY15" fmla="*/ 414378 h 976352"/>
                <a:gd name="connsiteX16" fmla="*/ 67109 w 178633"/>
                <a:gd name="connsiteY16" fmla="*/ 101442 h 976352"/>
                <a:gd name="connsiteX17" fmla="*/ 76768 w 178633"/>
                <a:gd name="connsiteY17" fmla="*/ 78032 h 976352"/>
                <a:gd name="connsiteX18" fmla="*/ 88044 w 178633"/>
                <a:gd name="connsiteY18" fmla="*/ 28263 h 976352"/>
                <a:gd name="connsiteX19" fmla="*/ 45507 w 178633"/>
                <a:gd name="connsiteY19" fmla="*/ 0 h 976352"/>
                <a:gd name="connsiteX20" fmla="*/ 2685 w 178633"/>
                <a:gd name="connsiteY20" fmla="*/ 29928 h 976352"/>
                <a:gd name="connsiteX21" fmla="*/ 18149 w 178633"/>
                <a:gd name="connsiteY21" fmla="*/ 80887 h 976352"/>
                <a:gd name="connsiteX22" fmla="*/ 133293 w 178633"/>
                <a:gd name="connsiteY22" fmla="*/ 924106 h 976352"/>
                <a:gd name="connsiteX23" fmla="*/ 139669 w 178633"/>
                <a:gd name="connsiteY23" fmla="*/ 931291 h 976352"/>
                <a:gd name="connsiteX24" fmla="*/ 132627 w 178633"/>
                <a:gd name="connsiteY24" fmla="*/ 937667 h 976352"/>
                <a:gd name="connsiteX25" fmla="*/ 126061 w 178633"/>
                <a:gd name="connsiteY25" fmla="*/ 930292 h 976352"/>
                <a:gd name="connsiteX26" fmla="*/ 133293 w 178633"/>
                <a:gd name="connsiteY26" fmla="*/ 924106 h 976352"/>
                <a:gd name="connsiteX27" fmla="*/ 45603 w 178633"/>
                <a:gd name="connsiteY27" fmla="*/ 38588 h 976352"/>
                <a:gd name="connsiteX28" fmla="*/ 52502 w 178633"/>
                <a:gd name="connsiteY28" fmla="*/ 45725 h 976352"/>
                <a:gd name="connsiteX29" fmla="*/ 45793 w 178633"/>
                <a:gd name="connsiteY29" fmla="*/ 52291 h 976352"/>
                <a:gd name="connsiteX30" fmla="*/ 38656 w 178633"/>
                <a:gd name="connsiteY30" fmla="*/ 45392 h 976352"/>
                <a:gd name="connsiteX31" fmla="*/ 45603 w 178633"/>
                <a:gd name="connsiteY31" fmla="*/ 38588 h 9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33" h="976352">
                  <a:moveTo>
                    <a:pt x="18149" y="80887"/>
                  </a:moveTo>
                  <a:cubicBezTo>
                    <a:pt x="25619" y="86073"/>
                    <a:pt x="27332" y="91450"/>
                    <a:pt x="27332" y="99729"/>
                  </a:cubicBezTo>
                  <a:cubicBezTo>
                    <a:pt x="27094" y="211780"/>
                    <a:pt x="27284" y="323832"/>
                    <a:pt x="26999" y="435884"/>
                  </a:cubicBezTo>
                  <a:cubicBezTo>
                    <a:pt x="26999" y="444401"/>
                    <a:pt x="29092" y="449777"/>
                    <a:pt x="36420" y="454916"/>
                  </a:cubicBezTo>
                  <a:cubicBezTo>
                    <a:pt x="58687" y="470618"/>
                    <a:pt x="80098" y="487556"/>
                    <a:pt x="102128" y="503638"/>
                  </a:cubicBezTo>
                  <a:cubicBezTo>
                    <a:pt x="109265" y="508872"/>
                    <a:pt x="112358" y="514439"/>
                    <a:pt x="112310" y="523765"/>
                  </a:cubicBezTo>
                  <a:cubicBezTo>
                    <a:pt x="111930" y="639005"/>
                    <a:pt x="111930" y="754244"/>
                    <a:pt x="112263" y="869484"/>
                  </a:cubicBezTo>
                  <a:cubicBezTo>
                    <a:pt x="112310" y="881760"/>
                    <a:pt x="110455" y="890800"/>
                    <a:pt x="100368" y="899935"/>
                  </a:cubicBezTo>
                  <a:cubicBezTo>
                    <a:pt x="81335" y="917159"/>
                    <a:pt x="83239" y="946659"/>
                    <a:pt x="102223" y="964216"/>
                  </a:cubicBezTo>
                  <a:cubicBezTo>
                    <a:pt x="121255" y="981821"/>
                    <a:pt x="151136" y="980061"/>
                    <a:pt x="167979" y="960315"/>
                  </a:cubicBezTo>
                  <a:cubicBezTo>
                    <a:pt x="184014" y="941521"/>
                    <a:pt x="181873" y="910355"/>
                    <a:pt x="162079" y="895748"/>
                  </a:cubicBezTo>
                  <a:cubicBezTo>
                    <a:pt x="154276" y="889991"/>
                    <a:pt x="152421" y="884234"/>
                    <a:pt x="152421" y="875479"/>
                  </a:cubicBezTo>
                  <a:cubicBezTo>
                    <a:pt x="152611" y="752056"/>
                    <a:pt x="152421" y="628584"/>
                    <a:pt x="152801" y="505161"/>
                  </a:cubicBezTo>
                  <a:cubicBezTo>
                    <a:pt x="152849" y="495407"/>
                    <a:pt x="149899" y="489364"/>
                    <a:pt x="142096" y="483750"/>
                  </a:cubicBezTo>
                  <a:cubicBezTo>
                    <a:pt x="120304" y="468096"/>
                    <a:pt x="99416" y="451205"/>
                    <a:pt x="77434" y="435836"/>
                  </a:cubicBezTo>
                  <a:cubicBezTo>
                    <a:pt x="69202" y="430079"/>
                    <a:pt x="67061" y="423846"/>
                    <a:pt x="67061" y="414378"/>
                  </a:cubicBezTo>
                  <a:cubicBezTo>
                    <a:pt x="67347" y="310082"/>
                    <a:pt x="67347" y="205785"/>
                    <a:pt x="67109" y="101442"/>
                  </a:cubicBezTo>
                  <a:cubicBezTo>
                    <a:pt x="67109" y="91830"/>
                    <a:pt x="68822" y="84741"/>
                    <a:pt x="76768" y="78032"/>
                  </a:cubicBezTo>
                  <a:cubicBezTo>
                    <a:pt x="91280" y="65709"/>
                    <a:pt x="94991" y="45630"/>
                    <a:pt x="88044" y="28263"/>
                  </a:cubicBezTo>
                  <a:cubicBezTo>
                    <a:pt x="80860" y="10278"/>
                    <a:pt x="65301" y="-47"/>
                    <a:pt x="45507" y="0"/>
                  </a:cubicBezTo>
                  <a:cubicBezTo>
                    <a:pt x="25619" y="48"/>
                    <a:pt x="9013" y="11657"/>
                    <a:pt x="2685" y="29928"/>
                  </a:cubicBezTo>
                  <a:cubicBezTo>
                    <a:pt x="-3833" y="48913"/>
                    <a:pt x="1591" y="69420"/>
                    <a:pt x="18149" y="80887"/>
                  </a:cubicBezTo>
                  <a:close/>
                  <a:moveTo>
                    <a:pt x="133293" y="924106"/>
                  </a:moveTo>
                  <a:cubicBezTo>
                    <a:pt x="137956" y="924487"/>
                    <a:pt x="140050" y="926961"/>
                    <a:pt x="139669" y="931291"/>
                  </a:cubicBezTo>
                  <a:cubicBezTo>
                    <a:pt x="139288" y="935430"/>
                    <a:pt x="136767" y="938190"/>
                    <a:pt x="132627" y="937667"/>
                  </a:cubicBezTo>
                  <a:cubicBezTo>
                    <a:pt x="128868" y="937191"/>
                    <a:pt x="125918" y="934383"/>
                    <a:pt x="126061" y="930292"/>
                  </a:cubicBezTo>
                  <a:cubicBezTo>
                    <a:pt x="126251" y="926010"/>
                    <a:pt x="129630" y="924535"/>
                    <a:pt x="133293" y="924106"/>
                  </a:cubicBezTo>
                  <a:close/>
                  <a:moveTo>
                    <a:pt x="45603" y="38588"/>
                  </a:moveTo>
                  <a:cubicBezTo>
                    <a:pt x="49980" y="38398"/>
                    <a:pt x="52311" y="40777"/>
                    <a:pt x="52502" y="45725"/>
                  </a:cubicBezTo>
                  <a:cubicBezTo>
                    <a:pt x="51931" y="49151"/>
                    <a:pt x="50123" y="52386"/>
                    <a:pt x="45793" y="52291"/>
                  </a:cubicBezTo>
                  <a:cubicBezTo>
                    <a:pt x="41749" y="52196"/>
                    <a:pt x="38799" y="49293"/>
                    <a:pt x="38656" y="45392"/>
                  </a:cubicBezTo>
                  <a:cubicBezTo>
                    <a:pt x="38466" y="41348"/>
                    <a:pt x="41416" y="38778"/>
                    <a:pt x="45603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50">
              <a:extLst>
                <a:ext uri="{FF2B5EF4-FFF2-40B4-BE49-F238E27FC236}">
                  <a16:creationId xmlns:a16="http://schemas.microsoft.com/office/drawing/2014/main" id="{34685E0D-F894-494A-9BE8-3E390C9853D2}"/>
                </a:ext>
              </a:extLst>
            </p:cNvPr>
            <p:cNvSpPr/>
            <p:nvPr/>
          </p:nvSpPr>
          <p:spPr>
            <a:xfrm>
              <a:off x="691473" y="2132963"/>
              <a:ext cx="259242" cy="753935"/>
            </a:xfrm>
            <a:custGeom>
              <a:avLst/>
              <a:gdLst>
                <a:gd name="connsiteX0" fmla="*/ 206350 w 259242"/>
                <a:gd name="connsiteY0" fmla="*/ 663890 h 753935"/>
                <a:gd name="connsiteX1" fmla="*/ 165764 w 259242"/>
                <a:gd name="connsiteY1" fmla="*/ 657086 h 753935"/>
                <a:gd name="connsiteX2" fmla="*/ 134932 w 259242"/>
                <a:gd name="connsiteY2" fmla="*/ 642764 h 753935"/>
                <a:gd name="connsiteX3" fmla="*/ 125321 w 259242"/>
                <a:gd name="connsiteY3" fmla="*/ 627491 h 753935"/>
                <a:gd name="connsiteX4" fmla="*/ 125511 w 259242"/>
                <a:gd name="connsiteY4" fmla="*/ 468953 h 753935"/>
                <a:gd name="connsiteX5" fmla="*/ 125749 w 259242"/>
                <a:gd name="connsiteY5" fmla="*/ 311795 h 753935"/>
                <a:gd name="connsiteX6" fmla="*/ 113521 w 259242"/>
                <a:gd name="connsiteY6" fmla="*/ 298948 h 753935"/>
                <a:gd name="connsiteX7" fmla="*/ 79405 w 259242"/>
                <a:gd name="connsiteY7" fmla="*/ 299424 h 753935"/>
                <a:gd name="connsiteX8" fmla="*/ 67463 w 259242"/>
                <a:gd name="connsiteY8" fmla="*/ 287196 h 753935"/>
                <a:gd name="connsiteX9" fmla="*/ 67463 w 259242"/>
                <a:gd name="connsiteY9" fmla="*/ 97208 h 753935"/>
                <a:gd name="connsiteX10" fmla="*/ 75409 w 259242"/>
                <a:gd name="connsiteY10" fmla="*/ 80221 h 753935"/>
                <a:gd name="connsiteX11" fmla="*/ 78121 w 259242"/>
                <a:gd name="connsiteY11" fmla="*/ 13799 h 753935"/>
                <a:gd name="connsiteX12" fmla="*/ 11508 w 259242"/>
                <a:gd name="connsiteY12" fmla="*/ 15750 h 753935"/>
                <a:gd name="connsiteX13" fmla="*/ 18360 w 259242"/>
                <a:gd name="connsiteY13" fmla="*/ 81887 h 753935"/>
                <a:gd name="connsiteX14" fmla="*/ 27257 w 259242"/>
                <a:gd name="connsiteY14" fmla="*/ 101062 h 753935"/>
                <a:gd name="connsiteX15" fmla="*/ 27115 w 259242"/>
                <a:gd name="connsiteY15" fmla="*/ 326593 h 753935"/>
                <a:gd name="connsiteX16" fmla="*/ 39105 w 259242"/>
                <a:gd name="connsiteY16" fmla="*/ 338773 h 753935"/>
                <a:gd name="connsiteX17" fmla="*/ 71888 w 259242"/>
                <a:gd name="connsiteY17" fmla="*/ 338345 h 753935"/>
                <a:gd name="connsiteX18" fmla="*/ 86780 w 259242"/>
                <a:gd name="connsiteY18" fmla="*/ 353142 h 753935"/>
                <a:gd name="connsiteX19" fmla="*/ 86209 w 259242"/>
                <a:gd name="connsiteY19" fmla="*/ 649711 h 753935"/>
                <a:gd name="connsiteX20" fmla="*/ 98818 w 259242"/>
                <a:gd name="connsiteY20" fmla="*/ 670075 h 753935"/>
                <a:gd name="connsiteX21" fmla="*/ 159388 w 259242"/>
                <a:gd name="connsiteY21" fmla="*/ 697815 h 753935"/>
                <a:gd name="connsiteX22" fmla="*/ 168476 w 259242"/>
                <a:gd name="connsiteY22" fmla="*/ 710756 h 753935"/>
                <a:gd name="connsiteX23" fmla="*/ 216722 w 259242"/>
                <a:gd name="connsiteY23" fmla="*/ 753722 h 753935"/>
                <a:gd name="connsiteX24" fmla="*/ 258926 w 259242"/>
                <a:gd name="connsiteY24" fmla="*/ 702668 h 753935"/>
                <a:gd name="connsiteX25" fmla="*/ 206350 w 259242"/>
                <a:gd name="connsiteY25" fmla="*/ 663890 h 753935"/>
                <a:gd name="connsiteX26" fmla="*/ 45481 w 259242"/>
                <a:gd name="connsiteY26" fmla="*/ 52863 h 753935"/>
                <a:gd name="connsiteX27" fmla="*/ 38629 w 259242"/>
                <a:gd name="connsiteY27" fmla="*/ 45916 h 753935"/>
                <a:gd name="connsiteX28" fmla="*/ 46670 w 259242"/>
                <a:gd name="connsiteY28" fmla="*/ 38731 h 753935"/>
                <a:gd name="connsiteX29" fmla="*/ 53094 w 259242"/>
                <a:gd name="connsiteY29" fmla="*/ 46344 h 753935"/>
                <a:gd name="connsiteX30" fmla="*/ 45481 w 259242"/>
                <a:gd name="connsiteY30" fmla="*/ 52863 h 753935"/>
                <a:gd name="connsiteX31" fmla="*/ 213297 w 259242"/>
                <a:gd name="connsiteY31" fmla="*/ 714991 h 753935"/>
                <a:gd name="connsiteX32" fmla="*/ 206683 w 259242"/>
                <a:gd name="connsiteY32" fmla="*/ 708092 h 753935"/>
                <a:gd name="connsiteX33" fmla="*/ 213344 w 259242"/>
                <a:gd name="connsiteY33" fmla="*/ 701431 h 753935"/>
                <a:gd name="connsiteX34" fmla="*/ 220576 w 259242"/>
                <a:gd name="connsiteY34" fmla="*/ 707664 h 753935"/>
                <a:gd name="connsiteX35" fmla="*/ 213297 w 259242"/>
                <a:gd name="connsiteY35" fmla="*/ 714991 h 7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242" h="753935">
                  <a:moveTo>
                    <a:pt x="206350" y="663890"/>
                  </a:moveTo>
                  <a:cubicBezTo>
                    <a:pt x="190458" y="667839"/>
                    <a:pt x="178611" y="663319"/>
                    <a:pt x="165764" y="657086"/>
                  </a:cubicBezTo>
                  <a:cubicBezTo>
                    <a:pt x="155534" y="652137"/>
                    <a:pt x="145495" y="646808"/>
                    <a:pt x="134932" y="642764"/>
                  </a:cubicBezTo>
                  <a:cubicBezTo>
                    <a:pt x="127271" y="639814"/>
                    <a:pt x="125273" y="635342"/>
                    <a:pt x="125321" y="627491"/>
                  </a:cubicBezTo>
                  <a:cubicBezTo>
                    <a:pt x="125654" y="574629"/>
                    <a:pt x="125511" y="521815"/>
                    <a:pt x="125511" y="468953"/>
                  </a:cubicBezTo>
                  <a:cubicBezTo>
                    <a:pt x="125511" y="416567"/>
                    <a:pt x="125273" y="364181"/>
                    <a:pt x="125749" y="311795"/>
                  </a:cubicBezTo>
                  <a:cubicBezTo>
                    <a:pt x="125844" y="302231"/>
                    <a:pt x="124559" y="297759"/>
                    <a:pt x="113521" y="298948"/>
                  </a:cubicBezTo>
                  <a:cubicBezTo>
                    <a:pt x="102244" y="300138"/>
                    <a:pt x="90730" y="298568"/>
                    <a:pt x="79405" y="299424"/>
                  </a:cubicBezTo>
                  <a:cubicBezTo>
                    <a:pt x="69556" y="300186"/>
                    <a:pt x="67415" y="296522"/>
                    <a:pt x="67463" y="287196"/>
                  </a:cubicBezTo>
                  <a:cubicBezTo>
                    <a:pt x="67843" y="223867"/>
                    <a:pt x="67748" y="160537"/>
                    <a:pt x="67463" y="97208"/>
                  </a:cubicBezTo>
                  <a:cubicBezTo>
                    <a:pt x="67415" y="89833"/>
                    <a:pt x="69461" y="85217"/>
                    <a:pt x="75409" y="80221"/>
                  </a:cubicBezTo>
                  <a:cubicBezTo>
                    <a:pt x="96154" y="62712"/>
                    <a:pt x="96915" y="32784"/>
                    <a:pt x="78121" y="13799"/>
                  </a:cubicBezTo>
                  <a:cubicBezTo>
                    <a:pt x="59136" y="-5328"/>
                    <a:pt x="29636" y="-4472"/>
                    <a:pt x="11508" y="15750"/>
                  </a:cubicBezTo>
                  <a:cubicBezTo>
                    <a:pt x="-6001" y="35258"/>
                    <a:pt x="-3384" y="66233"/>
                    <a:pt x="18360" y="81887"/>
                  </a:cubicBezTo>
                  <a:cubicBezTo>
                    <a:pt x="25925" y="87358"/>
                    <a:pt x="27257" y="92925"/>
                    <a:pt x="27257" y="101062"/>
                  </a:cubicBezTo>
                  <a:cubicBezTo>
                    <a:pt x="27115" y="176239"/>
                    <a:pt x="27400" y="251416"/>
                    <a:pt x="27115" y="326593"/>
                  </a:cubicBezTo>
                  <a:cubicBezTo>
                    <a:pt x="27067" y="335966"/>
                    <a:pt x="29256" y="339582"/>
                    <a:pt x="39105" y="338773"/>
                  </a:cubicBezTo>
                  <a:cubicBezTo>
                    <a:pt x="49953" y="337917"/>
                    <a:pt x="61039" y="339487"/>
                    <a:pt x="71888" y="338345"/>
                  </a:cubicBezTo>
                  <a:cubicBezTo>
                    <a:pt x="84021" y="337060"/>
                    <a:pt x="86876" y="341057"/>
                    <a:pt x="86780" y="353142"/>
                  </a:cubicBezTo>
                  <a:cubicBezTo>
                    <a:pt x="86209" y="452014"/>
                    <a:pt x="86638" y="550839"/>
                    <a:pt x="86209" y="649711"/>
                  </a:cubicBezTo>
                  <a:cubicBezTo>
                    <a:pt x="86162" y="660131"/>
                    <a:pt x="88446" y="665888"/>
                    <a:pt x="98818" y="670075"/>
                  </a:cubicBezTo>
                  <a:cubicBezTo>
                    <a:pt x="119373" y="678402"/>
                    <a:pt x="139119" y="688774"/>
                    <a:pt x="159388" y="697815"/>
                  </a:cubicBezTo>
                  <a:cubicBezTo>
                    <a:pt x="165431" y="700527"/>
                    <a:pt x="168095" y="703572"/>
                    <a:pt x="168476" y="710756"/>
                  </a:cubicBezTo>
                  <a:cubicBezTo>
                    <a:pt x="169856" y="736878"/>
                    <a:pt x="192076" y="756196"/>
                    <a:pt x="216722" y="753722"/>
                  </a:cubicBezTo>
                  <a:cubicBezTo>
                    <a:pt x="242654" y="751152"/>
                    <a:pt x="261971" y="727790"/>
                    <a:pt x="258926" y="702668"/>
                  </a:cubicBezTo>
                  <a:cubicBezTo>
                    <a:pt x="255786" y="676975"/>
                    <a:pt x="231901" y="657562"/>
                    <a:pt x="206350" y="663890"/>
                  </a:cubicBezTo>
                  <a:close/>
                  <a:moveTo>
                    <a:pt x="45481" y="52863"/>
                  </a:moveTo>
                  <a:cubicBezTo>
                    <a:pt x="41579" y="52625"/>
                    <a:pt x="38439" y="49865"/>
                    <a:pt x="38629" y="45916"/>
                  </a:cubicBezTo>
                  <a:cubicBezTo>
                    <a:pt x="38867" y="41491"/>
                    <a:pt x="42055" y="38065"/>
                    <a:pt x="46670" y="38731"/>
                  </a:cubicBezTo>
                  <a:cubicBezTo>
                    <a:pt x="50239" y="39207"/>
                    <a:pt x="52808" y="42300"/>
                    <a:pt x="53094" y="46344"/>
                  </a:cubicBezTo>
                  <a:cubicBezTo>
                    <a:pt x="51809" y="50103"/>
                    <a:pt x="49573" y="53101"/>
                    <a:pt x="45481" y="52863"/>
                  </a:cubicBezTo>
                  <a:close/>
                  <a:moveTo>
                    <a:pt x="213297" y="714991"/>
                  </a:moveTo>
                  <a:cubicBezTo>
                    <a:pt x="209300" y="715039"/>
                    <a:pt x="206778" y="712422"/>
                    <a:pt x="206683" y="708092"/>
                  </a:cubicBezTo>
                  <a:cubicBezTo>
                    <a:pt x="206588" y="703572"/>
                    <a:pt x="209157" y="701288"/>
                    <a:pt x="213344" y="701431"/>
                  </a:cubicBezTo>
                  <a:cubicBezTo>
                    <a:pt x="217293" y="701573"/>
                    <a:pt x="219863" y="703952"/>
                    <a:pt x="220576" y="707664"/>
                  </a:cubicBezTo>
                  <a:cubicBezTo>
                    <a:pt x="219625" y="711994"/>
                    <a:pt x="217246" y="714896"/>
                    <a:pt x="213297" y="71499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51">
              <a:extLst>
                <a:ext uri="{FF2B5EF4-FFF2-40B4-BE49-F238E27FC236}">
                  <a16:creationId xmlns:a16="http://schemas.microsoft.com/office/drawing/2014/main" id="{92F75BBF-781E-4FD4-A664-FA58E95C950F}"/>
                </a:ext>
              </a:extLst>
            </p:cNvPr>
            <p:cNvSpPr/>
            <p:nvPr/>
          </p:nvSpPr>
          <p:spPr>
            <a:xfrm>
              <a:off x="990890" y="3771165"/>
              <a:ext cx="717370" cy="359888"/>
            </a:xfrm>
            <a:custGeom>
              <a:avLst/>
              <a:gdLst>
                <a:gd name="connsiteX0" fmla="*/ 549173 w 717370"/>
                <a:gd name="connsiteY0" fmla="*/ 355797 h 359888"/>
                <a:gd name="connsiteX1" fmla="*/ 614406 w 717370"/>
                <a:gd name="connsiteY1" fmla="*/ 355607 h 359888"/>
                <a:gd name="connsiteX2" fmla="*/ 632296 w 717370"/>
                <a:gd name="connsiteY2" fmla="*/ 359889 h 359888"/>
                <a:gd name="connsiteX3" fmla="*/ 708853 w 717370"/>
                <a:gd name="connsiteY3" fmla="*/ 307693 h 359888"/>
                <a:gd name="connsiteX4" fmla="*/ 717370 w 717370"/>
                <a:gd name="connsiteY4" fmla="*/ 290993 h 359888"/>
                <a:gd name="connsiteX5" fmla="*/ 717370 w 717370"/>
                <a:gd name="connsiteY5" fmla="*/ 136594 h 359888"/>
                <a:gd name="connsiteX6" fmla="*/ 710423 w 717370"/>
                <a:gd name="connsiteY6" fmla="*/ 118371 h 359888"/>
                <a:gd name="connsiteX7" fmla="*/ 646713 w 717370"/>
                <a:gd name="connsiteY7" fmla="*/ 43527 h 359888"/>
                <a:gd name="connsiteX8" fmla="*/ 622495 w 717370"/>
                <a:gd name="connsiteY8" fmla="*/ 32441 h 359888"/>
                <a:gd name="connsiteX9" fmla="*/ 103250 w 717370"/>
                <a:gd name="connsiteY9" fmla="*/ 32679 h 359888"/>
                <a:gd name="connsiteX10" fmla="*/ 84789 w 717370"/>
                <a:gd name="connsiteY10" fmla="*/ 23591 h 359888"/>
                <a:gd name="connsiteX11" fmla="*/ 33878 w 717370"/>
                <a:gd name="connsiteY11" fmla="*/ 1514 h 359888"/>
                <a:gd name="connsiteX12" fmla="*/ 1 w 717370"/>
                <a:gd name="connsiteY12" fmla="*/ 47476 h 359888"/>
                <a:gd name="connsiteX13" fmla="*/ 30785 w 717370"/>
                <a:gd name="connsiteY13" fmla="*/ 89061 h 359888"/>
                <a:gd name="connsiteX14" fmla="*/ 84598 w 717370"/>
                <a:gd name="connsiteY14" fmla="*/ 68079 h 359888"/>
                <a:gd name="connsiteX15" fmla="*/ 100252 w 717370"/>
                <a:gd name="connsiteY15" fmla="*/ 59133 h 359888"/>
                <a:gd name="connsiteX16" fmla="*/ 614073 w 717370"/>
                <a:gd name="connsiteY16" fmla="*/ 59181 h 359888"/>
                <a:gd name="connsiteX17" fmla="*/ 630441 w 717370"/>
                <a:gd name="connsiteY17" fmla="*/ 66175 h 359888"/>
                <a:gd name="connsiteX18" fmla="*/ 685586 w 717370"/>
                <a:gd name="connsiteY18" fmla="*/ 130361 h 359888"/>
                <a:gd name="connsiteX19" fmla="*/ 690582 w 717370"/>
                <a:gd name="connsiteY19" fmla="*/ 145349 h 359888"/>
                <a:gd name="connsiteX20" fmla="*/ 690630 w 717370"/>
                <a:gd name="connsiteY20" fmla="*/ 277908 h 359888"/>
                <a:gd name="connsiteX21" fmla="*/ 683017 w 717370"/>
                <a:gd name="connsiteY21" fmla="*/ 292468 h 359888"/>
                <a:gd name="connsiteX22" fmla="*/ 626872 w 717370"/>
                <a:gd name="connsiteY22" fmla="*/ 331103 h 359888"/>
                <a:gd name="connsiteX23" fmla="*/ 612883 w 717370"/>
                <a:gd name="connsiteY23" fmla="*/ 335004 h 359888"/>
                <a:gd name="connsiteX24" fmla="*/ 514487 w 717370"/>
                <a:gd name="connsiteY24" fmla="*/ 334767 h 359888"/>
                <a:gd name="connsiteX25" fmla="*/ 549173 w 717370"/>
                <a:gd name="connsiteY25" fmla="*/ 355797 h 359888"/>
                <a:gd name="connsiteX26" fmla="*/ 45154 w 717370"/>
                <a:gd name="connsiteY26" fmla="*/ 52758 h 359888"/>
                <a:gd name="connsiteX27" fmla="*/ 38636 w 717370"/>
                <a:gd name="connsiteY27" fmla="*/ 45954 h 359888"/>
                <a:gd name="connsiteX28" fmla="*/ 45345 w 717370"/>
                <a:gd name="connsiteY28" fmla="*/ 38817 h 359888"/>
                <a:gd name="connsiteX29" fmla="*/ 52291 w 717370"/>
                <a:gd name="connsiteY29" fmla="*/ 44954 h 359888"/>
                <a:gd name="connsiteX30" fmla="*/ 45154 w 717370"/>
                <a:gd name="connsiteY30" fmla="*/ 52758 h 3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370" h="359888">
                  <a:moveTo>
                    <a:pt x="549173" y="355797"/>
                  </a:moveTo>
                  <a:cubicBezTo>
                    <a:pt x="570870" y="354703"/>
                    <a:pt x="592662" y="355416"/>
                    <a:pt x="614406" y="355607"/>
                  </a:cubicBezTo>
                  <a:cubicBezTo>
                    <a:pt x="620639" y="355654"/>
                    <a:pt x="627253" y="354703"/>
                    <a:pt x="632296" y="359889"/>
                  </a:cubicBezTo>
                  <a:cubicBezTo>
                    <a:pt x="657799" y="342427"/>
                    <a:pt x="683112" y="324727"/>
                    <a:pt x="708853" y="307693"/>
                  </a:cubicBezTo>
                  <a:cubicBezTo>
                    <a:pt x="715419" y="303363"/>
                    <a:pt x="717417" y="298558"/>
                    <a:pt x="717370" y="290993"/>
                  </a:cubicBezTo>
                  <a:cubicBezTo>
                    <a:pt x="717084" y="239511"/>
                    <a:pt x="717084" y="188076"/>
                    <a:pt x="717370" y="136594"/>
                  </a:cubicBezTo>
                  <a:cubicBezTo>
                    <a:pt x="717417" y="129219"/>
                    <a:pt x="715134" y="123795"/>
                    <a:pt x="710423" y="118371"/>
                  </a:cubicBezTo>
                  <a:cubicBezTo>
                    <a:pt x="688964" y="93629"/>
                    <a:pt x="667268" y="68983"/>
                    <a:pt x="646713" y="43527"/>
                  </a:cubicBezTo>
                  <a:cubicBezTo>
                    <a:pt x="639909" y="35105"/>
                    <a:pt x="632915" y="32441"/>
                    <a:pt x="622495" y="32441"/>
                  </a:cubicBezTo>
                  <a:cubicBezTo>
                    <a:pt x="449397" y="32726"/>
                    <a:pt x="276300" y="32631"/>
                    <a:pt x="103250" y="32679"/>
                  </a:cubicBezTo>
                  <a:cubicBezTo>
                    <a:pt x="95447" y="32679"/>
                    <a:pt x="89404" y="32774"/>
                    <a:pt x="84789" y="23591"/>
                  </a:cubicBezTo>
                  <a:cubicBezTo>
                    <a:pt x="75225" y="4464"/>
                    <a:pt x="54242" y="-3625"/>
                    <a:pt x="33878" y="1514"/>
                  </a:cubicBezTo>
                  <a:cubicBezTo>
                    <a:pt x="14655" y="6367"/>
                    <a:pt x="96" y="26160"/>
                    <a:pt x="1" y="47476"/>
                  </a:cubicBezTo>
                  <a:cubicBezTo>
                    <a:pt x="-95" y="67508"/>
                    <a:pt x="11848" y="83637"/>
                    <a:pt x="30785" y="89061"/>
                  </a:cubicBezTo>
                  <a:cubicBezTo>
                    <a:pt x="52672" y="95342"/>
                    <a:pt x="73750" y="87777"/>
                    <a:pt x="84598" y="68079"/>
                  </a:cubicBezTo>
                  <a:cubicBezTo>
                    <a:pt x="88548" y="60942"/>
                    <a:pt x="92735" y="59086"/>
                    <a:pt x="100252" y="59133"/>
                  </a:cubicBezTo>
                  <a:cubicBezTo>
                    <a:pt x="271542" y="59324"/>
                    <a:pt x="442784" y="59324"/>
                    <a:pt x="614073" y="59181"/>
                  </a:cubicBezTo>
                  <a:cubicBezTo>
                    <a:pt x="620877" y="59181"/>
                    <a:pt x="625778" y="60513"/>
                    <a:pt x="630441" y="66175"/>
                  </a:cubicBezTo>
                  <a:cubicBezTo>
                    <a:pt x="648426" y="87920"/>
                    <a:pt x="667030" y="109141"/>
                    <a:pt x="685586" y="130361"/>
                  </a:cubicBezTo>
                  <a:cubicBezTo>
                    <a:pt x="689488" y="134834"/>
                    <a:pt x="690582" y="139639"/>
                    <a:pt x="690582" y="145349"/>
                  </a:cubicBezTo>
                  <a:cubicBezTo>
                    <a:pt x="690439" y="189551"/>
                    <a:pt x="690392" y="233706"/>
                    <a:pt x="690630" y="277908"/>
                  </a:cubicBezTo>
                  <a:cubicBezTo>
                    <a:pt x="690677" y="284569"/>
                    <a:pt x="688631" y="288756"/>
                    <a:pt x="683017" y="292468"/>
                  </a:cubicBezTo>
                  <a:cubicBezTo>
                    <a:pt x="664080" y="305029"/>
                    <a:pt x="645381" y="317923"/>
                    <a:pt x="626872" y="331103"/>
                  </a:cubicBezTo>
                  <a:cubicBezTo>
                    <a:pt x="622447" y="334291"/>
                    <a:pt x="618022" y="335052"/>
                    <a:pt x="612883" y="335004"/>
                  </a:cubicBezTo>
                  <a:cubicBezTo>
                    <a:pt x="580100" y="334862"/>
                    <a:pt x="547318" y="334814"/>
                    <a:pt x="514487" y="334767"/>
                  </a:cubicBezTo>
                  <a:cubicBezTo>
                    <a:pt x="517818" y="355654"/>
                    <a:pt x="532187" y="356653"/>
                    <a:pt x="549173" y="355797"/>
                  </a:cubicBezTo>
                  <a:close/>
                  <a:moveTo>
                    <a:pt x="45154" y="52758"/>
                  </a:moveTo>
                  <a:cubicBezTo>
                    <a:pt x="41395" y="52900"/>
                    <a:pt x="38731" y="50331"/>
                    <a:pt x="38636" y="45954"/>
                  </a:cubicBezTo>
                  <a:cubicBezTo>
                    <a:pt x="38541" y="41576"/>
                    <a:pt x="40777" y="39435"/>
                    <a:pt x="45345" y="38817"/>
                  </a:cubicBezTo>
                  <a:cubicBezTo>
                    <a:pt x="48723" y="39150"/>
                    <a:pt x="51863" y="40910"/>
                    <a:pt x="52291" y="44954"/>
                  </a:cubicBezTo>
                  <a:cubicBezTo>
                    <a:pt x="52767" y="49808"/>
                    <a:pt x="49437" y="52615"/>
                    <a:pt x="45154" y="52758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52">
              <a:extLst>
                <a:ext uri="{FF2B5EF4-FFF2-40B4-BE49-F238E27FC236}">
                  <a16:creationId xmlns:a16="http://schemas.microsoft.com/office/drawing/2014/main" id="{4DDD2720-6E12-49BC-A30E-03262F55069B}"/>
                </a:ext>
              </a:extLst>
            </p:cNvPr>
            <p:cNvSpPr/>
            <p:nvPr/>
          </p:nvSpPr>
          <p:spPr>
            <a:xfrm>
              <a:off x="1505472" y="4106074"/>
              <a:ext cx="117713" cy="25074"/>
            </a:xfrm>
            <a:custGeom>
              <a:avLst/>
              <a:gdLst>
                <a:gd name="connsiteX0" fmla="*/ 18318 w 117713"/>
                <a:gd name="connsiteY0" fmla="*/ 25075 h 25074"/>
                <a:gd name="connsiteX1" fmla="*/ 117714 w 117713"/>
                <a:gd name="connsiteY1" fmla="*/ 24980 h 25074"/>
                <a:gd name="connsiteX2" fmla="*/ 99824 w 117713"/>
                <a:gd name="connsiteY2" fmla="*/ 20698 h 25074"/>
                <a:gd name="connsiteX3" fmla="*/ 34591 w 117713"/>
                <a:gd name="connsiteY3" fmla="*/ 20888 h 25074"/>
                <a:gd name="connsiteX4" fmla="*/ 48 w 117713"/>
                <a:gd name="connsiteY4" fmla="*/ 0 h 25074"/>
                <a:gd name="connsiteX5" fmla="*/ 0 w 117713"/>
                <a:gd name="connsiteY5" fmla="*/ 6804 h 25074"/>
                <a:gd name="connsiteX6" fmla="*/ 18318 w 117713"/>
                <a:gd name="connsiteY6" fmla="*/ 25075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13" h="25074">
                  <a:moveTo>
                    <a:pt x="18318" y="25075"/>
                  </a:moveTo>
                  <a:cubicBezTo>
                    <a:pt x="51434" y="25075"/>
                    <a:pt x="84598" y="25027"/>
                    <a:pt x="117714" y="24980"/>
                  </a:cubicBezTo>
                  <a:cubicBezTo>
                    <a:pt x="112670" y="19794"/>
                    <a:pt x="106009" y="20745"/>
                    <a:pt x="99824" y="20698"/>
                  </a:cubicBezTo>
                  <a:cubicBezTo>
                    <a:pt x="78079" y="20507"/>
                    <a:pt x="56288" y="19794"/>
                    <a:pt x="34591" y="20888"/>
                  </a:cubicBezTo>
                  <a:cubicBezTo>
                    <a:pt x="17557" y="21744"/>
                    <a:pt x="3235" y="20745"/>
                    <a:pt x="48" y="0"/>
                  </a:cubicBezTo>
                  <a:cubicBezTo>
                    <a:pt x="48" y="2284"/>
                    <a:pt x="0" y="4520"/>
                    <a:pt x="0" y="6804"/>
                  </a:cubicBezTo>
                  <a:cubicBezTo>
                    <a:pt x="0" y="25075"/>
                    <a:pt x="0" y="25075"/>
                    <a:pt x="18318" y="25075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53">
              <a:extLst>
                <a:ext uri="{FF2B5EF4-FFF2-40B4-BE49-F238E27FC236}">
                  <a16:creationId xmlns:a16="http://schemas.microsoft.com/office/drawing/2014/main" id="{2A73B1F5-7B83-482F-BA76-653C682FE019}"/>
                </a:ext>
              </a:extLst>
            </p:cNvPr>
            <p:cNvSpPr/>
            <p:nvPr/>
          </p:nvSpPr>
          <p:spPr>
            <a:xfrm>
              <a:off x="2136816" y="2596201"/>
              <a:ext cx="805155" cy="91050"/>
            </a:xfrm>
            <a:custGeom>
              <a:avLst/>
              <a:gdLst>
                <a:gd name="connsiteX0" fmla="*/ 0 w 805155"/>
                <a:gd name="connsiteY0" fmla="*/ 56007 h 91050"/>
                <a:gd name="connsiteX1" fmla="*/ 39349 w 805155"/>
                <a:gd name="connsiteY1" fmla="*/ 90646 h 91050"/>
                <a:gd name="connsiteX2" fmla="*/ 84503 w 805155"/>
                <a:gd name="connsiteY2" fmla="*/ 66570 h 91050"/>
                <a:gd name="connsiteX3" fmla="*/ 96921 w 805155"/>
                <a:gd name="connsiteY3" fmla="*/ 61003 h 91050"/>
                <a:gd name="connsiteX4" fmla="*/ 709043 w 805155"/>
                <a:gd name="connsiteY4" fmla="*/ 60861 h 91050"/>
                <a:gd name="connsiteX5" fmla="*/ 722936 w 805155"/>
                <a:gd name="connsiteY5" fmla="*/ 68664 h 91050"/>
                <a:gd name="connsiteX6" fmla="*/ 775180 w 805155"/>
                <a:gd name="connsiteY6" fmla="*/ 87743 h 91050"/>
                <a:gd name="connsiteX7" fmla="*/ 805155 w 805155"/>
                <a:gd name="connsiteY7" fmla="*/ 45016 h 91050"/>
                <a:gd name="connsiteX8" fmla="*/ 773324 w 805155"/>
                <a:gd name="connsiteY8" fmla="*/ 2337 h 91050"/>
                <a:gd name="connsiteX9" fmla="*/ 722698 w 805155"/>
                <a:gd name="connsiteY9" fmla="*/ 22225 h 91050"/>
                <a:gd name="connsiteX10" fmla="*/ 709043 w 805155"/>
                <a:gd name="connsiteY10" fmla="*/ 30409 h 91050"/>
                <a:gd name="connsiteX11" fmla="*/ 96969 w 805155"/>
                <a:gd name="connsiteY11" fmla="*/ 30362 h 91050"/>
                <a:gd name="connsiteX12" fmla="*/ 84122 w 805155"/>
                <a:gd name="connsiteY12" fmla="*/ 23177 h 91050"/>
                <a:gd name="connsiteX13" fmla="*/ 41157 w 805155"/>
                <a:gd name="connsiteY13" fmla="*/ 148 h 91050"/>
                <a:gd name="connsiteX14" fmla="*/ 2712 w 805155"/>
                <a:gd name="connsiteY14" fmla="*/ 27887 h 91050"/>
                <a:gd name="connsiteX15" fmla="*/ 2712 w 805155"/>
                <a:gd name="connsiteY15" fmla="*/ 27887 h 91050"/>
                <a:gd name="connsiteX16" fmla="*/ 2712 w 805155"/>
                <a:gd name="connsiteY16" fmla="*/ 27887 h 91050"/>
                <a:gd name="connsiteX17" fmla="*/ 0 w 805155"/>
                <a:gd name="connsiteY17" fmla="*/ 56007 h 91050"/>
                <a:gd name="connsiteX18" fmla="*/ 752769 w 805155"/>
                <a:gd name="connsiteY18" fmla="*/ 44445 h 91050"/>
                <a:gd name="connsiteX19" fmla="*/ 761048 w 805155"/>
                <a:gd name="connsiteY19" fmla="*/ 37023 h 91050"/>
                <a:gd name="connsiteX20" fmla="*/ 768471 w 805155"/>
                <a:gd name="connsiteY20" fmla="*/ 45349 h 91050"/>
                <a:gd name="connsiteX21" fmla="*/ 760905 w 805155"/>
                <a:gd name="connsiteY21" fmla="*/ 52915 h 91050"/>
                <a:gd name="connsiteX22" fmla="*/ 752769 w 805155"/>
                <a:gd name="connsiteY22" fmla="*/ 44445 h 91050"/>
                <a:gd name="connsiteX23" fmla="*/ 45011 w 805155"/>
                <a:gd name="connsiteY23" fmla="*/ 38783 h 91050"/>
                <a:gd name="connsiteX24" fmla="*/ 51482 w 805155"/>
                <a:gd name="connsiteY24" fmla="*/ 45778 h 91050"/>
                <a:gd name="connsiteX25" fmla="*/ 43917 w 805155"/>
                <a:gd name="connsiteY25" fmla="*/ 52486 h 91050"/>
                <a:gd name="connsiteX26" fmla="*/ 37874 w 805155"/>
                <a:gd name="connsiteY26" fmla="*/ 44874 h 91050"/>
                <a:gd name="connsiteX27" fmla="*/ 45011 w 805155"/>
                <a:gd name="connsiteY27" fmla="*/ 38783 h 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5155" h="91050">
                  <a:moveTo>
                    <a:pt x="0" y="56007"/>
                  </a:moveTo>
                  <a:cubicBezTo>
                    <a:pt x="5614" y="76086"/>
                    <a:pt x="19127" y="88124"/>
                    <a:pt x="39349" y="90646"/>
                  </a:cubicBezTo>
                  <a:cubicBezTo>
                    <a:pt x="59285" y="93120"/>
                    <a:pt x="74891" y="84127"/>
                    <a:pt x="84503" y="66570"/>
                  </a:cubicBezTo>
                  <a:cubicBezTo>
                    <a:pt x="87738" y="60623"/>
                    <a:pt x="92020" y="61003"/>
                    <a:pt x="96921" y="61003"/>
                  </a:cubicBezTo>
                  <a:cubicBezTo>
                    <a:pt x="300946" y="61003"/>
                    <a:pt x="504971" y="61051"/>
                    <a:pt x="709043" y="60861"/>
                  </a:cubicBezTo>
                  <a:cubicBezTo>
                    <a:pt x="715704" y="60861"/>
                    <a:pt x="719273" y="62811"/>
                    <a:pt x="722936" y="68664"/>
                  </a:cubicBezTo>
                  <a:cubicBezTo>
                    <a:pt x="734403" y="87030"/>
                    <a:pt x="755291" y="94167"/>
                    <a:pt x="775180" y="87743"/>
                  </a:cubicBezTo>
                  <a:cubicBezTo>
                    <a:pt x="793117" y="81939"/>
                    <a:pt x="805250" y="64620"/>
                    <a:pt x="805155" y="45016"/>
                  </a:cubicBezTo>
                  <a:cubicBezTo>
                    <a:pt x="805012" y="24699"/>
                    <a:pt x="792737" y="8237"/>
                    <a:pt x="773324" y="2337"/>
                  </a:cubicBezTo>
                  <a:cubicBezTo>
                    <a:pt x="754101" y="-3468"/>
                    <a:pt x="733880" y="4002"/>
                    <a:pt x="722698" y="22225"/>
                  </a:cubicBezTo>
                  <a:cubicBezTo>
                    <a:pt x="719177" y="27983"/>
                    <a:pt x="715942" y="30409"/>
                    <a:pt x="709043" y="30409"/>
                  </a:cubicBezTo>
                  <a:cubicBezTo>
                    <a:pt x="505018" y="30219"/>
                    <a:pt x="300993" y="30266"/>
                    <a:pt x="96969" y="30362"/>
                  </a:cubicBezTo>
                  <a:cubicBezTo>
                    <a:pt x="90974" y="30362"/>
                    <a:pt x="87310" y="29077"/>
                    <a:pt x="84122" y="23177"/>
                  </a:cubicBezTo>
                  <a:cubicBezTo>
                    <a:pt x="74987" y="6476"/>
                    <a:pt x="60189" y="-1184"/>
                    <a:pt x="41157" y="148"/>
                  </a:cubicBezTo>
                  <a:cubicBezTo>
                    <a:pt x="22791" y="1480"/>
                    <a:pt x="9564" y="10425"/>
                    <a:pt x="2712" y="27887"/>
                  </a:cubicBezTo>
                  <a:cubicBezTo>
                    <a:pt x="2712" y="27887"/>
                    <a:pt x="2712" y="27887"/>
                    <a:pt x="2712" y="27887"/>
                  </a:cubicBezTo>
                  <a:lnTo>
                    <a:pt x="2712" y="27887"/>
                  </a:lnTo>
                  <a:cubicBezTo>
                    <a:pt x="5377" y="37641"/>
                    <a:pt x="6090" y="47157"/>
                    <a:pt x="0" y="56007"/>
                  </a:cubicBezTo>
                  <a:close/>
                  <a:moveTo>
                    <a:pt x="752769" y="44445"/>
                  </a:moveTo>
                  <a:cubicBezTo>
                    <a:pt x="753150" y="40258"/>
                    <a:pt x="756575" y="37546"/>
                    <a:pt x="761048" y="37023"/>
                  </a:cubicBezTo>
                  <a:cubicBezTo>
                    <a:pt x="765283" y="38308"/>
                    <a:pt x="768613" y="40353"/>
                    <a:pt x="768471" y="45349"/>
                  </a:cubicBezTo>
                  <a:cubicBezTo>
                    <a:pt x="768328" y="50155"/>
                    <a:pt x="765758" y="52915"/>
                    <a:pt x="760905" y="52915"/>
                  </a:cubicBezTo>
                  <a:cubicBezTo>
                    <a:pt x="755481" y="52915"/>
                    <a:pt x="752293" y="49536"/>
                    <a:pt x="752769" y="44445"/>
                  </a:cubicBezTo>
                  <a:close/>
                  <a:moveTo>
                    <a:pt x="45011" y="38783"/>
                  </a:moveTo>
                  <a:cubicBezTo>
                    <a:pt x="49008" y="39212"/>
                    <a:pt x="52053" y="41543"/>
                    <a:pt x="51482" y="45778"/>
                  </a:cubicBezTo>
                  <a:cubicBezTo>
                    <a:pt x="50959" y="49584"/>
                    <a:pt x="48056" y="51915"/>
                    <a:pt x="43917" y="52486"/>
                  </a:cubicBezTo>
                  <a:cubicBezTo>
                    <a:pt x="39967" y="51535"/>
                    <a:pt x="37779" y="48918"/>
                    <a:pt x="37874" y="44874"/>
                  </a:cubicBezTo>
                  <a:cubicBezTo>
                    <a:pt x="37969" y="40496"/>
                    <a:pt x="40681" y="38308"/>
                    <a:pt x="45011" y="38783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54">
              <a:extLst>
                <a:ext uri="{FF2B5EF4-FFF2-40B4-BE49-F238E27FC236}">
                  <a16:creationId xmlns:a16="http://schemas.microsoft.com/office/drawing/2014/main" id="{D919880E-47E1-4F03-B9CF-BC321437F53A}"/>
                </a:ext>
              </a:extLst>
            </p:cNvPr>
            <p:cNvSpPr/>
            <p:nvPr/>
          </p:nvSpPr>
          <p:spPr>
            <a:xfrm>
              <a:off x="2136816" y="2624136"/>
              <a:ext cx="4674" cy="28072"/>
            </a:xfrm>
            <a:custGeom>
              <a:avLst/>
              <a:gdLst>
                <a:gd name="connsiteX0" fmla="*/ 0 w 4674"/>
                <a:gd name="connsiteY0" fmla="*/ 28072 h 28072"/>
                <a:gd name="connsiteX1" fmla="*/ 2664 w 4674"/>
                <a:gd name="connsiteY1" fmla="*/ 0 h 28072"/>
                <a:gd name="connsiteX2" fmla="*/ 2664 w 4674"/>
                <a:gd name="connsiteY2" fmla="*/ 0 h 28072"/>
                <a:gd name="connsiteX3" fmla="*/ 0 w 4674"/>
                <a:gd name="connsiteY3" fmla="*/ 28072 h 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4" h="28072">
                  <a:moveTo>
                    <a:pt x="0" y="28072"/>
                  </a:moveTo>
                  <a:cubicBezTo>
                    <a:pt x="6090" y="19222"/>
                    <a:pt x="5377" y="9706"/>
                    <a:pt x="2664" y="0"/>
                  </a:cubicBezTo>
                  <a:lnTo>
                    <a:pt x="2664" y="0"/>
                  </a:lnTo>
                  <a:cubicBezTo>
                    <a:pt x="-1475" y="9040"/>
                    <a:pt x="1047" y="18699"/>
                    <a:pt x="0" y="28072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55">
              <a:extLst>
                <a:ext uri="{FF2B5EF4-FFF2-40B4-BE49-F238E27FC236}">
                  <a16:creationId xmlns:a16="http://schemas.microsoft.com/office/drawing/2014/main" id="{61809091-2B71-407A-B69F-3A66AADA958D}"/>
                </a:ext>
              </a:extLst>
            </p:cNvPr>
            <p:cNvSpPr/>
            <p:nvPr/>
          </p:nvSpPr>
          <p:spPr>
            <a:xfrm>
              <a:off x="1505662" y="4168643"/>
              <a:ext cx="781136" cy="301403"/>
            </a:xfrm>
            <a:custGeom>
              <a:avLst/>
              <a:gdLst>
                <a:gd name="connsiteX0" fmla="*/ 34163 w 781136"/>
                <a:gd name="connsiteY0" fmla="*/ 21221 h 301403"/>
                <a:gd name="connsiteX1" fmla="*/ 104915 w 781136"/>
                <a:gd name="connsiteY1" fmla="*/ 21221 h 301403"/>
                <a:gd name="connsiteX2" fmla="*/ 119903 w 781136"/>
                <a:gd name="connsiteY2" fmla="*/ 28263 h 301403"/>
                <a:gd name="connsiteX3" fmla="*/ 354093 w 781136"/>
                <a:gd name="connsiteY3" fmla="*/ 291430 h 301403"/>
                <a:gd name="connsiteX4" fmla="*/ 375124 w 781136"/>
                <a:gd name="connsiteY4" fmla="*/ 300803 h 301403"/>
                <a:gd name="connsiteX5" fmla="*/ 586904 w 781136"/>
                <a:gd name="connsiteY5" fmla="*/ 301279 h 301403"/>
                <a:gd name="connsiteX6" fmla="*/ 663461 w 781136"/>
                <a:gd name="connsiteY6" fmla="*/ 268544 h 301403"/>
                <a:gd name="connsiteX7" fmla="*/ 666268 w 781136"/>
                <a:gd name="connsiteY7" fmla="*/ 265594 h 301403"/>
                <a:gd name="connsiteX8" fmla="*/ 695958 w 781136"/>
                <a:gd name="connsiteY8" fmla="*/ 269638 h 301403"/>
                <a:gd name="connsiteX9" fmla="*/ 748915 w 781136"/>
                <a:gd name="connsiteY9" fmla="*/ 290240 h 301403"/>
                <a:gd name="connsiteX10" fmla="*/ 781127 w 781136"/>
                <a:gd name="connsiteY10" fmla="*/ 245848 h 301403"/>
                <a:gd name="connsiteX11" fmla="*/ 746108 w 781136"/>
                <a:gd name="connsiteY11" fmla="*/ 202502 h 301403"/>
                <a:gd name="connsiteX12" fmla="*/ 695530 w 781136"/>
                <a:gd name="connsiteY12" fmla="*/ 224817 h 301403"/>
                <a:gd name="connsiteX13" fmla="*/ 677592 w 781136"/>
                <a:gd name="connsiteY13" fmla="*/ 235142 h 301403"/>
                <a:gd name="connsiteX14" fmla="*/ 641954 w 781136"/>
                <a:gd name="connsiteY14" fmla="*/ 251891 h 301403"/>
                <a:gd name="connsiteX15" fmla="*/ 631154 w 781136"/>
                <a:gd name="connsiteY15" fmla="*/ 264166 h 301403"/>
                <a:gd name="connsiteX16" fmla="*/ 609029 w 781136"/>
                <a:gd name="connsiteY16" fmla="*/ 273968 h 301403"/>
                <a:gd name="connsiteX17" fmla="*/ 397249 w 781136"/>
                <a:gd name="connsiteY17" fmla="*/ 274253 h 301403"/>
                <a:gd name="connsiteX18" fmla="*/ 358137 w 781136"/>
                <a:gd name="connsiteY18" fmla="*/ 255982 h 301403"/>
                <a:gd name="connsiteX19" fmla="*/ 137698 w 781136"/>
                <a:gd name="connsiteY19" fmla="*/ 7898 h 301403"/>
                <a:gd name="connsiteX20" fmla="*/ 120236 w 781136"/>
                <a:gd name="connsiteY20" fmla="*/ 95 h 301403"/>
                <a:gd name="connsiteX21" fmla="*/ 0 w 781136"/>
                <a:gd name="connsiteY21" fmla="*/ 0 h 301403"/>
                <a:gd name="connsiteX22" fmla="*/ 34163 w 781136"/>
                <a:gd name="connsiteY22" fmla="*/ 21221 h 301403"/>
                <a:gd name="connsiteX23" fmla="*/ 736211 w 781136"/>
                <a:gd name="connsiteY23" fmla="*/ 239377 h 301403"/>
                <a:gd name="connsiteX24" fmla="*/ 742492 w 781136"/>
                <a:gd name="connsiteY24" fmla="*/ 247085 h 301403"/>
                <a:gd name="connsiteX25" fmla="*/ 734831 w 781136"/>
                <a:gd name="connsiteY25" fmla="*/ 253508 h 301403"/>
                <a:gd name="connsiteX26" fmla="*/ 728027 w 781136"/>
                <a:gd name="connsiteY26" fmla="*/ 246419 h 301403"/>
                <a:gd name="connsiteX27" fmla="*/ 736211 w 781136"/>
                <a:gd name="connsiteY27" fmla="*/ 239377 h 30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136" h="301403">
                  <a:moveTo>
                    <a:pt x="34163" y="21221"/>
                  </a:moveTo>
                  <a:cubicBezTo>
                    <a:pt x="57715" y="20079"/>
                    <a:pt x="81362" y="20555"/>
                    <a:pt x="104915" y="21221"/>
                  </a:cubicBezTo>
                  <a:cubicBezTo>
                    <a:pt x="110339" y="21364"/>
                    <a:pt x="118332" y="18794"/>
                    <a:pt x="119903" y="28263"/>
                  </a:cubicBezTo>
                  <a:cubicBezTo>
                    <a:pt x="198030" y="115953"/>
                    <a:pt x="276204" y="203549"/>
                    <a:pt x="354093" y="291430"/>
                  </a:cubicBezTo>
                  <a:cubicBezTo>
                    <a:pt x="360136" y="298234"/>
                    <a:pt x="366131" y="300851"/>
                    <a:pt x="375124" y="300803"/>
                  </a:cubicBezTo>
                  <a:cubicBezTo>
                    <a:pt x="445733" y="300470"/>
                    <a:pt x="516342" y="299138"/>
                    <a:pt x="586904" y="301279"/>
                  </a:cubicBezTo>
                  <a:cubicBezTo>
                    <a:pt x="619068" y="302231"/>
                    <a:pt x="645951" y="298329"/>
                    <a:pt x="663461" y="268544"/>
                  </a:cubicBezTo>
                  <a:cubicBezTo>
                    <a:pt x="664127" y="267402"/>
                    <a:pt x="665221" y="266450"/>
                    <a:pt x="666268" y="265594"/>
                  </a:cubicBezTo>
                  <a:cubicBezTo>
                    <a:pt x="675499" y="257933"/>
                    <a:pt x="690011" y="259932"/>
                    <a:pt x="695958" y="269638"/>
                  </a:cubicBezTo>
                  <a:cubicBezTo>
                    <a:pt x="707425" y="288337"/>
                    <a:pt x="728027" y="296331"/>
                    <a:pt x="748915" y="290240"/>
                  </a:cubicBezTo>
                  <a:cubicBezTo>
                    <a:pt x="767329" y="284864"/>
                    <a:pt x="781555" y="265213"/>
                    <a:pt x="781127" y="245848"/>
                  </a:cubicBezTo>
                  <a:cubicBezTo>
                    <a:pt x="780651" y="225150"/>
                    <a:pt x="766425" y="207593"/>
                    <a:pt x="746108" y="202502"/>
                  </a:cubicBezTo>
                  <a:cubicBezTo>
                    <a:pt x="725791" y="197411"/>
                    <a:pt x="704761" y="205785"/>
                    <a:pt x="695530" y="224817"/>
                  </a:cubicBezTo>
                  <a:cubicBezTo>
                    <a:pt x="691295" y="233572"/>
                    <a:pt x="685728" y="236427"/>
                    <a:pt x="677592" y="235142"/>
                  </a:cubicBezTo>
                  <a:cubicBezTo>
                    <a:pt x="661605" y="232621"/>
                    <a:pt x="650900" y="239853"/>
                    <a:pt x="641954" y="251891"/>
                  </a:cubicBezTo>
                  <a:cubicBezTo>
                    <a:pt x="638719" y="256268"/>
                    <a:pt x="634342" y="259789"/>
                    <a:pt x="631154" y="264166"/>
                  </a:cubicBezTo>
                  <a:cubicBezTo>
                    <a:pt x="625587" y="271874"/>
                    <a:pt x="618545" y="274016"/>
                    <a:pt x="609029" y="273968"/>
                  </a:cubicBezTo>
                  <a:cubicBezTo>
                    <a:pt x="538420" y="273540"/>
                    <a:pt x="467810" y="273064"/>
                    <a:pt x="397249" y="274253"/>
                  </a:cubicBezTo>
                  <a:cubicBezTo>
                    <a:pt x="379787" y="274539"/>
                    <a:pt x="369129" y="268448"/>
                    <a:pt x="358137" y="255982"/>
                  </a:cubicBezTo>
                  <a:cubicBezTo>
                    <a:pt x="285006" y="173002"/>
                    <a:pt x="211114" y="90688"/>
                    <a:pt x="137698" y="7898"/>
                  </a:cubicBezTo>
                  <a:cubicBezTo>
                    <a:pt x="132654" y="2236"/>
                    <a:pt x="127706" y="48"/>
                    <a:pt x="120236" y="95"/>
                  </a:cubicBezTo>
                  <a:cubicBezTo>
                    <a:pt x="80173" y="333"/>
                    <a:pt x="40063" y="95"/>
                    <a:pt x="0" y="0"/>
                  </a:cubicBezTo>
                  <a:cubicBezTo>
                    <a:pt x="2855" y="20697"/>
                    <a:pt x="16939" y="22077"/>
                    <a:pt x="34163" y="21221"/>
                  </a:cubicBezTo>
                  <a:close/>
                  <a:moveTo>
                    <a:pt x="736211" y="239377"/>
                  </a:moveTo>
                  <a:cubicBezTo>
                    <a:pt x="739780" y="239948"/>
                    <a:pt x="742301" y="243041"/>
                    <a:pt x="742492" y="247085"/>
                  </a:cubicBezTo>
                  <a:cubicBezTo>
                    <a:pt x="741159" y="250844"/>
                    <a:pt x="738923" y="253889"/>
                    <a:pt x="734831" y="253508"/>
                  </a:cubicBezTo>
                  <a:cubicBezTo>
                    <a:pt x="731025" y="253128"/>
                    <a:pt x="727789" y="250368"/>
                    <a:pt x="728027" y="246419"/>
                  </a:cubicBezTo>
                  <a:cubicBezTo>
                    <a:pt x="728360" y="242041"/>
                    <a:pt x="731596" y="238663"/>
                    <a:pt x="736211" y="2393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56">
              <a:extLst>
                <a:ext uri="{FF2B5EF4-FFF2-40B4-BE49-F238E27FC236}">
                  <a16:creationId xmlns:a16="http://schemas.microsoft.com/office/drawing/2014/main" id="{146042FF-04E7-449D-9835-F55E83542422}"/>
                </a:ext>
              </a:extLst>
            </p:cNvPr>
            <p:cNvSpPr/>
            <p:nvPr/>
          </p:nvSpPr>
          <p:spPr>
            <a:xfrm>
              <a:off x="1504918" y="4168547"/>
              <a:ext cx="120647" cy="28358"/>
            </a:xfrm>
            <a:custGeom>
              <a:avLst/>
              <a:gdLst>
                <a:gd name="connsiteX0" fmla="*/ 507 w 120647"/>
                <a:gd name="connsiteY0" fmla="*/ 8136 h 28358"/>
                <a:gd name="connsiteX1" fmla="*/ 17207 w 120647"/>
                <a:gd name="connsiteY1" fmla="*/ 25598 h 28358"/>
                <a:gd name="connsiteX2" fmla="*/ 106849 w 120647"/>
                <a:gd name="connsiteY2" fmla="*/ 25313 h 28358"/>
                <a:gd name="connsiteX3" fmla="*/ 120647 w 120647"/>
                <a:gd name="connsiteY3" fmla="*/ 28358 h 28358"/>
                <a:gd name="connsiteX4" fmla="*/ 105659 w 120647"/>
                <a:gd name="connsiteY4" fmla="*/ 21316 h 28358"/>
                <a:gd name="connsiteX5" fmla="*/ 34907 w 120647"/>
                <a:gd name="connsiteY5" fmla="*/ 21316 h 28358"/>
                <a:gd name="connsiteX6" fmla="*/ 697 w 120647"/>
                <a:gd name="connsiteY6" fmla="*/ 0 h 28358"/>
                <a:gd name="connsiteX7" fmla="*/ 697 w 120647"/>
                <a:gd name="connsiteY7" fmla="*/ 0 h 28358"/>
                <a:gd name="connsiteX8" fmla="*/ 507 w 120647"/>
                <a:gd name="connsiteY8" fmla="*/ 8136 h 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47" h="28358">
                  <a:moveTo>
                    <a:pt x="507" y="8136"/>
                  </a:moveTo>
                  <a:cubicBezTo>
                    <a:pt x="-1634" y="21411"/>
                    <a:pt x="2838" y="26169"/>
                    <a:pt x="17207" y="25598"/>
                  </a:cubicBezTo>
                  <a:cubicBezTo>
                    <a:pt x="47040" y="24361"/>
                    <a:pt x="76968" y="25123"/>
                    <a:pt x="106849" y="25313"/>
                  </a:cubicBezTo>
                  <a:cubicBezTo>
                    <a:pt x="111559" y="25360"/>
                    <a:pt x="116983" y="23267"/>
                    <a:pt x="120647" y="28358"/>
                  </a:cubicBezTo>
                  <a:cubicBezTo>
                    <a:pt x="119077" y="18890"/>
                    <a:pt x="111084" y="21459"/>
                    <a:pt x="105659" y="21316"/>
                  </a:cubicBezTo>
                  <a:cubicBezTo>
                    <a:pt x="82060" y="20650"/>
                    <a:pt x="58412" y="20174"/>
                    <a:pt x="34907" y="21316"/>
                  </a:cubicBezTo>
                  <a:cubicBezTo>
                    <a:pt x="17683" y="22173"/>
                    <a:pt x="3599" y="20840"/>
                    <a:pt x="697" y="0"/>
                  </a:cubicBezTo>
                  <a:lnTo>
                    <a:pt x="697" y="0"/>
                  </a:lnTo>
                  <a:cubicBezTo>
                    <a:pt x="649" y="2712"/>
                    <a:pt x="935" y="5472"/>
                    <a:pt x="507" y="813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57">
              <a:extLst>
                <a:ext uri="{FF2B5EF4-FFF2-40B4-BE49-F238E27FC236}">
                  <a16:creationId xmlns:a16="http://schemas.microsoft.com/office/drawing/2014/main" id="{C348B08D-F9EF-4B34-A6F4-A1A457717B25}"/>
                </a:ext>
              </a:extLst>
            </p:cNvPr>
            <p:cNvSpPr/>
            <p:nvPr/>
          </p:nvSpPr>
          <p:spPr>
            <a:xfrm>
              <a:off x="1102636" y="3859065"/>
              <a:ext cx="547459" cy="205080"/>
            </a:xfrm>
            <a:custGeom>
              <a:avLst/>
              <a:gdLst>
                <a:gd name="connsiteX0" fmla="*/ 455318 w 547459"/>
                <a:gd name="connsiteY0" fmla="*/ 182633 h 205080"/>
                <a:gd name="connsiteX1" fmla="*/ 416302 w 547459"/>
                <a:gd name="connsiteY1" fmla="*/ 182729 h 205080"/>
                <a:gd name="connsiteX2" fmla="*/ 405739 w 547459"/>
                <a:gd name="connsiteY2" fmla="*/ 193767 h 205080"/>
                <a:gd name="connsiteX3" fmla="*/ 402932 w 547459"/>
                <a:gd name="connsiteY3" fmla="*/ 203807 h 205080"/>
                <a:gd name="connsiteX4" fmla="*/ 535681 w 547459"/>
                <a:gd name="connsiteY4" fmla="*/ 169406 h 205080"/>
                <a:gd name="connsiteX5" fmla="*/ 546196 w 547459"/>
                <a:gd name="connsiteY5" fmla="*/ 151278 h 205080"/>
                <a:gd name="connsiteX6" fmla="*/ 546386 w 547459"/>
                <a:gd name="connsiteY6" fmla="*/ 96703 h 205080"/>
                <a:gd name="connsiteX7" fmla="*/ 515031 w 547459"/>
                <a:gd name="connsiteY7" fmla="*/ 10059 h 205080"/>
                <a:gd name="connsiteX8" fmla="*/ 494238 w 547459"/>
                <a:gd name="connsiteY8" fmla="*/ 829 h 205080"/>
                <a:gd name="connsiteX9" fmla="*/ 163650 w 547459"/>
                <a:gd name="connsiteY9" fmla="*/ 1019 h 205080"/>
                <a:gd name="connsiteX10" fmla="*/ 134531 w 547459"/>
                <a:gd name="connsiteY10" fmla="*/ 2732 h 205080"/>
                <a:gd name="connsiteX11" fmla="*/ 132390 w 547459"/>
                <a:gd name="connsiteY11" fmla="*/ 31185 h 205080"/>
                <a:gd name="connsiteX12" fmla="*/ 121732 w 547459"/>
                <a:gd name="connsiteY12" fmla="*/ 41795 h 205080"/>
                <a:gd name="connsiteX13" fmla="*/ 109456 w 547459"/>
                <a:gd name="connsiteY13" fmla="*/ 41748 h 205080"/>
                <a:gd name="connsiteX14" fmla="*/ 82668 w 547459"/>
                <a:gd name="connsiteY14" fmla="*/ 28378 h 205080"/>
                <a:gd name="connsiteX15" fmla="*/ 16103 w 547459"/>
                <a:gd name="connsiteY15" fmla="*/ 18148 h 205080"/>
                <a:gd name="connsiteX16" fmla="*/ 11345 w 547459"/>
                <a:gd name="connsiteY16" fmla="*/ 84047 h 205080"/>
                <a:gd name="connsiteX17" fmla="*/ 77149 w 547459"/>
                <a:gd name="connsiteY17" fmla="*/ 84475 h 205080"/>
                <a:gd name="connsiteX18" fmla="*/ 117164 w 547459"/>
                <a:gd name="connsiteY18" fmla="*/ 68298 h 205080"/>
                <a:gd name="connsiteX19" fmla="*/ 133579 w 547459"/>
                <a:gd name="connsiteY19" fmla="*/ 68345 h 205080"/>
                <a:gd name="connsiteX20" fmla="*/ 158987 w 547459"/>
                <a:gd name="connsiteY20" fmla="*/ 42937 h 205080"/>
                <a:gd name="connsiteX21" fmla="*/ 174879 w 547459"/>
                <a:gd name="connsiteY21" fmla="*/ 27664 h 205080"/>
                <a:gd name="connsiteX22" fmla="*/ 479536 w 547459"/>
                <a:gd name="connsiteY22" fmla="*/ 27902 h 205080"/>
                <a:gd name="connsiteX23" fmla="*/ 519741 w 547459"/>
                <a:gd name="connsiteY23" fmla="*/ 67679 h 205080"/>
                <a:gd name="connsiteX24" fmla="*/ 519932 w 547459"/>
                <a:gd name="connsiteY24" fmla="*/ 138717 h 205080"/>
                <a:gd name="connsiteX25" fmla="*/ 513461 w 547459"/>
                <a:gd name="connsiteY25" fmla="*/ 150945 h 205080"/>
                <a:gd name="connsiteX26" fmla="*/ 468545 w 547459"/>
                <a:gd name="connsiteY26" fmla="*/ 176496 h 205080"/>
                <a:gd name="connsiteX27" fmla="*/ 468545 w 547459"/>
                <a:gd name="connsiteY27" fmla="*/ 176496 h 205080"/>
                <a:gd name="connsiteX28" fmla="*/ 455318 w 547459"/>
                <a:gd name="connsiteY28" fmla="*/ 182633 h 205080"/>
                <a:gd name="connsiteX29" fmla="*/ 52312 w 547459"/>
                <a:gd name="connsiteY29" fmla="*/ 54166 h 205080"/>
                <a:gd name="connsiteX30" fmla="*/ 44604 w 547459"/>
                <a:gd name="connsiteY30" fmla="*/ 60685 h 205080"/>
                <a:gd name="connsiteX31" fmla="*/ 38704 w 547459"/>
                <a:gd name="connsiteY31" fmla="*/ 52882 h 205080"/>
                <a:gd name="connsiteX32" fmla="*/ 45984 w 547459"/>
                <a:gd name="connsiteY32" fmla="*/ 46839 h 205080"/>
                <a:gd name="connsiteX33" fmla="*/ 52312 w 547459"/>
                <a:gd name="connsiteY33" fmla="*/ 54166 h 2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7459" h="205080">
                  <a:moveTo>
                    <a:pt x="455318" y="182633"/>
                  </a:moveTo>
                  <a:cubicBezTo>
                    <a:pt x="442328" y="183204"/>
                    <a:pt x="429291" y="183109"/>
                    <a:pt x="416302" y="182729"/>
                  </a:cubicBezTo>
                  <a:cubicBezTo>
                    <a:pt x="408165" y="182491"/>
                    <a:pt x="402884" y="183680"/>
                    <a:pt x="405739" y="193767"/>
                  </a:cubicBezTo>
                  <a:cubicBezTo>
                    <a:pt x="406738" y="197336"/>
                    <a:pt x="405358" y="200857"/>
                    <a:pt x="402932" y="203807"/>
                  </a:cubicBezTo>
                  <a:cubicBezTo>
                    <a:pt x="451321" y="208422"/>
                    <a:pt x="496475" y="201285"/>
                    <a:pt x="535681" y="169406"/>
                  </a:cubicBezTo>
                  <a:cubicBezTo>
                    <a:pt x="542247" y="164077"/>
                    <a:pt x="546577" y="160413"/>
                    <a:pt x="546196" y="151278"/>
                  </a:cubicBezTo>
                  <a:cubicBezTo>
                    <a:pt x="545387" y="133102"/>
                    <a:pt x="543912" y="114594"/>
                    <a:pt x="546386" y="96703"/>
                  </a:cubicBezTo>
                  <a:cubicBezTo>
                    <a:pt x="551287" y="61637"/>
                    <a:pt x="539154" y="34325"/>
                    <a:pt x="515031" y="10059"/>
                  </a:cubicBezTo>
                  <a:cubicBezTo>
                    <a:pt x="508608" y="3636"/>
                    <a:pt x="503088" y="829"/>
                    <a:pt x="494238" y="829"/>
                  </a:cubicBezTo>
                  <a:cubicBezTo>
                    <a:pt x="384042" y="1067"/>
                    <a:pt x="273846" y="972"/>
                    <a:pt x="163650" y="1019"/>
                  </a:cubicBezTo>
                  <a:cubicBezTo>
                    <a:pt x="153706" y="1019"/>
                    <a:pt x="140954" y="-2169"/>
                    <a:pt x="134531" y="2732"/>
                  </a:cubicBezTo>
                  <a:cubicBezTo>
                    <a:pt x="127679" y="8013"/>
                    <a:pt x="132199" y="21431"/>
                    <a:pt x="132390" y="31185"/>
                  </a:cubicBezTo>
                  <a:cubicBezTo>
                    <a:pt x="132532" y="39512"/>
                    <a:pt x="130296" y="42985"/>
                    <a:pt x="121732" y="41795"/>
                  </a:cubicBezTo>
                  <a:cubicBezTo>
                    <a:pt x="117687" y="41224"/>
                    <a:pt x="113500" y="41367"/>
                    <a:pt x="109456" y="41748"/>
                  </a:cubicBezTo>
                  <a:cubicBezTo>
                    <a:pt x="97703" y="42842"/>
                    <a:pt x="89615" y="40987"/>
                    <a:pt x="82668" y="28378"/>
                  </a:cubicBezTo>
                  <a:cubicBezTo>
                    <a:pt x="69869" y="5063"/>
                    <a:pt x="37134" y="1305"/>
                    <a:pt x="16103" y="18148"/>
                  </a:cubicBezTo>
                  <a:cubicBezTo>
                    <a:pt x="-3262" y="33707"/>
                    <a:pt x="-5546" y="65395"/>
                    <a:pt x="11345" y="84047"/>
                  </a:cubicBezTo>
                  <a:cubicBezTo>
                    <a:pt x="29235" y="103793"/>
                    <a:pt x="62446" y="106172"/>
                    <a:pt x="77149" y="84475"/>
                  </a:cubicBezTo>
                  <a:cubicBezTo>
                    <a:pt x="88568" y="67584"/>
                    <a:pt x="101415" y="67679"/>
                    <a:pt x="117164" y="68298"/>
                  </a:cubicBezTo>
                  <a:cubicBezTo>
                    <a:pt x="122636" y="68488"/>
                    <a:pt x="128107" y="68345"/>
                    <a:pt x="133579" y="68345"/>
                  </a:cubicBezTo>
                  <a:cubicBezTo>
                    <a:pt x="159272" y="68345"/>
                    <a:pt x="160129" y="68298"/>
                    <a:pt x="158987" y="42937"/>
                  </a:cubicBezTo>
                  <a:cubicBezTo>
                    <a:pt x="158368" y="29805"/>
                    <a:pt x="163031" y="27616"/>
                    <a:pt x="174879" y="27664"/>
                  </a:cubicBezTo>
                  <a:cubicBezTo>
                    <a:pt x="276415" y="28092"/>
                    <a:pt x="377952" y="27902"/>
                    <a:pt x="479536" y="27902"/>
                  </a:cubicBezTo>
                  <a:cubicBezTo>
                    <a:pt x="495570" y="27902"/>
                    <a:pt x="519599" y="51407"/>
                    <a:pt x="519741" y="67679"/>
                  </a:cubicBezTo>
                  <a:cubicBezTo>
                    <a:pt x="519932" y="91374"/>
                    <a:pt x="519599" y="115022"/>
                    <a:pt x="519932" y="138717"/>
                  </a:cubicBezTo>
                  <a:cubicBezTo>
                    <a:pt x="520027" y="144379"/>
                    <a:pt x="518409" y="148185"/>
                    <a:pt x="513461" y="150945"/>
                  </a:cubicBezTo>
                  <a:cubicBezTo>
                    <a:pt x="498425" y="159367"/>
                    <a:pt x="483485" y="167979"/>
                    <a:pt x="468545" y="176496"/>
                  </a:cubicBezTo>
                  <a:lnTo>
                    <a:pt x="468545" y="176496"/>
                  </a:lnTo>
                  <a:cubicBezTo>
                    <a:pt x="466499" y="183728"/>
                    <a:pt x="460266" y="182443"/>
                    <a:pt x="455318" y="182633"/>
                  </a:cubicBezTo>
                  <a:close/>
                  <a:moveTo>
                    <a:pt x="52312" y="54166"/>
                  </a:moveTo>
                  <a:cubicBezTo>
                    <a:pt x="51646" y="57878"/>
                    <a:pt x="48791" y="60352"/>
                    <a:pt x="44604" y="60685"/>
                  </a:cubicBezTo>
                  <a:cubicBezTo>
                    <a:pt x="40750" y="59495"/>
                    <a:pt x="38418" y="57164"/>
                    <a:pt x="38704" y="52882"/>
                  </a:cubicBezTo>
                  <a:cubicBezTo>
                    <a:pt x="38989" y="48314"/>
                    <a:pt x="41987" y="46316"/>
                    <a:pt x="45984" y="46839"/>
                  </a:cubicBezTo>
                  <a:cubicBezTo>
                    <a:pt x="49742" y="47362"/>
                    <a:pt x="53073" y="49884"/>
                    <a:pt x="52312" y="541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58">
              <a:extLst>
                <a:ext uri="{FF2B5EF4-FFF2-40B4-BE49-F238E27FC236}">
                  <a16:creationId xmlns:a16="http://schemas.microsoft.com/office/drawing/2014/main" id="{0F02CE76-98A1-4E68-8BB3-7D3863264840}"/>
                </a:ext>
              </a:extLst>
            </p:cNvPr>
            <p:cNvSpPr/>
            <p:nvPr/>
          </p:nvSpPr>
          <p:spPr>
            <a:xfrm>
              <a:off x="1501951" y="4035513"/>
              <a:ext cx="69086" cy="27311"/>
            </a:xfrm>
            <a:custGeom>
              <a:avLst/>
              <a:gdLst>
                <a:gd name="connsiteX0" fmla="*/ 0 w 69086"/>
                <a:gd name="connsiteY0" fmla="*/ 3093 h 27311"/>
                <a:gd name="connsiteX1" fmla="*/ 3569 w 69086"/>
                <a:gd name="connsiteY1" fmla="*/ 27311 h 27311"/>
                <a:gd name="connsiteX2" fmla="*/ 6376 w 69086"/>
                <a:gd name="connsiteY2" fmla="*/ 17272 h 27311"/>
                <a:gd name="connsiteX3" fmla="*/ 16939 w 69086"/>
                <a:gd name="connsiteY3" fmla="*/ 6233 h 27311"/>
                <a:gd name="connsiteX4" fmla="*/ 55954 w 69086"/>
                <a:gd name="connsiteY4" fmla="*/ 6138 h 27311"/>
                <a:gd name="connsiteX5" fmla="*/ 69087 w 69086"/>
                <a:gd name="connsiteY5" fmla="*/ 0 h 27311"/>
                <a:gd name="connsiteX6" fmla="*/ 0 w 69086"/>
                <a:gd name="connsiteY6" fmla="*/ 3093 h 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86" h="27311">
                  <a:moveTo>
                    <a:pt x="0" y="3093"/>
                  </a:moveTo>
                  <a:cubicBezTo>
                    <a:pt x="523" y="11467"/>
                    <a:pt x="4901" y="18985"/>
                    <a:pt x="3569" y="27311"/>
                  </a:cubicBezTo>
                  <a:cubicBezTo>
                    <a:pt x="5995" y="24361"/>
                    <a:pt x="7375" y="20840"/>
                    <a:pt x="6376" y="17272"/>
                  </a:cubicBezTo>
                  <a:cubicBezTo>
                    <a:pt x="3569" y="7185"/>
                    <a:pt x="8850" y="5995"/>
                    <a:pt x="16939" y="6233"/>
                  </a:cubicBezTo>
                  <a:cubicBezTo>
                    <a:pt x="29928" y="6613"/>
                    <a:pt x="42965" y="6709"/>
                    <a:pt x="55954" y="6138"/>
                  </a:cubicBezTo>
                  <a:cubicBezTo>
                    <a:pt x="60903" y="5948"/>
                    <a:pt x="67136" y="7185"/>
                    <a:pt x="69087" y="0"/>
                  </a:cubicBezTo>
                  <a:cubicBezTo>
                    <a:pt x="46391" y="5472"/>
                    <a:pt x="23124" y="-285"/>
                    <a:pt x="0" y="309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59">
              <a:extLst>
                <a:ext uri="{FF2B5EF4-FFF2-40B4-BE49-F238E27FC236}">
                  <a16:creationId xmlns:a16="http://schemas.microsoft.com/office/drawing/2014/main" id="{8683E487-6F23-40C1-BB08-F7C8F9D5F94C}"/>
                </a:ext>
              </a:extLst>
            </p:cNvPr>
            <p:cNvSpPr/>
            <p:nvPr/>
          </p:nvSpPr>
          <p:spPr>
            <a:xfrm>
              <a:off x="835219" y="2252809"/>
              <a:ext cx="250846" cy="418333"/>
            </a:xfrm>
            <a:custGeom>
              <a:avLst/>
              <a:gdLst>
                <a:gd name="connsiteX0" fmla="*/ 71026 w 250846"/>
                <a:gd name="connsiteY0" fmla="*/ 83180 h 418333"/>
                <a:gd name="connsiteX1" fmla="*/ 80637 w 250846"/>
                <a:gd name="connsiteY1" fmla="*/ 16235 h 418333"/>
                <a:gd name="connsiteX2" fmla="*/ 14834 w 250846"/>
                <a:gd name="connsiteY2" fmla="*/ 11714 h 418333"/>
                <a:gd name="connsiteX3" fmla="*/ 15357 w 250846"/>
                <a:gd name="connsiteY3" fmla="*/ 79279 h 418333"/>
                <a:gd name="connsiteX4" fmla="*/ 22399 w 250846"/>
                <a:gd name="connsiteY4" fmla="*/ 95646 h 418333"/>
                <a:gd name="connsiteX5" fmla="*/ 22256 w 250846"/>
                <a:gd name="connsiteY5" fmla="*/ 177627 h 418333"/>
                <a:gd name="connsiteX6" fmla="*/ 22066 w 250846"/>
                <a:gd name="connsiteY6" fmla="*/ 259608 h 418333"/>
                <a:gd name="connsiteX7" fmla="*/ 30440 w 250846"/>
                <a:gd name="connsiteY7" fmla="*/ 276547 h 418333"/>
                <a:gd name="connsiteX8" fmla="*/ 149676 w 250846"/>
                <a:gd name="connsiteY8" fmla="*/ 365522 h 418333"/>
                <a:gd name="connsiteX9" fmla="*/ 161096 w 250846"/>
                <a:gd name="connsiteY9" fmla="*/ 382794 h 418333"/>
                <a:gd name="connsiteX10" fmla="*/ 218430 w 250846"/>
                <a:gd name="connsiteY10" fmla="*/ 416100 h 418333"/>
                <a:gd name="connsiteX11" fmla="*/ 247692 w 250846"/>
                <a:gd name="connsiteY11" fmla="*/ 356292 h 418333"/>
                <a:gd name="connsiteX12" fmla="*/ 184600 w 250846"/>
                <a:gd name="connsiteY12" fmla="*/ 332263 h 418333"/>
                <a:gd name="connsiteX13" fmla="*/ 169232 w 250846"/>
                <a:gd name="connsiteY13" fmla="*/ 330646 h 418333"/>
                <a:gd name="connsiteX14" fmla="*/ 70931 w 250846"/>
                <a:gd name="connsiteY14" fmla="*/ 256991 h 418333"/>
                <a:gd name="connsiteX15" fmla="*/ 62033 w 250846"/>
                <a:gd name="connsiteY15" fmla="*/ 238720 h 418333"/>
                <a:gd name="connsiteX16" fmla="*/ 62033 w 250846"/>
                <a:gd name="connsiteY16" fmla="*/ 100690 h 418333"/>
                <a:gd name="connsiteX17" fmla="*/ 71026 w 250846"/>
                <a:gd name="connsiteY17" fmla="*/ 83180 h 418333"/>
                <a:gd name="connsiteX18" fmla="*/ 205679 w 250846"/>
                <a:gd name="connsiteY18" fmla="*/ 366093 h 418333"/>
                <a:gd name="connsiteX19" fmla="*/ 212007 w 250846"/>
                <a:gd name="connsiteY19" fmla="*/ 372754 h 418333"/>
                <a:gd name="connsiteX20" fmla="*/ 205393 w 250846"/>
                <a:gd name="connsiteY20" fmla="*/ 379701 h 418333"/>
                <a:gd name="connsiteX21" fmla="*/ 198113 w 250846"/>
                <a:gd name="connsiteY21" fmla="*/ 372088 h 418333"/>
                <a:gd name="connsiteX22" fmla="*/ 205679 w 250846"/>
                <a:gd name="connsiteY22" fmla="*/ 366093 h 418333"/>
                <a:gd name="connsiteX23" fmla="*/ 46142 w 250846"/>
                <a:gd name="connsiteY23" fmla="*/ 52063 h 418333"/>
                <a:gd name="connsiteX24" fmla="*/ 38814 w 250846"/>
                <a:gd name="connsiteY24" fmla="*/ 45972 h 418333"/>
                <a:gd name="connsiteX25" fmla="*/ 45000 w 250846"/>
                <a:gd name="connsiteY25" fmla="*/ 38597 h 418333"/>
                <a:gd name="connsiteX26" fmla="*/ 52184 w 250846"/>
                <a:gd name="connsiteY26" fmla="*/ 43308 h 418333"/>
                <a:gd name="connsiteX27" fmla="*/ 46142 w 250846"/>
                <a:gd name="connsiteY27" fmla="*/ 52063 h 4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46" h="418333">
                  <a:moveTo>
                    <a:pt x="71026" y="83180"/>
                  </a:moveTo>
                  <a:cubicBezTo>
                    <a:pt x="93960" y="67669"/>
                    <a:pt x="97814" y="37218"/>
                    <a:pt x="80637" y="16235"/>
                  </a:cubicBezTo>
                  <a:cubicBezTo>
                    <a:pt x="64460" y="-3464"/>
                    <a:pt x="34056" y="-5557"/>
                    <a:pt x="14834" y="11714"/>
                  </a:cubicBezTo>
                  <a:cubicBezTo>
                    <a:pt x="-5007" y="29509"/>
                    <a:pt x="-5055" y="60246"/>
                    <a:pt x="15357" y="79279"/>
                  </a:cubicBezTo>
                  <a:cubicBezTo>
                    <a:pt x="20543" y="84132"/>
                    <a:pt x="22494" y="88747"/>
                    <a:pt x="22399" y="95646"/>
                  </a:cubicBezTo>
                  <a:cubicBezTo>
                    <a:pt x="22018" y="122957"/>
                    <a:pt x="22256" y="150316"/>
                    <a:pt x="22256" y="177627"/>
                  </a:cubicBezTo>
                  <a:cubicBezTo>
                    <a:pt x="22256" y="204938"/>
                    <a:pt x="22542" y="232297"/>
                    <a:pt x="22066" y="259608"/>
                  </a:cubicBezTo>
                  <a:cubicBezTo>
                    <a:pt x="21923" y="267221"/>
                    <a:pt x="24255" y="271979"/>
                    <a:pt x="30440" y="276547"/>
                  </a:cubicBezTo>
                  <a:cubicBezTo>
                    <a:pt x="70312" y="306047"/>
                    <a:pt x="109709" y="336117"/>
                    <a:pt x="149676" y="365522"/>
                  </a:cubicBezTo>
                  <a:cubicBezTo>
                    <a:pt x="156052" y="370233"/>
                    <a:pt x="159288" y="375419"/>
                    <a:pt x="161096" y="382794"/>
                  </a:cubicBezTo>
                  <a:cubicBezTo>
                    <a:pt x="167852" y="409677"/>
                    <a:pt x="193117" y="424189"/>
                    <a:pt x="218430" y="416100"/>
                  </a:cubicBezTo>
                  <a:cubicBezTo>
                    <a:pt x="244219" y="407869"/>
                    <a:pt x="257303" y="381129"/>
                    <a:pt x="247692" y="356292"/>
                  </a:cubicBezTo>
                  <a:cubicBezTo>
                    <a:pt x="237938" y="331026"/>
                    <a:pt x="209295" y="319560"/>
                    <a:pt x="184600" y="332263"/>
                  </a:cubicBezTo>
                  <a:cubicBezTo>
                    <a:pt x="177892" y="335737"/>
                    <a:pt x="174276" y="334500"/>
                    <a:pt x="169232" y="330646"/>
                  </a:cubicBezTo>
                  <a:cubicBezTo>
                    <a:pt x="136592" y="305951"/>
                    <a:pt x="103904" y="281305"/>
                    <a:pt x="70931" y="256991"/>
                  </a:cubicBezTo>
                  <a:cubicBezTo>
                    <a:pt x="64317" y="252138"/>
                    <a:pt x="61986" y="246857"/>
                    <a:pt x="62033" y="238720"/>
                  </a:cubicBezTo>
                  <a:cubicBezTo>
                    <a:pt x="62414" y="192710"/>
                    <a:pt x="62366" y="146700"/>
                    <a:pt x="62033" y="100690"/>
                  </a:cubicBezTo>
                  <a:cubicBezTo>
                    <a:pt x="61986" y="92839"/>
                    <a:pt x="63889" y="88033"/>
                    <a:pt x="71026" y="83180"/>
                  </a:cubicBezTo>
                  <a:close/>
                  <a:moveTo>
                    <a:pt x="205679" y="366093"/>
                  </a:moveTo>
                  <a:cubicBezTo>
                    <a:pt x="209961" y="365903"/>
                    <a:pt x="212054" y="369138"/>
                    <a:pt x="212007" y="372754"/>
                  </a:cubicBezTo>
                  <a:cubicBezTo>
                    <a:pt x="211959" y="376323"/>
                    <a:pt x="209675" y="379701"/>
                    <a:pt x="205393" y="379701"/>
                  </a:cubicBezTo>
                  <a:cubicBezTo>
                    <a:pt x="200635" y="379701"/>
                    <a:pt x="197875" y="376513"/>
                    <a:pt x="198113" y="372088"/>
                  </a:cubicBezTo>
                  <a:cubicBezTo>
                    <a:pt x="198256" y="368187"/>
                    <a:pt x="201111" y="365855"/>
                    <a:pt x="205679" y="366093"/>
                  </a:cubicBezTo>
                  <a:close/>
                  <a:moveTo>
                    <a:pt x="46142" y="52063"/>
                  </a:moveTo>
                  <a:cubicBezTo>
                    <a:pt x="42050" y="52348"/>
                    <a:pt x="39147" y="50397"/>
                    <a:pt x="38814" y="45972"/>
                  </a:cubicBezTo>
                  <a:cubicBezTo>
                    <a:pt x="38529" y="41643"/>
                    <a:pt x="41003" y="39073"/>
                    <a:pt x="45000" y="38597"/>
                  </a:cubicBezTo>
                  <a:cubicBezTo>
                    <a:pt x="49282" y="38074"/>
                    <a:pt x="51423" y="40881"/>
                    <a:pt x="52184" y="43308"/>
                  </a:cubicBezTo>
                  <a:cubicBezTo>
                    <a:pt x="52565" y="49208"/>
                    <a:pt x="50329" y="51777"/>
                    <a:pt x="46142" y="5206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60">
              <a:extLst>
                <a:ext uri="{FF2B5EF4-FFF2-40B4-BE49-F238E27FC236}">
                  <a16:creationId xmlns:a16="http://schemas.microsoft.com/office/drawing/2014/main" id="{CB91DE9E-85AE-42B0-B24A-4725C8493F6F}"/>
                </a:ext>
              </a:extLst>
            </p:cNvPr>
            <p:cNvSpPr/>
            <p:nvPr/>
          </p:nvSpPr>
          <p:spPr>
            <a:xfrm>
              <a:off x="2454340" y="2408290"/>
              <a:ext cx="611196" cy="91743"/>
            </a:xfrm>
            <a:custGeom>
              <a:avLst/>
              <a:gdLst>
                <a:gd name="connsiteX0" fmla="*/ 83816 w 611196"/>
                <a:gd name="connsiteY0" fmla="*/ 71202 h 91743"/>
                <a:gd name="connsiteX1" fmla="*/ 97520 w 611196"/>
                <a:gd name="connsiteY1" fmla="*/ 63114 h 91743"/>
                <a:gd name="connsiteX2" fmla="*/ 514276 w 611196"/>
                <a:gd name="connsiteY2" fmla="*/ 63161 h 91743"/>
                <a:gd name="connsiteX3" fmla="*/ 527265 w 611196"/>
                <a:gd name="connsiteY3" fmla="*/ 70155 h 91743"/>
                <a:gd name="connsiteX4" fmla="*/ 557860 w 611196"/>
                <a:gd name="connsiteY4" fmla="*/ 91281 h 91743"/>
                <a:gd name="connsiteX5" fmla="*/ 610483 w 611196"/>
                <a:gd name="connsiteY5" fmla="*/ 53359 h 91743"/>
                <a:gd name="connsiteX6" fmla="*/ 581840 w 611196"/>
                <a:gd name="connsiteY6" fmla="*/ 3210 h 91743"/>
                <a:gd name="connsiteX7" fmla="*/ 526599 w 611196"/>
                <a:gd name="connsiteY7" fmla="*/ 23194 h 91743"/>
                <a:gd name="connsiteX8" fmla="*/ 510041 w 611196"/>
                <a:gd name="connsiteY8" fmla="*/ 33090 h 91743"/>
                <a:gd name="connsiteX9" fmla="*/ 101469 w 611196"/>
                <a:gd name="connsiteY9" fmla="*/ 32995 h 91743"/>
                <a:gd name="connsiteX10" fmla="*/ 85624 w 611196"/>
                <a:gd name="connsiteY10" fmla="*/ 24145 h 91743"/>
                <a:gd name="connsiteX11" fmla="*/ 40185 w 611196"/>
                <a:gd name="connsiteY11" fmla="*/ 450 h 91743"/>
                <a:gd name="connsiteX12" fmla="*/ 170 w 611196"/>
                <a:gd name="connsiteY12" fmla="*/ 42749 h 91743"/>
                <a:gd name="connsiteX13" fmla="*/ 29955 w 611196"/>
                <a:gd name="connsiteY13" fmla="*/ 88664 h 91743"/>
                <a:gd name="connsiteX14" fmla="*/ 83816 w 611196"/>
                <a:gd name="connsiteY14" fmla="*/ 71202 h 91743"/>
                <a:gd name="connsiteX15" fmla="*/ 565948 w 611196"/>
                <a:gd name="connsiteY15" fmla="*/ 39038 h 91743"/>
                <a:gd name="connsiteX16" fmla="*/ 572752 w 611196"/>
                <a:gd name="connsiteY16" fmla="*/ 46032 h 91743"/>
                <a:gd name="connsiteX17" fmla="*/ 566091 w 611196"/>
                <a:gd name="connsiteY17" fmla="*/ 52741 h 91743"/>
                <a:gd name="connsiteX18" fmla="*/ 558621 w 611196"/>
                <a:gd name="connsiteY18" fmla="*/ 46841 h 91743"/>
                <a:gd name="connsiteX19" fmla="*/ 565948 w 611196"/>
                <a:gd name="connsiteY19" fmla="*/ 39038 h 91743"/>
                <a:gd name="connsiteX20" fmla="*/ 38948 w 611196"/>
                <a:gd name="connsiteY20" fmla="*/ 45366 h 91743"/>
                <a:gd name="connsiteX21" fmla="*/ 46608 w 611196"/>
                <a:gd name="connsiteY21" fmla="*/ 38895 h 91743"/>
                <a:gd name="connsiteX22" fmla="*/ 52651 w 611196"/>
                <a:gd name="connsiteY22" fmla="*/ 46793 h 91743"/>
                <a:gd name="connsiteX23" fmla="*/ 45181 w 611196"/>
                <a:gd name="connsiteY23" fmla="*/ 52646 h 91743"/>
                <a:gd name="connsiteX24" fmla="*/ 38948 w 611196"/>
                <a:gd name="connsiteY24" fmla="*/ 45366 h 9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196" h="91743">
                  <a:moveTo>
                    <a:pt x="83816" y="71202"/>
                  </a:moveTo>
                  <a:cubicBezTo>
                    <a:pt x="87432" y="65730"/>
                    <a:pt x="90620" y="63114"/>
                    <a:pt x="97520" y="63114"/>
                  </a:cubicBezTo>
                  <a:cubicBezTo>
                    <a:pt x="236454" y="63351"/>
                    <a:pt x="375389" y="63304"/>
                    <a:pt x="514276" y="63161"/>
                  </a:cubicBezTo>
                  <a:cubicBezTo>
                    <a:pt x="520319" y="63161"/>
                    <a:pt x="524030" y="64684"/>
                    <a:pt x="527265" y="70155"/>
                  </a:cubicBezTo>
                  <a:cubicBezTo>
                    <a:pt x="535735" y="84810"/>
                    <a:pt x="549200" y="91234"/>
                    <a:pt x="557860" y="91281"/>
                  </a:cubicBezTo>
                  <a:cubicBezTo>
                    <a:pt x="589120" y="91186"/>
                    <a:pt x="606059" y="76769"/>
                    <a:pt x="610483" y="53359"/>
                  </a:cubicBezTo>
                  <a:cubicBezTo>
                    <a:pt x="614385" y="32519"/>
                    <a:pt x="601919" y="10680"/>
                    <a:pt x="581840" y="3210"/>
                  </a:cubicBezTo>
                  <a:cubicBezTo>
                    <a:pt x="560810" y="-4593"/>
                    <a:pt x="537638" y="3210"/>
                    <a:pt x="526599" y="23194"/>
                  </a:cubicBezTo>
                  <a:cubicBezTo>
                    <a:pt x="522555" y="30569"/>
                    <a:pt x="518511" y="33138"/>
                    <a:pt x="510041" y="33090"/>
                  </a:cubicBezTo>
                  <a:cubicBezTo>
                    <a:pt x="373866" y="32757"/>
                    <a:pt x="237644" y="32805"/>
                    <a:pt x="101469" y="32995"/>
                  </a:cubicBezTo>
                  <a:cubicBezTo>
                    <a:pt x="93998" y="32995"/>
                    <a:pt x="89431" y="31615"/>
                    <a:pt x="85624" y="24145"/>
                  </a:cubicBezTo>
                  <a:cubicBezTo>
                    <a:pt x="76869" y="7111"/>
                    <a:pt x="57504" y="-2214"/>
                    <a:pt x="40185" y="450"/>
                  </a:cubicBezTo>
                  <a:cubicBezTo>
                    <a:pt x="18679" y="3733"/>
                    <a:pt x="2216" y="21148"/>
                    <a:pt x="170" y="42749"/>
                  </a:cubicBezTo>
                  <a:cubicBezTo>
                    <a:pt x="-1638" y="61781"/>
                    <a:pt x="11161" y="81527"/>
                    <a:pt x="29955" y="88664"/>
                  </a:cubicBezTo>
                  <a:cubicBezTo>
                    <a:pt x="49796" y="96277"/>
                    <a:pt x="71826" y="89521"/>
                    <a:pt x="83816" y="71202"/>
                  </a:cubicBezTo>
                  <a:close/>
                  <a:moveTo>
                    <a:pt x="565948" y="39038"/>
                  </a:moveTo>
                  <a:cubicBezTo>
                    <a:pt x="570135" y="38990"/>
                    <a:pt x="572562" y="42464"/>
                    <a:pt x="572752" y="46032"/>
                  </a:cubicBezTo>
                  <a:cubicBezTo>
                    <a:pt x="572990" y="49839"/>
                    <a:pt x="570516" y="52693"/>
                    <a:pt x="566091" y="52741"/>
                  </a:cubicBezTo>
                  <a:cubicBezTo>
                    <a:pt x="561904" y="52931"/>
                    <a:pt x="558859" y="50838"/>
                    <a:pt x="558621" y="46841"/>
                  </a:cubicBezTo>
                  <a:cubicBezTo>
                    <a:pt x="558431" y="42368"/>
                    <a:pt x="561333" y="39133"/>
                    <a:pt x="565948" y="39038"/>
                  </a:cubicBezTo>
                  <a:close/>
                  <a:moveTo>
                    <a:pt x="38948" y="45366"/>
                  </a:moveTo>
                  <a:cubicBezTo>
                    <a:pt x="39614" y="41560"/>
                    <a:pt x="42516" y="39228"/>
                    <a:pt x="46608" y="38895"/>
                  </a:cubicBezTo>
                  <a:cubicBezTo>
                    <a:pt x="50510" y="40180"/>
                    <a:pt x="52937" y="42654"/>
                    <a:pt x="52651" y="46793"/>
                  </a:cubicBezTo>
                  <a:cubicBezTo>
                    <a:pt x="52318" y="51218"/>
                    <a:pt x="49321" y="53169"/>
                    <a:pt x="45181" y="52646"/>
                  </a:cubicBezTo>
                  <a:cubicBezTo>
                    <a:pt x="41089" y="52123"/>
                    <a:pt x="38187" y="49648"/>
                    <a:pt x="38948" y="45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61">
              <a:extLst>
                <a:ext uri="{FF2B5EF4-FFF2-40B4-BE49-F238E27FC236}">
                  <a16:creationId xmlns:a16="http://schemas.microsoft.com/office/drawing/2014/main" id="{C363B2D8-8B5B-4BB8-8817-8E9F88ADCE1C}"/>
                </a:ext>
              </a:extLst>
            </p:cNvPr>
            <p:cNvSpPr/>
            <p:nvPr/>
          </p:nvSpPr>
          <p:spPr>
            <a:xfrm>
              <a:off x="1493104" y="3199179"/>
              <a:ext cx="91678" cy="428742"/>
            </a:xfrm>
            <a:custGeom>
              <a:avLst/>
              <a:gdLst>
                <a:gd name="connsiteX0" fmla="*/ 77411 w 91678"/>
                <a:gd name="connsiteY0" fmla="*/ 13099 h 428742"/>
                <a:gd name="connsiteX1" fmla="*/ 12654 w 91678"/>
                <a:gd name="connsiteY1" fmla="*/ 14288 h 428742"/>
                <a:gd name="connsiteX2" fmla="*/ 15794 w 91678"/>
                <a:gd name="connsiteY2" fmla="*/ 79997 h 428742"/>
                <a:gd name="connsiteX3" fmla="*/ 23121 w 91678"/>
                <a:gd name="connsiteY3" fmla="*/ 97316 h 428742"/>
                <a:gd name="connsiteX4" fmla="*/ 23026 w 91678"/>
                <a:gd name="connsiteY4" fmla="*/ 213459 h 428742"/>
                <a:gd name="connsiteX5" fmla="*/ 23121 w 91678"/>
                <a:gd name="connsiteY5" fmla="*/ 332315 h 428742"/>
                <a:gd name="connsiteX6" fmla="*/ 16412 w 91678"/>
                <a:gd name="connsiteY6" fmla="*/ 348683 h 428742"/>
                <a:gd name="connsiteX7" fmla="*/ 3280 w 91678"/>
                <a:gd name="connsiteY7" fmla="*/ 401973 h 428742"/>
                <a:gd name="connsiteX8" fmla="*/ 42201 w 91678"/>
                <a:gd name="connsiteY8" fmla="*/ 428713 h 428742"/>
                <a:gd name="connsiteX9" fmla="*/ 87926 w 91678"/>
                <a:gd name="connsiteY9" fmla="*/ 400831 h 428742"/>
                <a:gd name="connsiteX10" fmla="*/ 77506 w 91678"/>
                <a:gd name="connsiteY10" fmla="*/ 350824 h 428742"/>
                <a:gd name="connsiteX11" fmla="*/ 68941 w 91678"/>
                <a:gd name="connsiteY11" fmla="*/ 329651 h 428742"/>
                <a:gd name="connsiteX12" fmla="*/ 68894 w 91678"/>
                <a:gd name="connsiteY12" fmla="*/ 97364 h 428742"/>
                <a:gd name="connsiteX13" fmla="*/ 76935 w 91678"/>
                <a:gd name="connsiteY13" fmla="*/ 78569 h 428742"/>
                <a:gd name="connsiteX14" fmla="*/ 77411 w 91678"/>
                <a:gd name="connsiteY14" fmla="*/ 13099 h 428742"/>
                <a:gd name="connsiteX15" fmla="*/ 45579 w 91678"/>
                <a:gd name="connsiteY15" fmla="*/ 38744 h 428742"/>
                <a:gd name="connsiteX16" fmla="*/ 52859 w 91678"/>
                <a:gd name="connsiteY16" fmla="*/ 46595 h 428742"/>
                <a:gd name="connsiteX17" fmla="*/ 45960 w 91678"/>
                <a:gd name="connsiteY17" fmla="*/ 52971 h 428742"/>
                <a:gd name="connsiteX18" fmla="*/ 39013 w 91678"/>
                <a:gd name="connsiteY18" fmla="*/ 45644 h 428742"/>
                <a:gd name="connsiteX19" fmla="*/ 45579 w 91678"/>
                <a:gd name="connsiteY19" fmla="*/ 38744 h 428742"/>
                <a:gd name="connsiteX20" fmla="*/ 45532 w 91678"/>
                <a:gd name="connsiteY20" fmla="*/ 390173 h 428742"/>
                <a:gd name="connsiteX21" fmla="*/ 39156 w 91678"/>
                <a:gd name="connsiteY21" fmla="*/ 382893 h 428742"/>
                <a:gd name="connsiteX22" fmla="*/ 46293 w 91678"/>
                <a:gd name="connsiteY22" fmla="*/ 376613 h 428742"/>
                <a:gd name="connsiteX23" fmla="*/ 53097 w 91678"/>
                <a:gd name="connsiteY23" fmla="*/ 383607 h 428742"/>
                <a:gd name="connsiteX24" fmla="*/ 45532 w 91678"/>
                <a:gd name="connsiteY24" fmla="*/ 390173 h 4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678" h="428742">
                  <a:moveTo>
                    <a:pt x="77411" y="13099"/>
                  </a:moveTo>
                  <a:cubicBezTo>
                    <a:pt x="59044" y="-4839"/>
                    <a:pt x="30353" y="-4268"/>
                    <a:pt x="12654" y="14288"/>
                  </a:cubicBezTo>
                  <a:cubicBezTo>
                    <a:pt x="-4808" y="32654"/>
                    <a:pt x="-3904" y="63486"/>
                    <a:pt x="15794" y="79997"/>
                  </a:cubicBezTo>
                  <a:cubicBezTo>
                    <a:pt x="22027" y="85230"/>
                    <a:pt x="23169" y="90226"/>
                    <a:pt x="23121" y="97316"/>
                  </a:cubicBezTo>
                  <a:cubicBezTo>
                    <a:pt x="22931" y="136046"/>
                    <a:pt x="23026" y="174729"/>
                    <a:pt x="23026" y="213459"/>
                  </a:cubicBezTo>
                  <a:cubicBezTo>
                    <a:pt x="23026" y="253094"/>
                    <a:pt x="22931" y="292729"/>
                    <a:pt x="23121" y="332315"/>
                  </a:cubicBezTo>
                  <a:cubicBezTo>
                    <a:pt x="23169" y="338929"/>
                    <a:pt x="22217" y="343877"/>
                    <a:pt x="16412" y="348683"/>
                  </a:cubicBezTo>
                  <a:cubicBezTo>
                    <a:pt x="711" y="361720"/>
                    <a:pt x="-3857" y="382608"/>
                    <a:pt x="3280" y="401973"/>
                  </a:cubicBezTo>
                  <a:cubicBezTo>
                    <a:pt x="9371" y="418483"/>
                    <a:pt x="23359" y="428094"/>
                    <a:pt x="42201" y="428713"/>
                  </a:cubicBezTo>
                  <a:cubicBezTo>
                    <a:pt x="63041" y="429379"/>
                    <a:pt x="80408" y="418817"/>
                    <a:pt x="87926" y="400831"/>
                  </a:cubicBezTo>
                  <a:cubicBezTo>
                    <a:pt x="95110" y="383655"/>
                    <a:pt x="91732" y="363052"/>
                    <a:pt x="77506" y="350824"/>
                  </a:cubicBezTo>
                  <a:cubicBezTo>
                    <a:pt x="70226" y="344543"/>
                    <a:pt x="68894" y="338215"/>
                    <a:pt x="68941" y="329651"/>
                  </a:cubicBezTo>
                  <a:cubicBezTo>
                    <a:pt x="69179" y="252238"/>
                    <a:pt x="69179" y="174777"/>
                    <a:pt x="68894" y="97364"/>
                  </a:cubicBezTo>
                  <a:cubicBezTo>
                    <a:pt x="68846" y="89417"/>
                    <a:pt x="71082" y="84088"/>
                    <a:pt x="76935" y="78569"/>
                  </a:cubicBezTo>
                  <a:cubicBezTo>
                    <a:pt x="96585" y="59870"/>
                    <a:pt x="96443" y="31702"/>
                    <a:pt x="77411" y="13099"/>
                  </a:cubicBezTo>
                  <a:close/>
                  <a:moveTo>
                    <a:pt x="45579" y="38744"/>
                  </a:moveTo>
                  <a:cubicBezTo>
                    <a:pt x="49861" y="38935"/>
                    <a:pt x="53287" y="41932"/>
                    <a:pt x="52859" y="46595"/>
                  </a:cubicBezTo>
                  <a:cubicBezTo>
                    <a:pt x="52478" y="50449"/>
                    <a:pt x="49005" y="52162"/>
                    <a:pt x="45960" y="52971"/>
                  </a:cubicBezTo>
                  <a:cubicBezTo>
                    <a:pt x="41249" y="52115"/>
                    <a:pt x="38823" y="49973"/>
                    <a:pt x="39013" y="45644"/>
                  </a:cubicBezTo>
                  <a:cubicBezTo>
                    <a:pt x="39203" y="41504"/>
                    <a:pt x="41630" y="38554"/>
                    <a:pt x="45579" y="38744"/>
                  </a:cubicBezTo>
                  <a:close/>
                  <a:moveTo>
                    <a:pt x="45532" y="390173"/>
                  </a:moveTo>
                  <a:cubicBezTo>
                    <a:pt x="41012" y="390078"/>
                    <a:pt x="39108" y="386795"/>
                    <a:pt x="39156" y="382893"/>
                  </a:cubicBezTo>
                  <a:cubicBezTo>
                    <a:pt x="39156" y="378659"/>
                    <a:pt x="41868" y="376375"/>
                    <a:pt x="46293" y="376613"/>
                  </a:cubicBezTo>
                  <a:cubicBezTo>
                    <a:pt x="50718" y="376851"/>
                    <a:pt x="52478" y="379658"/>
                    <a:pt x="53097" y="383607"/>
                  </a:cubicBezTo>
                  <a:cubicBezTo>
                    <a:pt x="51860" y="387366"/>
                    <a:pt x="49814" y="390316"/>
                    <a:pt x="45532" y="39017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62">
              <a:extLst>
                <a:ext uri="{FF2B5EF4-FFF2-40B4-BE49-F238E27FC236}">
                  <a16:creationId xmlns:a16="http://schemas.microsoft.com/office/drawing/2014/main" id="{5CFD9A81-ABC3-41D5-B53C-572A24AC174F}"/>
                </a:ext>
              </a:extLst>
            </p:cNvPr>
            <p:cNvSpPr/>
            <p:nvPr/>
          </p:nvSpPr>
          <p:spPr>
            <a:xfrm>
              <a:off x="1796519" y="3257529"/>
              <a:ext cx="409813" cy="91583"/>
            </a:xfrm>
            <a:custGeom>
              <a:avLst/>
              <a:gdLst>
                <a:gd name="connsiteX0" fmla="*/ 78510 w 409813"/>
                <a:gd name="connsiteY0" fmla="*/ 76649 h 91583"/>
                <a:gd name="connsiteX1" fmla="*/ 93498 w 409813"/>
                <a:gd name="connsiteY1" fmla="*/ 69607 h 91583"/>
                <a:gd name="connsiteX2" fmla="*/ 312034 w 409813"/>
                <a:gd name="connsiteY2" fmla="*/ 66943 h 91583"/>
                <a:gd name="connsiteX3" fmla="*/ 330305 w 409813"/>
                <a:gd name="connsiteY3" fmla="*/ 75317 h 91583"/>
                <a:gd name="connsiteX4" fmla="*/ 380931 w 409813"/>
                <a:gd name="connsiteY4" fmla="*/ 88354 h 91583"/>
                <a:gd name="connsiteX5" fmla="*/ 409812 w 409813"/>
                <a:gd name="connsiteY5" fmla="*/ 46055 h 91583"/>
                <a:gd name="connsiteX6" fmla="*/ 382977 w 409813"/>
                <a:gd name="connsiteY6" fmla="*/ 3851 h 91583"/>
                <a:gd name="connsiteX7" fmla="*/ 332732 w 409813"/>
                <a:gd name="connsiteY7" fmla="*/ 13415 h 91583"/>
                <a:gd name="connsiteX8" fmla="*/ 313652 w 409813"/>
                <a:gd name="connsiteY8" fmla="*/ 21123 h 91583"/>
                <a:gd name="connsiteX9" fmla="*/ 96448 w 409813"/>
                <a:gd name="connsiteY9" fmla="*/ 23549 h 91583"/>
                <a:gd name="connsiteX10" fmla="*/ 80461 w 409813"/>
                <a:gd name="connsiteY10" fmla="*/ 16507 h 91583"/>
                <a:gd name="connsiteX11" fmla="*/ 14800 w 409813"/>
                <a:gd name="connsiteY11" fmla="*/ 11654 h 91583"/>
                <a:gd name="connsiteX12" fmla="*/ 12183 w 409813"/>
                <a:gd name="connsiteY12" fmla="*/ 76506 h 91583"/>
                <a:gd name="connsiteX13" fmla="*/ 78510 w 409813"/>
                <a:gd name="connsiteY13" fmla="*/ 76649 h 91583"/>
                <a:gd name="connsiteX14" fmla="*/ 363802 w 409813"/>
                <a:gd name="connsiteY14" fmla="*/ 39156 h 91583"/>
                <a:gd name="connsiteX15" fmla="*/ 371177 w 409813"/>
                <a:gd name="connsiteY15" fmla="*/ 45341 h 91583"/>
                <a:gd name="connsiteX16" fmla="*/ 365039 w 409813"/>
                <a:gd name="connsiteY16" fmla="*/ 52716 h 91583"/>
                <a:gd name="connsiteX17" fmla="*/ 357473 w 409813"/>
                <a:gd name="connsiteY17" fmla="*/ 46340 h 91583"/>
                <a:gd name="connsiteX18" fmla="*/ 363802 w 409813"/>
                <a:gd name="connsiteY18" fmla="*/ 39156 h 91583"/>
                <a:gd name="connsiteX19" fmla="*/ 45108 w 409813"/>
                <a:gd name="connsiteY19" fmla="*/ 39013 h 91583"/>
                <a:gd name="connsiteX20" fmla="*/ 52816 w 409813"/>
                <a:gd name="connsiteY20" fmla="*/ 44437 h 91583"/>
                <a:gd name="connsiteX21" fmla="*/ 46536 w 409813"/>
                <a:gd name="connsiteY21" fmla="*/ 52716 h 91583"/>
                <a:gd name="connsiteX22" fmla="*/ 38542 w 409813"/>
                <a:gd name="connsiteY22" fmla="*/ 45817 h 91583"/>
                <a:gd name="connsiteX23" fmla="*/ 45108 w 409813"/>
                <a:gd name="connsiteY23" fmla="*/ 39013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13" h="91583">
                  <a:moveTo>
                    <a:pt x="78510" y="76649"/>
                  </a:moveTo>
                  <a:cubicBezTo>
                    <a:pt x="82887" y="72034"/>
                    <a:pt x="86884" y="69702"/>
                    <a:pt x="93498" y="69607"/>
                  </a:cubicBezTo>
                  <a:cubicBezTo>
                    <a:pt x="166343" y="68989"/>
                    <a:pt x="239189" y="68085"/>
                    <a:pt x="312034" y="66943"/>
                  </a:cubicBezTo>
                  <a:cubicBezTo>
                    <a:pt x="319980" y="66800"/>
                    <a:pt x="325071" y="68751"/>
                    <a:pt x="330305" y="75317"/>
                  </a:cubicBezTo>
                  <a:cubicBezTo>
                    <a:pt x="342533" y="90685"/>
                    <a:pt x="362660" y="95205"/>
                    <a:pt x="380931" y="88354"/>
                  </a:cubicBezTo>
                  <a:cubicBezTo>
                    <a:pt x="398298" y="81883"/>
                    <a:pt x="409622" y="65230"/>
                    <a:pt x="409812" y="46055"/>
                  </a:cubicBezTo>
                  <a:cubicBezTo>
                    <a:pt x="409955" y="26927"/>
                    <a:pt x="400010" y="11321"/>
                    <a:pt x="382977" y="3851"/>
                  </a:cubicBezTo>
                  <a:cubicBezTo>
                    <a:pt x="366181" y="-3524"/>
                    <a:pt x="345769" y="-146"/>
                    <a:pt x="332732" y="13415"/>
                  </a:cubicBezTo>
                  <a:cubicBezTo>
                    <a:pt x="327117" y="19267"/>
                    <a:pt x="321360" y="21028"/>
                    <a:pt x="313652" y="21123"/>
                  </a:cubicBezTo>
                  <a:cubicBezTo>
                    <a:pt x="241235" y="21741"/>
                    <a:pt x="168865" y="22550"/>
                    <a:pt x="96448" y="23549"/>
                  </a:cubicBezTo>
                  <a:cubicBezTo>
                    <a:pt x="89691" y="23644"/>
                    <a:pt x="85171" y="22360"/>
                    <a:pt x="80461" y="16507"/>
                  </a:cubicBezTo>
                  <a:cubicBezTo>
                    <a:pt x="64045" y="-3667"/>
                    <a:pt x="33832" y="-5427"/>
                    <a:pt x="14800" y="11654"/>
                  </a:cubicBezTo>
                  <a:cubicBezTo>
                    <a:pt x="-3852" y="28355"/>
                    <a:pt x="-5041" y="58188"/>
                    <a:pt x="12183" y="76506"/>
                  </a:cubicBezTo>
                  <a:cubicBezTo>
                    <a:pt x="30739" y="96443"/>
                    <a:pt x="59335" y="96728"/>
                    <a:pt x="78510" y="76649"/>
                  </a:cubicBezTo>
                  <a:close/>
                  <a:moveTo>
                    <a:pt x="363802" y="39156"/>
                  </a:moveTo>
                  <a:cubicBezTo>
                    <a:pt x="368036" y="38632"/>
                    <a:pt x="370748" y="40678"/>
                    <a:pt x="371177" y="45341"/>
                  </a:cubicBezTo>
                  <a:cubicBezTo>
                    <a:pt x="371034" y="49243"/>
                    <a:pt x="369226" y="52383"/>
                    <a:pt x="365039" y="52716"/>
                  </a:cubicBezTo>
                  <a:cubicBezTo>
                    <a:pt x="360852" y="53049"/>
                    <a:pt x="358092" y="50147"/>
                    <a:pt x="357473" y="46340"/>
                  </a:cubicBezTo>
                  <a:cubicBezTo>
                    <a:pt x="356807" y="42106"/>
                    <a:pt x="359757" y="39632"/>
                    <a:pt x="363802" y="39156"/>
                  </a:cubicBezTo>
                  <a:close/>
                  <a:moveTo>
                    <a:pt x="45108" y="39013"/>
                  </a:moveTo>
                  <a:cubicBezTo>
                    <a:pt x="49438" y="38823"/>
                    <a:pt x="51389" y="41392"/>
                    <a:pt x="52816" y="44437"/>
                  </a:cubicBezTo>
                  <a:cubicBezTo>
                    <a:pt x="52531" y="49100"/>
                    <a:pt x="50057" y="52002"/>
                    <a:pt x="46536" y="52716"/>
                  </a:cubicBezTo>
                  <a:cubicBezTo>
                    <a:pt x="41683" y="53715"/>
                    <a:pt x="38875" y="49956"/>
                    <a:pt x="38542" y="45817"/>
                  </a:cubicBezTo>
                  <a:cubicBezTo>
                    <a:pt x="38209" y="42011"/>
                    <a:pt x="40636" y="39156"/>
                    <a:pt x="45108" y="3901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63">
              <a:extLst>
                <a:ext uri="{FF2B5EF4-FFF2-40B4-BE49-F238E27FC236}">
                  <a16:creationId xmlns:a16="http://schemas.microsoft.com/office/drawing/2014/main" id="{D6F3BAA9-6796-4F93-AF53-DFC13DB6F6BD}"/>
                </a:ext>
              </a:extLst>
            </p:cNvPr>
            <p:cNvSpPr/>
            <p:nvPr/>
          </p:nvSpPr>
          <p:spPr>
            <a:xfrm>
              <a:off x="1812043" y="4226006"/>
              <a:ext cx="338747" cy="91322"/>
            </a:xfrm>
            <a:custGeom>
              <a:avLst/>
              <a:gdLst>
                <a:gd name="connsiteX0" fmla="*/ 84635 w 338747"/>
                <a:gd name="connsiteY0" fmla="*/ 68963 h 91322"/>
                <a:gd name="connsiteX1" fmla="*/ 100431 w 338747"/>
                <a:gd name="connsiteY1" fmla="*/ 59780 h 91322"/>
                <a:gd name="connsiteX2" fmla="*/ 238414 w 338747"/>
                <a:gd name="connsiteY2" fmla="*/ 59827 h 91322"/>
                <a:gd name="connsiteX3" fmla="*/ 254259 w 338747"/>
                <a:gd name="connsiteY3" fmla="*/ 68677 h 91322"/>
                <a:gd name="connsiteX4" fmla="*/ 320443 w 338747"/>
                <a:gd name="connsiteY4" fmla="*/ 82333 h 91322"/>
                <a:gd name="connsiteX5" fmla="*/ 328865 w 338747"/>
                <a:gd name="connsiteY5" fmla="*/ 16910 h 91322"/>
                <a:gd name="connsiteX6" fmla="*/ 261491 w 338747"/>
                <a:gd name="connsiteY6" fmla="*/ 13389 h 91322"/>
                <a:gd name="connsiteX7" fmla="*/ 244838 w 338747"/>
                <a:gd name="connsiteY7" fmla="*/ 19860 h 91322"/>
                <a:gd name="connsiteX8" fmla="*/ 94579 w 338747"/>
                <a:gd name="connsiteY8" fmla="*/ 19860 h 91322"/>
                <a:gd name="connsiteX9" fmla="*/ 77973 w 338747"/>
                <a:gd name="connsiteY9" fmla="*/ 13436 h 91322"/>
                <a:gd name="connsiteX10" fmla="*/ 47094 w 338747"/>
                <a:gd name="connsiteY10" fmla="*/ 352 h 91322"/>
                <a:gd name="connsiteX11" fmla="*/ 655 w 338747"/>
                <a:gd name="connsiteY11" fmla="*/ 38939 h 91322"/>
                <a:gd name="connsiteX12" fmla="*/ 29156 w 338747"/>
                <a:gd name="connsiteY12" fmla="*/ 88138 h 91322"/>
                <a:gd name="connsiteX13" fmla="*/ 84635 w 338747"/>
                <a:gd name="connsiteY13" fmla="*/ 68963 h 91322"/>
                <a:gd name="connsiteX14" fmla="*/ 294226 w 338747"/>
                <a:gd name="connsiteY14" fmla="*/ 38844 h 91322"/>
                <a:gd name="connsiteX15" fmla="*/ 300126 w 338747"/>
                <a:gd name="connsiteY15" fmla="*/ 46076 h 91322"/>
                <a:gd name="connsiteX16" fmla="*/ 292799 w 338747"/>
                <a:gd name="connsiteY16" fmla="*/ 52357 h 91322"/>
                <a:gd name="connsiteX17" fmla="*/ 286661 w 338747"/>
                <a:gd name="connsiteY17" fmla="*/ 45077 h 91322"/>
                <a:gd name="connsiteX18" fmla="*/ 294226 w 338747"/>
                <a:gd name="connsiteY18" fmla="*/ 38844 h 91322"/>
                <a:gd name="connsiteX19" fmla="*/ 45190 w 338747"/>
                <a:gd name="connsiteY19" fmla="*/ 38797 h 91322"/>
                <a:gd name="connsiteX20" fmla="*/ 52185 w 338747"/>
                <a:gd name="connsiteY20" fmla="*/ 45791 h 91322"/>
                <a:gd name="connsiteX21" fmla="*/ 45999 w 338747"/>
                <a:gd name="connsiteY21" fmla="*/ 52452 h 91322"/>
                <a:gd name="connsiteX22" fmla="*/ 38720 w 338747"/>
                <a:gd name="connsiteY22" fmla="*/ 45886 h 91322"/>
                <a:gd name="connsiteX23" fmla="*/ 45190 w 338747"/>
                <a:gd name="connsiteY23" fmla="*/ 38797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747" h="91322">
                  <a:moveTo>
                    <a:pt x="84635" y="68963"/>
                  </a:moveTo>
                  <a:cubicBezTo>
                    <a:pt x="88679" y="61921"/>
                    <a:pt x="92771" y="59732"/>
                    <a:pt x="100431" y="59780"/>
                  </a:cubicBezTo>
                  <a:cubicBezTo>
                    <a:pt x="146441" y="60113"/>
                    <a:pt x="192404" y="60065"/>
                    <a:pt x="238414" y="59827"/>
                  </a:cubicBezTo>
                  <a:cubicBezTo>
                    <a:pt x="245837" y="59780"/>
                    <a:pt x="250119" y="61445"/>
                    <a:pt x="254259" y="68677"/>
                  </a:cubicBezTo>
                  <a:cubicBezTo>
                    <a:pt x="267771" y="92372"/>
                    <a:pt x="298413" y="98129"/>
                    <a:pt x="320443" y="82333"/>
                  </a:cubicBezTo>
                  <a:cubicBezTo>
                    <a:pt x="340950" y="67583"/>
                    <a:pt x="344899" y="36846"/>
                    <a:pt x="328865" y="16910"/>
                  </a:cubicBezTo>
                  <a:cubicBezTo>
                    <a:pt x="312116" y="-3931"/>
                    <a:pt x="280713" y="-5976"/>
                    <a:pt x="261491" y="13389"/>
                  </a:cubicBezTo>
                  <a:cubicBezTo>
                    <a:pt x="256400" y="18528"/>
                    <a:pt x="251499" y="19860"/>
                    <a:pt x="244838" y="19860"/>
                  </a:cubicBezTo>
                  <a:cubicBezTo>
                    <a:pt x="194735" y="19717"/>
                    <a:pt x="144633" y="19717"/>
                    <a:pt x="94579" y="19860"/>
                  </a:cubicBezTo>
                  <a:cubicBezTo>
                    <a:pt x="88013" y="19860"/>
                    <a:pt x="82922" y="18908"/>
                    <a:pt x="77973" y="13436"/>
                  </a:cubicBezTo>
                  <a:cubicBezTo>
                    <a:pt x="69790" y="4348"/>
                    <a:pt x="58894" y="-267"/>
                    <a:pt x="47094" y="352"/>
                  </a:cubicBezTo>
                  <a:cubicBezTo>
                    <a:pt x="22780" y="257"/>
                    <a:pt x="5223" y="15102"/>
                    <a:pt x="655" y="38939"/>
                  </a:cubicBezTo>
                  <a:cubicBezTo>
                    <a:pt x="-3104" y="58400"/>
                    <a:pt x="9695" y="80525"/>
                    <a:pt x="29156" y="88138"/>
                  </a:cubicBezTo>
                  <a:cubicBezTo>
                    <a:pt x="49806" y="96179"/>
                    <a:pt x="73310" y="88709"/>
                    <a:pt x="84635" y="68963"/>
                  </a:cubicBezTo>
                  <a:close/>
                  <a:moveTo>
                    <a:pt x="294226" y="38844"/>
                  </a:moveTo>
                  <a:cubicBezTo>
                    <a:pt x="297937" y="39558"/>
                    <a:pt x="300602" y="41699"/>
                    <a:pt x="300126" y="46076"/>
                  </a:cubicBezTo>
                  <a:cubicBezTo>
                    <a:pt x="299698" y="50216"/>
                    <a:pt x="296986" y="52595"/>
                    <a:pt x="292799" y="52357"/>
                  </a:cubicBezTo>
                  <a:cubicBezTo>
                    <a:pt x="288469" y="52119"/>
                    <a:pt x="286375" y="49264"/>
                    <a:pt x="286661" y="45077"/>
                  </a:cubicBezTo>
                  <a:cubicBezTo>
                    <a:pt x="286946" y="40795"/>
                    <a:pt x="289611" y="38749"/>
                    <a:pt x="294226" y="38844"/>
                  </a:cubicBezTo>
                  <a:close/>
                  <a:moveTo>
                    <a:pt x="45190" y="38797"/>
                  </a:moveTo>
                  <a:cubicBezTo>
                    <a:pt x="49901" y="38416"/>
                    <a:pt x="51661" y="41128"/>
                    <a:pt x="52185" y="45791"/>
                  </a:cubicBezTo>
                  <a:cubicBezTo>
                    <a:pt x="52137" y="49360"/>
                    <a:pt x="50567" y="52309"/>
                    <a:pt x="45999" y="52452"/>
                  </a:cubicBezTo>
                  <a:cubicBezTo>
                    <a:pt x="41622" y="52547"/>
                    <a:pt x="39005" y="49645"/>
                    <a:pt x="38720" y="45886"/>
                  </a:cubicBezTo>
                  <a:cubicBezTo>
                    <a:pt x="38386" y="41985"/>
                    <a:pt x="40813" y="39177"/>
                    <a:pt x="45190" y="387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64">
              <a:extLst>
                <a:ext uri="{FF2B5EF4-FFF2-40B4-BE49-F238E27FC236}">
                  <a16:creationId xmlns:a16="http://schemas.microsoft.com/office/drawing/2014/main" id="{F6CBA3B0-E0FF-449F-BCE1-A4BCF25251E3}"/>
                </a:ext>
              </a:extLst>
            </p:cNvPr>
            <p:cNvSpPr/>
            <p:nvPr/>
          </p:nvSpPr>
          <p:spPr>
            <a:xfrm>
              <a:off x="1692887" y="3113660"/>
              <a:ext cx="337872" cy="94749"/>
            </a:xfrm>
            <a:custGeom>
              <a:avLst/>
              <a:gdLst>
                <a:gd name="connsiteX0" fmla="*/ 255178 w 337872"/>
                <a:gd name="connsiteY0" fmla="*/ 74399 h 94749"/>
                <a:gd name="connsiteX1" fmla="*/ 306708 w 337872"/>
                <a:gd name="connsiteY1" fmla="*/ 92622 h 94749"/>
                <a:gd name="connsiteX2" fmla="*/ 337873 w 337872"/>
                <a:gd name="connsiteY2" fmla="*/ 49276 h 94749"/>
                <a:gd name="connsiteX3" fmla="*/ 309800 w 337872"/>
                <a:gd name="connsiteY3" fmla="*/ 6549 h 94749"/>
                <a:gd name="connsiteX4" fmla="*/ 258984 w 337872"/>
                <a:gd name="connsiteY4" fmla="*/ 18587 h 94749"/>
                <a:gd name="connsiteX5" fmla="*/ 240523 w 337872"/>
                <a:gd name="connsiteY5" fmla="*/ 26866 h 94749"/>
                <a:gd name="connsiteX6" fmla="*/ 97164 w 337872"/>
                <a:gd name="connsiteY6" fmla="*/ 28626 h 94749"/>
                <a:gd name="connsiteX7" fmla="*/ 83318 w 337872"/>
                <a:gd name="connsiteY7" fmla="*/ 21109 h 94749"/>
                <a:gd name="connsiteX8" fmla="*/ 16800 w 337872"/>
                <a:gd name="connsiteY8" fmla="*/ 10403 h 94749"/>
                <a:gd name="connsiteX9" fmla="*/ 12803 w 337872"/>
                <a:gd name="connsiteY9" fmla="*/ 78110 h 94749"/>
                <a:gd name="connsiteX10" fmla="*/ 80510 w 337872"/>
                <a:gd name="connsiteY10" fmla="*/ 74875 h 94749"/>
                <a:gd name="connsiteX11" fmla="*/ 92739 w 337872"/>
                <a:gd name="connsiteY11" fmla="*/ 68451 h 94749"/>
                <a:gd name="connsiteX12" fmla="*/ 238763 w 337872"/>
                <a:gd name="connsiteY12" fmla="*/ 65882 h 94749"/>
                <a:gd name="connsiteX13" fmla="*/ 255178 w 337872"/>
                <a:gd name="connsiteY13" fmla="*/ 74399 h 94749"/>
                <a:gd name="connsiteX14" fmla="*/ 292148 w 337872"/>
                <a:gd name="connsiteY14" fmla="*/ 41759 h 94749"/>
                <a:gd name="connsiteX15" fmla="*/ 299332 w 337872"/>
                <a:gd name="connsiteY15" fmla="*/ 48325 h 94749"/>
                <a:gd name="connsiteX16" fmla="*/ 293147 w 337872"/>
                <a:gd name="connsiteY16" fmla="*/ 55509 h 94749"/>
                <a:gd name="connsiteX17" fmla="*/ 285725 w 337872"/>
                <a:gd name="connsiteY17" fmla="*/ 49324 h 94749"/>
                <a:gd name="connsiteX18" fmla="*/ 292148 w 337872"/>
                <a:gd name="connsiteY18" fmla="*/ 41759 h 94749"/>
                <a:gd name="connsiteX19" fmla="*/ 44492 w 337872"/>
                <a:gd name="connsiteY19" fmla="*/ 52512 h 94749"/>
                <a:gd name="connsiteX20" fmla="*/ 38687 w 337872"/>
                <a:gd name="connsiteY20" fmla="*/ 45232 h 94749"/>
                <a:gd name="connsiteX21" fmla="*/ 47061 w 337872"/>
                <a:gd name="connsiteY21" fmla="*/ 39094 h 94749"/>
                <a:gd name="connsiteX22" fmla="*/ 52628 w 337872"/>
                <a:gd name="connsiteY22" fmla="*/ 46897 h 94749"/>
                <a:gd name="connsiteX23" fmla="*/ 44492 w 337872"/>
                <a:gd name="connsiteY23" fmla="*/ 52512 h 9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872" h="94749">
                  <a:moveTo>
                    <a:pt x="255178" y="74399"/>
                  </a:moveTo>
                  <a:cubicBezTo>
                    <a:pt x="266597" y="91909"/>
                    <a:pt x="287295" y="98570"/>
                    <a:pt x="306708" y="92622"/>
                  </a:cubicBezTo>
                  <a:cubicBezTo>
                    <a:pt x="324931" y="87008"/>
                    <a:pt x="337825" y="69117"/>
                    <a:pt x="337873" y="49276"/>
                  </a:cubicBezTo>
                  <a:cubicBezTo>
                    <a:pt x="337920" y="29864"/>
                    <a:pt x="327072" y="13306"/>
                    <a:pt x="309800" y="6549"/>
                  </a:cubicBezTo>
                  <a:cubicBezTo>
                    <a:pt x="291815" y="-493"/>
                    <a:pt x="271070" y="3599"/>
                    <a:pt x="258984" y="18587"/>
                  </a:cubicBezTo>
                  <a:cubicBezTo>
                    <a:pt x="253608" y="25248"/>
                    <a:pt x="248231" y="26818"/>
                    <a:pt x="240523" y="26866"/>
                  </a:cubicBezTo>
                  <a:cubicBezTo>
                    <a:pt x="192752" y="27199"/>
                    <a:pt x="144934" y="27722"/>
                    <a:pt x="97164" y="28626"/>
                  </a:cubicBezTo>
                  <a:cubicBezTo>
                    <a:pt x="90407" y="28769"/>
                    <a:pt x="87077" y="26771"/>
                    <a:pt x="83318" y="21109"/>
                  </a:cubicBezTo>
                  <a:cubicBezTo>
                    <a:pt x="67759" y="-2253"/>
                    <a:pt x="37545" y="-6821"/>
                    <a:pt x="16800" y="10403"/>
                  </a:cubicBezTo>
                  <a:cubicBezTo>
                    <a:pt x="-3897" y="27532"/>
                    <a:pt x="-5753" y="59268"/>
                    <a:pt x="12803" y="78110"/>
                  </a:cubicBezTo>
                  <a:cubicBezTo>
                    <a:pt x="31265" y="96857"/>
                    <a:pt x="62573" y="95572"/>
                    <a:pt x="80510" y="74875"/>
                  </a:cubicBezTo>
                  <a:cubicBezTo>
                    <a:pt x="84079" y="70783"/>
                    <a:pt x="87029" y="68546"/>
                    <a:pt x="92739" y="68451"/>
                  </a:cubicBezTo>
                  <a:cubicBezTo>
                    <a:pt x="141413" y="67833"/>
                    <a:pt x="190088" y="66976"/>
                    <a:pt x="238763" y="65882"/>
                  </a:cubicBezTo>
                  <a:cubicBezTo>
                    <a:pt x="246328" y="65739"/>
                    <a:pt x="250753" y="67690"/>
                    <a:pt x="255178" y="74399"/>
                  </a:cubicBezTo>
                  <a:close/>
                  <a:moveTo>
                    <a:pt x="292148" y="41759"/>
                  </a:moveTo>
                  <a:cubicBezTo>
                    <a:pt x="296145" y="42187"/>
                    <a:pt x="299000" y="43900"/>
                    <a:pt x="299332" y="48325"/>
                  </a:cubicBezTo>
                  <a:cubicBezTo>
                    <a:pt x="299666" y="52702"/>
                    <a:pt x="297477" y="55367"/>
                    <a:pt x="293147" y="55509"/>
                  </a:cubicBezTo>
                  <a:cubicBezTo>
                    <a:pt x="289150" y="55652"/>
                    <a:pt x="286058" y="53749"/>
                    <a:pt x="285725" y="49324"/>
                  </a:cubicBezTo>
                  <a:cubicBezTo>
                    <a:pt x="285439" y="44946"/>
                    <a:pt x="288389" y="42948"/>
                    <a:pt x="292148" y="41759"/>
                  </a:cubicBezTo>
                  <a:close/>
                  <a:moveTo>
                    <a:pt x="44492" y="52512"/>
                  </a:moveTo>
                  <a:cubicBezTo>
                    <a:pt x="40019" y="52084"/>
                    <a:pt x="38069" y="48943"/>
                    <a:pt x="38687" y="45232"/>
                  </a:cubicBezTo>
                  <a:cubicBezTo>
                    <a:pt x="39401" y="41140"/>
                    <a:pt x="42018" y="37524"/>
                    <a:pt x="47061" y="39094"/>
                  </a:cubicBezTo>
                  <a:cubicBezTo>
                    <a:pt x="50582" y="40188"/>
                    <a:pt x="52819" y="43043"/>
                    <a:pt x="52628" y="46897"/>
                  </a:cubicBezTo>
                  <a:cubicBezTo>
                    <a:pt x="51106" y="50894"/>
                    <a:pt x="48631" y="52940"/>
                    <a:pt x="44492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65">
              <a:extLst>
                <a:ext uri="{FF2B5EF4-FFF2-40B4-BE49-F238E27FC236}">
                  <a16:creationId xmlns:a16="http://schemas.microsoft.com/office/drawing/2014/main" id="{F24243A9-128D-4C7A-9FBD-2B6E45AFCF4F}"/>
                </a:ext>
              </a:extLst>
            </p:cNvPr>
            <p:cNvSpPr/>
            <p:nvPr/>
          </p:nvSpPr>
          <p:spPr>
            <a:xfrm>
              <a:off x="668056" y="1654210"/>
              <a:ext cx="91022" cy="91507"/>
            </a:xfrm>
            <a:custGeom>
              <a:avLst/>
              <a:gdLst>
                <a:gd name="connsiteX0" fmla="*/ 46107 w 91022"/>
                <a:gd name="connsiteY0" fmla="*/ 91497 h 91507"/>
                <a:gd name="connsiteX1" fmla="*/ 91023 w 91022"/>
                <a:gd name="connsiteY1" fmla="*/ 46010 h 91507"/>
                <a:gd name="connsiteX2" fmla="*/ 45060 w 91022"/>
                <a:gd name="connsiteY2" fmla="*/ 0 h 91507"/>
                <a:gd name="connsiteX3" fmla="*/ 1 w 91022"/>
                <a:gd name="connsiteY3" fmla="*/ 46343 h 91507"/>
                <a:gd name="connsiteX4" fmla="*/ 46107 w 91022"/>
                <a:gd name="connsiteY4" fmla="*/ 91497 h 91507"/>
                <a:gd name="connsiteX5" fmla="*/ 45060 w 91022"/>
                <a:gd name="connsiteY5" fmla="*/ 38683 h 91507"/>
                <a:gd name="connsiteX6" fmla="*/ 52292 w 91022"/>
                <a:gd name="connsiteY6" fmla="*/ 45630 h 91507"/>
                <a:gd name="connsiteX7" fmla="*/ 45488 w 91022"/>
                <a:gd name="connsiteY7" fmla="*/ 52386 h 91507"/>
                <a:gd name="connsiteX8" fmla="*/ 38684 w 91022"/>
                <a:gd name="connsiteY8" fmla="*/ 45963 h 91507"/>
                <a:gd name="connsiteX9" fmla="*/ 45060 w 91022"/>
                <a:gd name="connsiteY9" fmla="*/ 38683 h 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2" h="91507">
                  <a:moveTo>
                    <a:pt x="46107" y="91497"/>
                  </a:moveTo>
                  <a:cubicBezTo>
                    <a:pt x="70753" y="91021"/>
                    <a:pt x="90975" y="70562"/>
                    <a:pt x="91023" y="46010"/>
                  </a:cubicBezTo>
                  <a:cubicBezTo>
                    <a:pt x="91070" y="21031"/>
                    <a:pt x="69992" y="-48"/>
                    <a:pt x="45060" y="0"/>
                  </a:cubicBezTo>
                  <a:cubicBezTo>
                    <a:pt x="19747" y="48"/>
                    <a:pt x="-189" y="20602"/>
                    <a:pt x="1" y="46343"/>
                  </a:cubicBezTo>
                  <a:cubicBezTo>
                    <a:pt x="192" y="72322"/>
                    <a:pt x="20366" y="92021"/>
                    <a:pt x="46107" y="91497"/>
                  </a:cubicBezTo>
                  <a:close/>
                  <a:moveTo>
                    <a:pt x="45060" y="38683"/>
                  </a:moveTo>
                  <a:cubicBezTo>
                    <a:pt x="49009" y="39444"/>
                    <a:pt x="51959" y="41776"/>
                    <a:pt x="52292" y="45630"/>
                  </a:cubicBezTo>
                  <a:cubicBezTo>
                    <a:pt x="52673" y="49959"/>
                    <a:pt x="49295" y="52148"/>
                    <a:pt x="45488" y="52386"/>
                  </a:cubicBezTo>
                  <a:cubicBezTo>
                    <a:pt x="41349" y="52671"/>
                    <a:pt x="38637" y="50530"/>
                    <a:pt x="38684" y="45963"/>
                  </a:cubicBezTo>
                  <a:cubicBezTo>
                    <a:pt x="38684" y="41680"/>
                    <a:pt x="41111" y="39539"/>
                    <a:pt x="45060" y="386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66">
              <a:extLst>
                <a:ext uri="{FF2B5EF4-FFF2-40B4-BE49-F238E27FC236}">
                  <a16:creationId xmlns:a16="http://schemas.microsoft.com/office/drawing/2014/main" id="{90B10C38-B94E-4E1E-B3AF-B4EE3130971C}"/>
                </a:ext>
              </a:extLst>
            </p:cNvPr>
            <p:cNvSpPr/>
            <p:nvPr/>
          </p:nvSpPr>
          <p:spPr>
            <a:xfrm>
              <a:off x="2348643" y="2408549"/>
              <a:ext cx="91596" cy="91073"/>
            </a:xfrm>
            <a:custGeom>
              <a:avLst/>
              <a:gdLst>
                <a:gd name="connsiteX0" fmla="*/ 91593 w 91596"/>
                <a:gd name="connsiteY0" fmla="*/ 46296 h 91073"/>
                <a:gd name="connsiteX1" fmla="*/ 45773 w 91596"/>
                <a:gd name="connsiteY1" fmla="*/ 0 h 91073"/>
                <a:gd name="connsiteX2" fmla="*/ 0 w 91596"/>
                <a:gd name="connsiteY2" fmla="*/ 46058 h 91073"/>
                <a:gd name="connsiteX3" fmla="*/ 44916 w 91596"/>
                <a:gd name="connsiteY3" fmla="*/ 91069 h 91073"/>
                <a:gd name="connsiteX4" fmla="*/ 91593 w 91596"/>
                <a:gd name="connsiteY4" fmla="*/ 46296 h 91073"/>
                <a:gd name="connsiteX5" fmla="*/ 38826 w 91596"/>
                <a:gd name="connsiteY5" fmla="*/ 46439 h 91073"/>
                <a:gd name="connsiteX6" fmla="*/ 46011 w 91596"/>
                <a:gd name="connsiteY6" fmla="*/ 38778 h 91073"/>
                <a:gd name="connsiteX7" fmla="*/ 53052 w 91596"/>
                <a:gd name="connsiteY7" fmla="*/ 45820 h 91073"/>
                <a:gd name="connsiteX8" fmla="*/ 46058 w 91596"/>
                <a:gd name="connsiteY8" fmla="*/ 52481 h 91073"/>
                <a:gd name="connsiteX9" fmla="*/ 38826 w 91596"/>
                <a:gd name="connsiteY9" fmla="*/ 46439 h 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96" h="91073">
                  <a:moveTo>
                    <a:pt x="91593" y="46296"/>
                  </a:moveTo>
                  <a:cubicBezTo>
                    <a:pt x="91926" y="21602"/>
                    <a:pt x="70610" y="96"/>
                    <a:pt x="45773" y="0"/>
                  </a:cubicBezTo>
                  <a:cubicBezTo>
                    <a:pt x="20745" y="-95"/>
                    <a:pt x="-95" y="20888"/>
                    <a:pt x="0" y="46058"/>
                  </a:cubicBezTo>
                  <a:cubicBezTo>
                    <a:pt x="48" y="71228"/>
                    <a:pt x="19508" y="90736"/>
                    <a:pt x="44916" y="91069"/>
                  </a:cubicBezTo>
                  <a:cubicBezTo>
                    <a:pt x="70752" y="91402"/>
                    <a:pt x="91259" y="71752"/>
                    <a:pt x="91593" y="46296"/>
                  </a:cubicBezTo>
                  <a:close/>
                  <a:moveTo>
                    <a:pt x="38826" y="46439"/>
                  </a:moveTo>
                  <a:cubicBezTo>
                    <a:pt x="38683" y="41966"/>
                    <a:pt x="41253" y="38588"/>
                    <a:pt x="46011" y="38778"/>
                  </a:cubicBezTo>
                  <a:cubicBezTo>
                    <a:pt x="49912" y="38921"/>
                    <a:pt x="51958" y="42157"/>
                    <a:pt x="53052" y="45820"/>
                  </a:cubicBezTo>
                  <a:cubicBezTo>
                    <a:pt x="52244" y="49674"/>
                    <a:pt x="50293" y="52244"/>
                    <a:pt x="46058" y="52481"/>
                  </a:cubicBezTo>
                  <a:cubicBezTo>
                    <a:pt x="41776" y="52719"/>
                    <a:pt x="38969" y="50531"/>
                    <a:pt x="38826" y="464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67">
              <a:extLst>
                <a:ext uri="{FF2B5EF4-FFF2-40B4-BE49-F238E27FC236}">
                  <a16:creationId xmlns:a16="http://schemas.microsoft.com/office/drawing/2014/main" id="{DA3EC17E-641D-4273-BC3F-78F34F1CDBF6}"/>
                </a:ext>
              </a:extLst>
            </p:cNvPr>
            <p:cNvSpPr/>
            <p:nvPr/>
          </p:nvSpPr>
          <p:spPr>
            <a:xfrm>
              <a:off x="668056" y="1822074"/>
              <a:ext cx="91023" cy="91454"/>
            </a:xfrm>
            <a:custGeom>
              <a:avLst/>
              <a:gdLst>
                <a:gd name="connsiteX0" fmla="*/ 45108 w 91023"/>
                <a:gd name="connsiteY0" fmla="*/ 0 h 91454"/>
                <a:gd name="connsiteX1" fmla="*/ 1 w 91023"/>
                <a:gd name="connsiteY1" fmla="*/ 46105 h 91454"/>
                <a:gd name="connsiteX2" fmla="*/ 44679 w 91023"/>
                <a:gd name="connsiteY2" fmla="*/ 91450 h 91454"/>
                <a:gd name="connsiteX3" fmla="*/ 91023 w 91023"/>
                <a:gd name="connsiteY3" fmla="*/ 45820 h 91454"/>
                <a:gd name="connsiteX4" fmla="*/ 45108 w 91023"/>
                <a:gd name="connsiteY4" fmla="*/ 0 h 91454"/>
                <a:gd name="connsiteX5" fmla="*/ 45345 w 91023"/>
                <a:gd name="connsiteY5" fmla="*/ 52624 h 91454"/>
                <a:gd name="connsiteX6" fmla="*/ 38637 w 91023"/>
                <a:gd name="connsiteY6" fmla="*/ 45725 h 91454"/>
                <a:gd name="connsiteX7" fmla="*/ 45679 w 91023"/>
                <a:gd name="connsiteY7" fmla="*/ 38826 h 91454"/>
                <a:gd name="connsiteX8" fmla="*/ 52340 w 91023"/>
                <a:gd name="connsiteY8" fmla="*/ 45582 h 91454"/>
                <a:gd name="connsiteX9" fmla="*/ 45345 w 91023"/>
                <a:gd name="connsiteY9" fmla="*/ 52624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3" h="91454">
                  <a:moveTo>
                    <a:pt x="45108" y="0"/>
                  </a:moveTo>
                  <a:cubicBezTo>
                    <a:pt x="19271" y="95"/>
                    <a:pt x="-189" y="19936"/>
                    <a:pt x="1" y="46105"/>
                  </a:cubicBezTo>
                  <a:cubicBezTo>
                    <a:pt x="144" y="71180"/>
                    <a:pt x="19795" y="91116"/>
                    <a:pt x="44679" y="91450"/>
                  </a:cubicBezTo>
                  <a:cubicBezTo>
                    <a:pt x="69469" y="91830"/>
                    <a:pt x="90832" y="70752"/>
                    <a:pt x="91023" y="45820"/>
                  </a:cubicBezTo>
                  <a:cubicBezTo>
                    <a:pt x="91213" y="20793"/>
                    <a:pt x="70325" y="-48"/>
                    <a:pt x="45108" y="0"/>
                  </a:cubicBezTo>
                  <a:close/>
                  <a:moveTo>
                    <a:pt x="45345" y="52624"/>
                  </a:moveTo>
                  <a:cubicBezTo>
                    <a:pt x="41349" y="52814"/>
                    <a:pt x="38732" y="50102"/>
                    <a:pt x="38637" y="45725"/>
                  </a:cubicBezTo>
                  <a:cubicBezTo>
                    <a:pt x="38541" y="41252"/>
                    <a:pt x="40920" y="39111"/>
                    <a:pt x="45679" y="38826"/>
                  </a:cubicBezTo>
                  <a:cubicBezTo>
                    <a:pt x="48962" y="39634"/>
                    <a:pt x="52483" y="41157"/>
                    <a:pt x="52340" y="45582"/>
                  </a:cubicBezTo>
                  <a:cubicBezTo>
                    <a:pt x="52197" y="49674"/>
                    <a:pt x="49152" y="52481"/>
                    <a:pt x="45345" y="5262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68">
              <a:extLst>
                <a:ext uri="{FF2B5EF4-FFF2-40B4-BE49-F238E27FC236}">
                  <a16:creationId xmlns:a16="http://schemas.microsoft.com/office/drawing/2014/main" id="{D4ED3E91-975A-4A7C-919A-8A87092A38CE}"/>
                </a:ext>
              </a:extLst>
            </p:cNvPr>
            <p:cNvSpPr/>
            <p:nvPr/>
          </p:nvSpPr>
          <p:spPr>
            <a:xfrm>
              <a:off x="1185859" y="2699452"/>
              <a:ext cx="91893" cy="91644"/>
            </a:xfrm>
            <a:custGeom>
              <a:avLst/>
              <a:gdLst>
                <a:gd name="connsiteX0" fmla="*/ 45740 w 91893"/>
                <a:gd name="connsiteY0" fmla="*/ 91644 h 91644"/>
                <a:gd name="connsiteX1" fmla="*/ 91893 w 91893"/>
                <a:gd name="connsiteY1" fmla="*/ 45633 h 91644"/>
                <a:gd name="connsiteX2" fmla="*/ 45550 w 91893"/>
                <a:gd name="connsiteY2" fmla="*/ 4 h 91644"/>
                <a:gd name="connsiteX3" fmla="*/ 15 w 91893"/>
                <a:gd name="connsiteY3" fmla="*/ 46538 h 91644"/>
                <a:gd name="connsiteX4" fmla="*/ 45740 w 91893"/>
                <a:gd name="connsiteY4" fmla="*/ 91644 h 91644"/>
                <a:gd name="connsiteX5" fmla="*/ 46406 w 91893"/>
                <a:gd name="connsiteY5" fmla="*/ 39020 h 91644"/>
                <a:gd name="connsiteX6" fmla="*/ 53258 w 91893"/>
                <a:gd name="connsiteY6" fmla="*/ 45491 h 91644"/>
                <a:gd name="connsiteX7" fmla="*/ 46264 w 91893"/>
                <a:gd name="connsiteY7" fmla="*/ 52771 h 91644"/>
                <a:gd name="connsiteX8" fmla="*/ 38936 w 91893"/>
                <a:gd name="connsiteY8" fmla="*/ 45015 h 91644"/>
                <a:gd name="connsiteX9" fmla="*/ 46406 w 91893"/>
                <a:gd name="connsiteY9" fmla="*/ 39020 h 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93" h="91644">
                  <a:moveTo>
                    <a:pt x="45740" y="91644"/>
                  </a:moveTo>
                  <a:cubicBezTo>
                    <a:pt x="70482" y="91834"/>
                    <a:pt x="91893" y="70423"/>
                    <a:pt x="91893" y="45633"/>
                  </a:cubicBezTo>
                  <a:cubicBezTo>
                    <a:pt x="91846" y="20654"/>
                    <a:pt x="70529" y="-329"/>
                    <a:pt x="45550" y="4"/>
                  </a:cubicBezTo>
                  <a:cubicBezTo>
                    <a:pt x="20380" y="337"/>
                    <a:pt x="-651" y="21843"/>
                    <a:pt x="15" y="46538"/>
                  </a:cubicBezTo>
                  <a:cubicBezTo>
                    <a:pt x="682" y="70851"/>
                    <a:pt x="21569" y="91501"/>
                    <a:pt x="45740" y="91644"/>
                  </a:cubicBezTo>
                  <a:close/>
                  <a:moveTo>
                    <a:pt x="46406" y="39020"/>
                  </a:moveTo>
                  <a:cubicBezTo>
                    <a:pt x="50688" y="39067"/>
                    <a:pt x="52544" y="41922"/>
                    <a:pt x="53258" y="45491"/>
                  </a:cubicBezTo>
                  <a:cubicBezTo>
                    <a:pt x="52259" y="49487"/>
                    <a:pt x="50213" y="52818"/>
                    <a:pt x="46264" y="52771"/>
                  </a:cubicBezTo>
                  <a:cubicBezTo>
                    <a:pt x="41791" y="52723"/>
                    <a:pt x="38651" y="49487"/>
                    <a:pt x="38936" y="45015"/>
                  </a:cubicBezTo>
                  <a:cubicBezTo>
                    <a:pt x="39174" y="41113"/>
                    <a:pt x="42362" y="38972"/>
                    <a:pt x="46406" y="390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69">
              <a:extLst>
                <a:ext uri="{FF2B5EF4-FFF2-40B4-BE49-F238E27FC236}">
                  <a16:creationId xmlns:a16="http://schemas.microsoft.com/office/drawing/2014/main" id="{21957E29-7F62-4E74-AAA9-E0D45B9880D9}"/>
                </a:ext>
              </a:extLst>
            </p:cNvPr>
            <p:cNvSpPr/>
            <p:nvPr/>
          </p:nvSpPr>
          <p:spPr>
            <a:xfrm>
              <a:off x="356784" y="2707259"/>
              <a:ext cx="90690" cy="91885"/>
            </a:xfrm>
            <a:custGeom>
              <a:avLst/>
              <a:gdLst>
                <a:gd name="connsiteX0" fmla="*/ 90690 w 90690"/>
                <a:gd name="connsiteY0" fmla="*/ 46105 h 91885"/>
                <a:gd name="connsiteX1" fmla="*/ 45204 w 90690"/>
                <a:gd name="connsiteY1" fmla="*/ 0 h 91885"/>
                <a:gd name="connsiteX2" fmla="*/ 2 w 90690"/>
                <a:gd name="connsiteY2" fmla="*/ 45011 h 91885"/>
                <a:gd name="connsiteX3" fmla="*/ 44775 w 90690"/>
                <a:gd name="connsiteY3" fmla="*/ 91878 h 91885"/>
                <a:gd name="connsiteX4" fmla="*/ 90690 w 90690"/>
                <a:gd name="connsiteY4" fmla="*/ 46105 h 91885"/>
                <a:gd name="connsiteX5" fmla="*/ 38590 w 90690"/>
                <a:gd name="connsiteY5" fmla="*/ 46343 h 91885"/>
                <a:gd name="connsiteX6" fmla="*/ 44680 w 90690"/>
                <a:gd name="connsiteY6" fmla="*/ 39016 h 91885"/>
                <a:gd name="connsiteX7" fmla="*/ 52245 w 90690"/>
                <a:gd name="connsiteY7" fmla="*/ 46201 h 91885"/>
                <a:gd name="connsiteX8" fmla="*/ 45441 w 90690"/>
                <a:gd name="connsiteY8" fmla="*/ 53290 h 91885"/>
                <a:gd name="connsiteX9" fmla="*/ 38590 w 90690"/>
                <a:gd name="connsiteY9" fmla="*/ 46343 h 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0" h="91885">
                  <a:moveTo>
                    <a:pt x="90690" y="46105"/>
                  </a:moveTo>
                  <a:cubicBezTo>
                    <a:pt x="90786" y="20650"/>
                    <a:pt x="70374" y="-47"/>
                    <a:pt x="45204" y="0"/>
                  </a:cubicBezTo>
                  <a:cubicBezTo>
                    <a:pt x="20462" y="48"/>
                    <a:pt x="288" y="20127"/>
                    <a:pt x="2" y="45011"/>
                  </a:cubicBezTo>
                  <a:cubicBezTo>
                    <a:pt x="-236" y="70990"/>
                    <a:pt x="19225" y="91354"/>
                    <a:pt x="44775" y="91878"/>
                  </a:cubicBezTo>
                  <a:cubicBezTo>
                    <a:pt x="69755" y="92354"/>
                    <a:pt x="90643" y="71561"/>
                    <a:pt x="90690" y="46105"/>
                  </a:cubicBezTo>
                  <a:close/>
                  <a:moveTo>
                    <a:pt x="38590" y="46343"/>
                  </a:moveTo>
                  <a:cubicBezTo>
                    <a:pt x="38400" y="41919"/>
                    <a:pt x="40969" y="39302"/>
                    <a:pt x="44680" y="39016"/>
                  </a:cubicBezTo>
                  <a:cubicBezTo>
                    <a:pt x="49105" y="38683"/>
                    <a:pt x="52245" y="41252"/>
                    <a:pt x="52245" y="46201"/>
                  </a:cubicBezTo>
                  <a:cubicBezTo>
                    <a:pt x="52245" y="50626"/>
                    <a:pt x="48867" y="52005"/>
                    <a:pt x="45441" y="53290"/>
                  </a:cubicBezTo>
                  <a:cubicBezTo>
                    <a:pt x="41968" y="52148"/>
                    <a:pt x="38828" y="50816"/>
                    <a:pt x="38590" y="4634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70">
              <a:extLst>
                <a:ext uri="{FF2B5EF4-FFF2-40B4-BE49-F238E27FC236}">
                  <a16:creationId xmlns:a16="http://schemas.microsoft.com/office/drawing/2014/main" id="{80D6F969-92BD-4D6E-8373-6F1D47B74B8D}"/>
                </a:ext>
              </a:extLst>
            </p:cNvPr>
            <p:cNvSpPr/>
            <p:nvPr/>
          </p:nvSpPr>
          <p:spPr>
            <a:xfrm>
              <a:off x="507805" y="2596252"/>
              <a:ext cx="91653" cy="91118"/>
            </a:xfrm>
            <a:custGeom>
              <a:avLst/>
              <a:gdLst>
                <a:gd name="connsiteX0" fmla="*/ 46012 w 91653"/>
                <a:gd name="connsiteY0" fmla="*/ 91118 h 91118"/>
                <a:gd name="connsiteX1" fmla="*/ 91642 w 91653"/>
                <a:gd name="connsiteY1" fmla="*/ 46203 h 91118"/>
                <a:gd name="connsiteX2" fmla="*/ 46488 w 91653"/>
                <a:gd name="connsiteY2" fmla="*/ 2 h 91118"/>
                <a:gd name="connsiteX3" fmla="*/ 2 w 91653"/>
                <a:gd name="connsiteY3" fmla="*/ 45013 h 91118"/>
                <a:gd name="connsiteX4" fmla="*/ 46012 w 91653"/>
                <a:gd name="connsiteY4" fmla="*/ 91118 h 91118"/>
                <a:gd name="connsiteX5" fmla="*/ 45632 w 91653"/>
                <a:gd name="connsiteY5" fmla="*/ 38590 h 91118"/>
                <a:gd name="connsiteX6" fmla="*/ 52911 w 91653"/>
                <a:gd name="connsiteY6" fmla="*/ 44966 h 91118"/>
                <a:gd name="connsiteX7" fmla="*/ 46726 w 91653"/>
                <a:gd name="connsiteY7" fmla="*/ 52293 h 91118"/>
                <a:gd name="connsiteX8" fmla="*/ 38732 w 91653"/>
                <a:gd name="connsiteY8" fmla="*/ 45156 h 91118"/>
                <a:gd name="connsiteX9" fmla="*/ 45632 w 91653"/>
                <a:gd name="connsiteY9" fmla="*/ 38590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118">
                  <a:moveTo>
                    <a:pt x="46012" y="91118"/>
                  </a:moveTo>
                  <a:cubicBezTo>
                    <a:pt x="70421" y="91071"/>
                    <a:pt x="91071" y="70707"/>
                    <a:pt x="91642" y="46203"/>
                  </a:cubicBezTo>
                  <a:cubicBezTo>
                    <a:pt x="92213" y="20652"/>
                    <a:pt x="72277" y="240"/>
                    <a:pt x="46488" y="2"/>
                  </a:cubicBezTo>
                  <a:cubicBezTo>
                    <a:pt x="20795" y="-236"/>
                    <a:pt x="192" y="19700"/>
                    <a:pt x="2" y="45013"/>
                  </a:cubicBezTo>
                  <a:cubicBezTo>
                    <a:pt x="-236" y="69660"/>
                    <a:pt x="21223" y="91166"/>
                    <a:pt x="46012" y="91118"/>
                  </a:cubicBezTo>
                  <a:close/>
                  <a:moveTo>
                    <a:pt x="45632" y="38590"/>
                  </a:moveTo>
                  <a:cubicBezTo>
                    <a:pt x="49914" y="38352"/>
                    <a:pt x="52150" y="40683"/>
                    <a:pt x="52911" y="44966"/>
                  </a:cubicBezTo>
                  <a:cubicBezTo>
                    <a:pt x="52578" y="48677"/>
                    <a:pt x="50532" y="51912"/>
                    <a:pt x="46726" y="52293"/>
                  </a:cubicBezTo>
                  <a:cubicBezTo>
                    <a:pt x="42158" y="52769"/>
                    <a:pt x="38970" y="49438"/>
                    <a:pt x="38732" y="45156"/>
                  </a:cubicBezTo>
                  <a:cubicBezTo>
                    <a:pt x="38542" y="41302"/>
                    <a:pt x="41540" y="38828"/>
                    <a:pt x="45632" y="385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71">
              <a:extLst>
                <a:ext uri="{FF2B5EF4-FFF2-40B4-BE49-F238E27FC236}">
                  <a16:creationId xmlns:a16="http://schemas.microsoft.com/office/drawing/2014/main" id="{28C65AA6-929C-460C-B73D-A262A92C5F0B}"/>
                </a:ext>
              </a:extLst>
            </p:cNvPr>
            <p:cNvSpPr/>
            <p:nvPr/>
          </p:nvSpPr>
          <p:spPr>
            <a:xfrm>
              <a:off x="1330186" y="2452274"/>
              <a:ext cx="90642" cy="90833"/>
            </a:xfrm>
            <a:custGeom>
              <a:avLst/>
              <a:gdLst>
                <a:gd name="connsiteX0" fmla="*/ 45915 w 90642"/>
                <a:gd name="connsiteY0" fmla="*/ 2 h 90833"/>
                <a:gd name="connsiteX1" fmla="*/ 0 w 90642"/>
                <a:gd name="connsiteY1" fmla="*/ 45299 h 90833"/>
                <a:gd name="connsiteX2" fmla="*/ 45344 w 90642"/>
                <a:gd name="connsiteY2" fmla="*/ 90833 h 90833"/>
                <a:gd name="connsiteX3" fmla="*/ 90641 w 90642"/>
                <a:gd name="connsiteY3" fmla="*/ 45156 h 90833"/>
                <a:gd name="connsiteX4" fmla="*/ 45915 w 90642"/>
                <a:gd name="connsiteY4" fmla="*/ 2 h 90833"/>
                <a:gd name="connsiteX5" fmla="*/ 45868 w 90642"/>
                <a:gd name="connsiteY5" fmla="*/ 52103 h 90833"/>
                <a:gd name="connsiteX6" fmla="*/ 38588 w 90642"/>
                <a:gd name="connsiteY6" fmla="*/ 45965 h 90833"/>
                <a:gd name="connsiteX7" fmla="*/ 43822 w 90642"/>
                <a:gd name="connsiteY7" fmla="*/ 38495 h 90833"/>
                <a:gd name="connsiteX8" fmla="*/ 52053 w 90642"/>
                <a:gd name="connsiteY8" fmla="*/ 44918 h 90833"/>
                <a:gd name="connsiteX9" fmla="*/ 45868 w 90642"/>
                <a:gd name="connsiteY9" fmla="*/ 52103 h 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42" h="90833">
                  <a:moveTo>
                    <a:pt x="45915" y="2"/>
                  </a:moveTo>
                  <a:cubicBezTo>
                    <a:pt x="20174" y="-236"/>
                    <a:pt x="48" y="19605"/>
                    <a:pt x="0" y="45299"/>
                  </a:cubicBezTo>
                  <a:cubicBezTo>
                    <a:pt x="-48" y="71420"/>
                    <a:pt x="19318" y="90881"/>
                    <a:pt x="45344" y="90833"/>
                  </a:cubicBezTo>
                  <a:cubicBezTo>
                    <a:pt x="71275" y="90786"/>
                    <a:pt x="90831" y="71135"/>
                    <a:pt x="90641" y="45156"/>
                  </a:cubicBezTo>
                  <a:cubicBezTo>
                    <a:pt x="90498" y="19986"/>
                    <a:pt x="70942" y="240"/>
                    <a:pt x="45915" y="2"/>
                  </a:cubicBezTo>
                  <a:close/>
                  <a:moveTo>
                    <a:pt x="45868" y="52103"/>
                  </a:moveTo>
                  <a:cubicBezTo>
                    <a:pt x="41728" y="52436"/>
                    <a:pt x="39016" y="50390"/>
                    <a:pt x="38588" y="45965"/>
                  </a:cubicBezTo>
                  <a:cubicBezTo>
                    <a:pt x="38112" y="41397"/>
                    <a:pt x="41300" y="39827"/>
                    <a:pt x="43822" y="38495"/>
                  </a:cubicBezTo>
                  <a:cubicBezTo>
                    <a:pt x="49008" y="38590"/>
                    <a:pt x="51577" y="40826"/>
                    <a:pt x="52053" y="44918"/>
                  </a:cubicBezTo>
                  <a:cubicBezTo>
                    <a:pt x="52529" y="49248"/>
                    <a:pt x="50007" y="51770"/>
                    <a:pt x="45868" y="521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72">
              <a:extLst>
                <a:ext uri="{FF2B5EF4-FFF2-40B4-BE49-F238E27FC236}">
                  <a16:creationId xmlns:a16="http://schemas.microsoft.com/office/drawing/2014/main" id="{1D6A9485-16FE-4185-B385-92E5224EEB28}"/>
                </a:ext>
              </a:extLst>
            </p:cNvPr>
            <p:cNvSpPr/>
            <p:nvPr/>
          </p:nvSpPr>
          <p:spPr>
            <a:xfrm>
              <a:off x="747755" y="1741939"/>
              <a:ext cx="90688" cy="91839"/>
            </a:xfrm>
            <a:custGeom>
              <a:avLst/>
              <a:gdLst>
                <a:gd name="connsiteX0" fmla="*/ 45439 w 90688"/>
                <a:gd name="connsiteY0" fmla="*/ 91840 h 91839"/>
                <a:gd name="connsiteX1" fmla="*/ 90688 w 90688"/>
                <a:gd name="connsiteY1" fmla="*/ 45497 h 91839"/>
                <a:gd name="connsiteX2" fmla="*/ 45867 w 90688"/>
                <a:gd name="connsiteY2" fmla="*/ 10 h 91839"/>
                <a:gd name="connsiteX3" fmla="*/ 0 w 90688"/>
                <a:gd name="connsiteY3" fmla="*/ 45734 h 91839"/>
                <a:gd name="connsiteX4" fmla="*/ 45439 w 90688"/>
                <a:gd name="connsiteY4" fmla="*/ 91840 h 91839"/>
                <a:gd name="connsiteX5" fmla="*/ 38588 w 90688"/>
                <a:gd name="connsiteY5" fmla="*/ 44926 h 91839"/>
                <a:gd name="connsiteX6" fmla="*/ 45915 w 90688"/>
                <a:gd name="connsiteY6" fmla="*/ 38883 h 91839"/>
                <a:gd name="connsiteX7" fmla="*/ 52338 w 90688"/>
                <a:gd name="connsiteY7" fmla="*/ 46210 h 91839"/>
                <a:gd name="connsiteX8" fmla="*/ 45344 w 90688"/>
                <a:gd name="connsiteY8" fmla="*/ 53014 h 91839"/>
                <a:gd name="connsiteX9" fmla="*/ 38588 w 90688"/>
                <a:gd name="connsiteY9" fmla="*/ 44926 h 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88" h="91839">
                  <a:moveTo>
                    <a:pt x="45439" y="91840"/>
                  </a:moveTo>
                  <a:cubicBezTo>
                    <a:pt x="70514" y="91792"/>
                    <a:pt x="90831" y="70952"/>
                    <a:pt x="90688" y="45497"/>
                  </a:cubicBezTo>
                  <a:cubicBezTo>
                    <a:pt x="90545" y="20755"/>
                    <a:pt x="70609" y="485"/>
                    <a:pt x="45867" y="10"/>
                  </a:cubicBezTo>
                  <a:cubicBezTo>
                    <a:pt x="20697" y="-514"/>
                    <a:pt x="95" y="20089"/>
                    <a:pt x="0" y="45734"/>
                  </a:cubicBezTo>
                  <a:cubicBezTo>
                    <a:pt x="0" y="71523"/>
                    <a:pt x="20031" y="91887"/>
                    <a:pt x="45439" y="91840"/>
                  </a:cubicBezTo>
                  <a:close/>
                  <a:moveTo>
                    <a:pt x="38588" y="44926"/>
                  </a:moveTo>
                  <a:cubicBezTo>
                    <a:pt x="39159" y="40691"/>
                    <a:pt x="41966" y="38360"/>
                    <a:pt x="45915" y="38883"/>
                  </a:cubicBezTo>
                  <a:cubicBezTo>
                    <a:pt x="49579" y="39359"/>
                    <a:pt x="52386" y="41833"/>
                    <a:pt x="52338" y="46210"/>
                  </a:cubicBezTo>
                  <a:cubicBezTo>
                    <a:pt x="52100" y="50635"/>
                    <a:pt x="48817" y="53062"/>
                    <a:pt x="45344" y="53014"/>
                  </a:cubicBezTo>
                  <a:cubicBezTo>
                    <a:pt x="41014" y="52967"/>
                    <a:pt x="37922" y="50017"/>
                    <a:pt x="38588" y="449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73">
              <a:extLst>
                <a:ext uri="{FF2B5EF4-FFF2-40B4-BE49-F238E27FC236}">
                  <a16:creationId xmlns:a16="http://schemas.microsoft.com/office/drawing/2014/main" id="{0BAC8DF4-7266-4B5D-8750-A8657DC190B8}"/>
                </a:ext>
              </a:extLst>
            </p:cNvPr>
            <p:cNvSpPr/>
            <p:nvPr/>
          </p:nvSpPr>
          <p:spPr>
            <a:xfrm>
              <a:off x="1185866" y="2452272"/>
              <a:ext cx="91838" cy="90835"/>
            </a:xfrm>
            <a:custGeom>
              <a:avLst/>
              <a:gdLst>
                <a:gd name="connsiteX0" fmla="*/ 91838 w 91838"/>
                <a:gd name="connsiteY0" fmla="*/ 45443 h 90835"/>
                <a:gd name="connsiteX1" fmla="*/ 46827 w 91838"/>
                <a:gd name="connsiteY1" fmla="*/ 4 h 90835"/>
                <a:gd name="connsiteX2" fmla="*/ 8 w 91838"/>
                <a:gd name="connsiteY2" fmla="*/ 45063 h 90835"/>
                <a:gd name="connsiteX3" fmla="*/ 45780 w 91838"/>
                <a:gd name="connsiteY3" fmla="*/ 90835 h 90835"/>
                <a:gd name="connsiteX4" fmla="*/ 91838 w 91838"/>
                <a:gd name="connsiteY4" fmla="*/ 45443 h 90835"/>
                <a:gd name="connsiteX5" fmla="*/ 38786 w 91838"/>
                <a:gd name="connsiteY5" fmla="*/ 45586 h 90835"/>
                <a:gd name="connsiteX6" fmla="*/ 46875 w 91838"/>
                <a:gd name="connsiteY6" fmla="*/ 38544 h 90835"/>
                <a:gd name="connsiteX7" fmla="*/ 53108 w 91838"/>
                <a:gd name="connsiteY7" fmla="*/ 45872 h 90835"/>
                <a:gd name="connsiteX8" fmla="*/ 45590 w 91838"/>
                <a:gd name="connsiteY8" fmla="*/ 52295 h 90835"/>
                <a:gd name="connsiteX9" fmla="*/ 38786 w 91838"/>
                <a:gd name="connsiteY9" fmla="*/ 45586 h 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8" h="90835">
                  <a:moveTo>
                    <a:pt x="91838" y="45443"/>
                  </a:moveTo>
                  <a:cubicBezTo>
                    <a:pt x="91743" y="20987"/>
                    <a:pt x="71284" y="385"/>
                    <a:pt x="46827" y="4"/>
                  </a:cubicBezTo>
                  <a:cubicBezTo>
                    <a:pt x="21657" y="-329"/>
                    <a:pt x="484" y="19988"/>
                    <a:pt x="8" y="45063"/>
                  </a:cubicBezTo>
                  <a:cubicBezTo>
                    <a:pt x="-468" y="70280"/>
                    <a:pt x="19992" y="90740"/>
                    <a:pt x="45780" y="90835"/>
                  </a:cubicBezTo>
                  <a:cubicBezTo>
                    <a:pt x="71617" y="90930"/>
                    <a:pt x="91933" y="70946"/>
                    <a:pt x="91838" y="45443"/>
                  </a:cubicBezTo>
                  <a:close/>
                  <a:moveTo>
                    <a:pt x="38786" y="45586"/>
                  </a:moveTo>
                  <a:cubicBezTo>
                    <a:pt x="39072" y="41399"/>
                    <a:pt x="41926" y="37830"/>
                    <a:pt x="46875" y="38544"/>
                  </a:cubicBezTo>
                  <a:cubicBezTo>
                    <a:pt x="50824" y="39115"/>
                    <a:pt x="52680" y="42255"/>
                    <a:pt x="53108" y="45872"/>
                  </a:cubicBezTo>
                  <a:cubicBezTo>
                    <a:pt x="52109" y="50106"/>
                    <a:pt x="50015" y="52485"/>
                    <a:pt x="45590" y="52295"/>
                  </a:cubicBezTo>
                  <a:cubicBezTo>
                    <a:pt x="41165" y="52105"/>
                    <a:pt x="38501" y="49345"/>
                    <a:pt x="38786" y="4558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74">
              <a:extLst>
                <a:ext uri="{FF2B5EF4-FFF2-40B4-BE49-F238E27FC236}">
                  <a16:creationId xmlns:a16="http://schemas.microsoft.com/office/drawing/2014/main" id="{B1F04C93-35AA-41C9-8BEF-333FEF0D1291}"/>
                </a:ext>
              </a:extLst>
            </p:cNvPr>
            <p:cNvSpPr/>
            <p:nvPr/>
          </p:nvSpPr>
          <p:spPr>
            <a:xfrm>
              <a:off x="2202761" y="2408589"/>
              <a:ext cx="91261" cy="91077"/>
            </a:xfrm>
            <a:custGeom>
              <a:avLst/>
              <a:gdLst>
                <a:gd name="connsiteX0" fmla="*/ 91261 w 91261"/>
                <a:gd name="connsiteY0" fmla="*/ 45352 h 91077"/>
                <a:gd name="connsiteX1" fmla="*/ 45108 w 91261"/>
                <a:gd name="connsiteY1" fmla="*/ 8 h 91077"/>
                <a:gd name="connsiteX2" fmla="*/ 1 w 91261"/>
                <a:gd name="connsiteY2" fmla="*/ 45590 h 91077"/>
                <a:gd name="connsiteX3" fmla="*/ 45964 w 91261"/>
                <a:gd name="connsiteY3" fmla="*/ 91077 h 91077"/>
                <a:gd name="connsiteX4" fmla="*/ 91261 w 91261"/>
                <a:gd name="connsiteY4" fmla="*/ 45352 h 91077"/>
                <a:gd name="connsiteX5" fmla="*/ 38970 w 91261"/>
                <a:gd name="connsiteY5" fmla="*/ 44972 h 91077"/>
                <a:gd name="connsiteX6" fmla="*/ 46630 w 91261"/>
                <a:gd name="connsiteY6" fmla="*/ 38834 h 91077"/>
                <a:gd name="connsiteX7" fmla="*/ 52530 w 91261"/>
                <a:gd name="connsiteY7" fmla="*/ 46351 h 91077"/>
                <a:gd name="connsiteX8" fmla="*/ 44965 w 91261"/>
                <a:gd name="connsiteY8" fmla="*/ 52251 h 91077"/>
                <a:gd name="connsiteX9" fmla="*/ 38970 w 91261"/>
                <a:gd name="connsiteY9" fmla="*/ 44972 h 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61" h="91077">
                  <a:moveTo>
                    <a:pt x="91261" y="45352"/>
                  </a:moveTo>
                  <a:cubicBezTo>
                    <a:pt x="91070" y="19944"/>
                    <a:pt x="70278" y="-468"/>
                    <a:pt x="45108" y="8"/>
                  </a:cubicBezTo>
                  <a:cubicBezTo>
                    <a:pt x="20794" y="436"/>
                    <a:pt x="239" y="21229"/>
                    <a:pt x="1" y="45590"/>
                  </a:cubicBezTo>
                  <a:cubicBezTo>
                    <a:pt x="-189" y="70760"/>
                    <a:pt x="20318" y="91125"/>
                    <a:pt x="45964" y="91077"/>
                  </a:cubicBezTo>
                  <a:cubicBezTo>
                    <a:pt x="72133" y="91029"/>
                    <a:pt x="91451" y="71521"/>
                    <a:pt x="91261" y="45352"/>
                  </a:cubicBezTo>
                  <a:close/>
                  <a:moveTo>
                    <a:pt x="38970" y="44972"/>
                  </a:moveTo>
                  <a:cubicBezTo>
                    <a:pt x="39683" y="41260"/>
                    <a:pt x="42538" y="38358"/>
                    <a:pt x="46630" y="38834"/>
                  </a:cubicBezTo>
                  <a:cubicBezTo>
                    <a:pt x="50817" y="39310"/>
                    <a:pt x="52387" y="42593"/>
                    <a:pt x="52530" y="46351"/>
                  </a:cubicBezTo>
                  <a:cubicBezTo>
                    <a:pt x="51864" y="50967"/>
                    <a:pt x="49199" y="52870"/>
                    <a:pt x="44965" y="52251"/>
                  </a:cubicBezTo>
                  <a:cubicBezTo>
                    <a:pt x="40968" y="51633"/>
                    <a:pt x="38161" y="49159"/>
                    <a:pt x="38970" y="4497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75">
              <a:extLst>
                <a:ext uri="{FF2B5EF4-FFF2-40B4-BE49-F238E27FC236}">
                  <a16:creationId xmlns:a16="http://schemas.microsoft.com/office/drawing/2014/main" id="{AEDADD3E-8F3F-4CED-B7F4-5A877604548A}"/>
                </a:ext>
              </a:extLst>
            </p:cNvPr>
            <p:cNvSpPr/>
            <p:nvPr/>
          </p:nvSpPr>
          <p:spPr>
            <a:xfrm>
              <a:off x="3001016" y="3299682"/>
              <a:ext cx="90785" cy="90641"/>
            </a:xfrm>
            <a:custGeom>
              <a:avLst/>
              <a:gdLst>
                <a:gd name="connsiteX0" fmla="*/ 90786 w 90785"/>
                <a:gd name="connsiteY0" fmla="*/ 45250 h 90641"/>
                <a:gd name="connsiteX1" fmla="*/ 45156 w 90785"/>
                <a:gd name="connsiteY1" fmla="*/ 1 h 90641"/>
                <a:gd name="connsiteX2" fmla="*/ 2 w 90785"/>
                <a:gd name="connsiteY2" fmla="*/ 44774 h 90641"/>
                <a:gd name="connsiteX3" fmla="*/ 45346 w 90785"/>
                <a:gd name="connsiteY3" fmla="*/ 90641 h 90641"/>
                <a:gd name="connsiteX4" fmla="*/ 90786 w 90785"/>
                <a:gd name="connsiteY4" fmla="*/ 45250 h 90641"/>
                <a:gd name="connsiteX5" fmla="*/ 38590 w 90785"/>
                <a:gd name="connsiteY5" fmla="*/ 45535 h 90641"/>
                <a:gd name="connsiteX6" fmla="*/ 45061 w 90785"/>
                <a:gd name="connsiteY6" fmla="*/ 38493 h 90641"/>
                <a:gd name="connsiteX7" fmla="*/ 52103 w 90785"/>
                <a:gd name="connsiteY7" fmla="*/ 45107 h 90641"/>
                <a:gd name="connsiteX8" fmla="*/ 45632 w 90785"/>
                <a:gd name="connsiteY8" fmla="*/ 52054 h 90641"/>
                <a:gd name="connsiteX9" fmla="*/ 38590 w 90785"/>
                <a:gd name="connsiteY9" fmla="*/ 45535 h 9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85" h="90641">
                  <a:moveTo>
                    <a:pt x="90786" y="45250"/>
                  </a:moveTo>
                  <a:cubicBezTo>
                    <a:pt x="90738" y="19176"/>
                    <a:pt x="71230" y="-142"/>
                    <a:pt x="45156" y="1"/>
                  </a:cubicBezTo>
                  <a:cubicBezTo>
                    <a:pt x="20034" y="144"/>
                    <a:pt x="240" y="19747"/>
                    <a:pt x="2" y="44774"/>
                  </a:cubicBezTo>
                  <a:cubicBezTo>
                    <a:pt x="-236" y="70515"/>
                    <a:pt x="19605" y="90594"/>
                    <a:pt x="45346" y="90641"/>
                  </a:cubicBezTo>
                  <a:cubicBezTo>
                    <a:pt x="71516" y="90641"/>
                    <a:pt x="90833" y="71371"/>
                    <a:pt x="90786" y="45250"/>
                  </a:cubicBezTo>
                  <a:close/>
                  <a:moveTo>
                    <a:pt x="38590" y="45535"/>
                  </a:moveTo>
                  <a:cubicBezTo>
                    <a:pt x="38400" y="41301"/>
                    <a:pt x="41159" y="39112"/>
                    <a:pt x="45061" y="38493"/>
                  </a:cubicBezTo>
                  <a:cubicBezTo>
                    <a:pt x="49581" y="38541"/>
                    <a:pt x="52007" y="40967"/>
                    <a:pt x="52103" y="45107"/>
                  </a:cubicBezTo>
                  <a:cubicBezTo>
                    <a:pt x="52198" y="49199"/>
                    <a:pt x="50057" y="52006"/>
                    <a:pt x="45632" y="52054"/>
                  </a:cubicBezTo>
                  <a:cubicBezTo>
                    <a:pt x="41349" y="52101"/>
                    <a:pt x="38780" y="49627"/>
                    <a:pt x="38590" y="4553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76">
              <a:extLst>
                <a:ext uri="{FF2B5EF4-FFF2-40B4-BE49-F238E27FC236}">
                  <a16:creationId xmlns:a16="http://schemas.microsoft.com/office/drawing/2014/main" id="{43FE1633-7E6B-4627-993A-0F987C0F62BA}"/>
                </a:ext>
              </a:extLst>
            </p:cNvPr>
            <p:cNvSpPr/>
            <p:nvPr/>
          </p:nvSpPr>
          <p:spPr>
            <a:xfrm>
              <a:off x="668103" y="1981944"/>
              <a:ext cx="90976" cy="90545"/>
            </a:xfrm>
            <a:custGeom>
              <a:avLst/>
              <a:gdLst>
                <a:gd name="connsiteX0" fmla="*/ 45061 w 90976"/>
                <a:gd name="connsiteY0" fmla="*/ 90546 h 90545"/>
                <a:gd name="connsiteX1" fmla="*/ 90976 w 90976"/>
                <a:gd name="connsiteY1" fmla="*/ 45154 h 90545"/>
                <a:gd name="connsiteX2" fmla="*/ 44775 w 90976"/>
                <a:gd name="connsiteY2" fmla="*/ 0 h 90545"/>
                <a:gd name="connsiteX3" fmla="*/ 2 w 90976"/>
                <a:gd name="connsiteY3" fmla="*/ 44726 h 90545"/>
                <a:gd name="connsiteX4" fmla="*/ 45061 w 90976"/>
                <a:gd name="connsiteY4" fmla="*/ 90546 h 90545"/>
                <a:gd name="connsiteX5" fmla="*/ 45632 w 90976"/>
                <a:gd name="connsiteY5" fmla="*/ 38445 h 90545"/>
                <a:gd name="connsiteX6" fmla="*/ 52293 w 90976"/>
                <a:gd name="connsiteY6" fmla="*/ 45440 h 90545"/>
                <a:gd name="connsiteX7" fmla="*/ 45204 w 90976"/>
                <a:gd name="connsiteY7" fmla="*/ 52006 h 90545"/>
                <a:gd name="connsiteX8" fmla="*/ 38685 w 90976"/>
                <a:gd name="connsiteY8" fmla="*/ 45059 h 90545"/>
                <a:gd name="connsiteX9" fmla="*/ 45632 w 90976"/>
                <a:gd name="connsiteY9" fmla="*/ 38445 h 9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76" h="90545">
                  <a:moveTo>
                    <a:pt x="45061" y="90546"/>
                  </a:moveTo>
                  <a:cubicBezTo>
                    <a:pt x="70944" y="90593"/>
                    <a:pt x="91071" y="70705"/>
                    <a:pt x="90976" y="45154"/>
                  </a:cubicBezTo>
                  <a:cubicBezTo>
                    <a:pt x="90881" y="19651"/>
                    <a:pt x="70707" y="-95"/>
                    <a:pt x="44775" y="0"/>
                  </a:cubicBezTo>
                  <a:cubicBezTo>
                    <a:pt x="19463" y="95"/>
                    <a:pt x="192" y="19365"/>
                    <a:pt x="2" y="44726"/>
                  </a:cubicBezTo>
                  <a:cubicBezTo>
                    <a:pt x="-236" y="70847"/>
                    <a:pt x="19082" y="90498"/>
                    <a:pt x="45061" y="90546"/>
                  </a:cubicBezTo>
                  <a:close/>
                  <a:moveTo>
                    <a:pt x="45632" y="38445"/>
                  </a:moveTo>
                  <a:cubicBezTo>
                    <a:pt x="49771" y="38921"/>
                    <a:pt x="52436" y="41348"/>
                    <a:pt x="52293" y="45440"/>
                  </a:cubicBezTo>
                  <a:cubicBezTo>
                    <a:pt x="52150" y="49436"/>
                    <a:pt x="49533" y="52006"/>
                    <a:pt x="45204" y="52006"/>
                  </a:cubicBezTo>
                  <a:cubicBezTo>
                    <a:pt x="40636" y="52006"/>
                    <a:pt x="38590" y="49008"/>
                    <a:pt x="38685" y="45059"/>
                  </a:cubicBezTo>
                  <a:cubicBezTo>
                    <a:pt x="38733" y="41015"/>
                    <a:pt x="41159" y="38445"/>
                    <a:pt x="45632" y="38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77">
              <a:extLst>
                <a:ext uri="{FF2B5EF4-FFF2-40B4-BE49-F238E27FC236}">
                  <a16:creationId xmlns:a16="http://schemas.microsoft.com/office/drawing/2014/main" id="{9E84CAE1-0A03-4DC8-8D22-8F7C0D235878}"/>
                </a:ext>
              </a:extLst>
            </p:cNvPr>
            <p:cNvSpPr/>
            <p:nvPr/>
          </p:nvSpPr>
          <p:spPr>
            <a:xfrm>
              <a:off x="955299" y="2396750"/>
              <a:ext cx="90880" cy="91070"/>
            </a:xfrm>
            <a:custGeom>
              <a:avLst/>
              <a:gdLst>
                <a:gd name="connsiteX0" fmla="*/ 90880 w 90880"/>
                <a:gd name="connsiteY0" fmla="*/ 45439 h 91070"/>
                <a:gd name="connsiteX1" fmla="*/ 45012 w 90880"/>
                <a:gd name="connsiteY1" fmla="*/ 0 h 91070"/>
                <a:gd name="connsiteX2" fmla="*/ 1 w 90880"/>
                <a:gd name="connsiteY2" fmla="*/ 45915 h 91070"/>
                <a:gd name="connsiteX3" fmla="*/ 44870 w 90880"/>
                <a:gd name="connsiteY3" fmla="*/ 91069 h 91070"/>
                <a:gd name="connsiteX4" fmla="*/ 90880 w 90880"/>
                <a:gd name="connsiteY4" fmla="*/ 45439 h 91070"/>
                <a:gd name="connsiteX5" fmla="*/ 38684 w 90880"/>
                <a:gd name="connsiteY5" fmla="*/ 46058 h 91070"/>
                <a:gd name="connsiteX6" fmla="*/ 44727 w 90880"/>
                <a:gd name="connsiteY6" fmla="*/ 38778 h 91070"/>
                <a:gd name="connsiteX7" fmla="*/ 52435 w 90880"/>
                <a:gd name="connsiteY7" fmla="*/ 44631 h 91070"/>
                <a:gd name="connsiteX8" fmla="*/ 45917 w 90880"/>
                <a:gd name="connsiteY8" fmla="*/ 52338 h 91070"/>
                <a:gd name="connsiteX9" fmla="*/ 38684 w 90880"/>
                <a:gd name="connsiteY9" fmla="*/ 46058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80" h="91070">
                  <a:moveTo>
                    <a:pt x="90880" y="45439"/>
                  </a:moveTo>
                  <a:cubicBezTo>
                    <a:pt x="90975" y="19936"/>
                    <a:pt x="70753" y="-48"/>
                    <a:pt x="45012" y="0"/>
                  </a:cubicBezTo>
                  <a:cubicBezTo>
                    <a:pt x="18986" y="95"/>
                    <a:pt x="-189" y="19698"/>
                    <a:pt x="1" y="45915"/>
                  </a:cubicBezTo>
                  <a:cubicBezTo>
                    <a:pt x="192" y="70895"/>
                    <a:pt x="19985" y="90831"/>
                    <a:pt x="44870" y="91069"/>
                  </a:cubicBezTo>
                  <a:cubicBezTo>
                    <a:pt x="69849" y="91307"/>
                    <a:pt x="90785" y="70562"/>
                    <a:pt x="90880" y="45439"/>
                  </a:cubicBezTo>
                  <a:close/>
                  <a:moveTo>
                    <a:pt x="38684" y="46058"/>
                  </a:moveTo>
                  <a:cubicBezTo>
                    <a:pt x="38256" y="41776"/>
                    <a:pt x="40254" y="38968"/>
                    <a:pt x="44727" y="38778"/>
                  </a:cubicBezTo>
                  <a:cubicBezTo>
                    <a:pt x="48819" y="38635"/>
                    <a:pt x="51579" y="40586"/>
                    <a:pt x="52435" y="44631"/>
                  </a:cubicBezTo>
                  <a:cubicBezTo>
                    <a:pt x="52102" y="48960"/>
                    <a:pt x="49913" y="51863"/>
                    <a:pt x="45917" y="52338"/>
                  </a:cubicBezTo>
                  <a:cubicBezTo>
                    <a:pt x="41682" y="52862"/>
                    <a:pt x="39112" y="50197"/>
                    <a:pt x="38684" y="4605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78">
              <a:extLst>
                <a:ext uri="{FF2B5EF4-FFF2-40B4-BE49-F238E27FC236}">
                  <a16:creationId xmlns:a16="http://schemas.microsoft.com/office/drawing/2014/main" id="{36A9F3EC-EAA4-446E-9446-5B2F01D0673F}"/>
                </a:ext>
              </a:extLst>
            </p:cNvPr>
            <p:cNvSpPr/>
            <p:nvPr/>
          </p:nvSpPr>
          <p:spPr>
            <a:xfrm>
              <a:off x="507746" y="2803132"/>
              <a:ext cx="91653" cy="91695"/>
            </a:xfrm>
            <a:custGeom>
              <a:avLst/>
              <a:gdLst>
                <a:gd name="connsiteX0" fmla="*/ 91653 w 91653"/>
                <a:gd name="connsiteY0" fmla="*/ 45870 h 91695"/>
                <a:gd name="connsiteX1" fmla="*/ 45738 w 91653"/>
                <a:gd name="connsiteY1" fmla="*/ 2 h 91695"/>
                <a:gd name="connsiteX2" fmla="*/ 13 w 91653"/>
                <a:gd name="connsiteY2" fmla="*/ 44966 h 91695"/>
                <a:gd name="connsiteX3" fmla="*/ 45500 w 91653"/>
                <a:gd name="connsiteY3" fmla="*/ 91690 h 91695"/>
                <a:gd name="connsiteX4" fmla="*/ 91653 w 91653"/>
                <a:gd name="connsiteY4" fmla="*/ 45870 h 91695"/>
                <a:gd name="connsiteX5" fmla="*/ 38839 w 91653"/>
                <a:gd name="connsiteY5" fmla="*/ 45203 h 91695"/>
                <a:gd name="connsiteX6" fmla="*/ 46261 w 91653"/>
                <a:gd name="connsiteY6" fmla="*/ 38733 h 91695"/>
                <a:gd name="connsiteX7" fmla="*/ 53208 w 91653"/>
                <a:gd name="connsiteY7" fmla="*/ 45394 h 91695"/>
                <a:gd name="connsiteX8" fmla="*/ 46404 w 91653"/>
                <a:gd name="connsiteY8" fmla="*/ 52864 h 91695"/>
                <a:gd name="connsiteX9" fmla="*/ 38839 w 91653"/>
                <a:gd name="connsiteY9" fmla="*/ 45203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695">
                  <a:moveTo>
                    <a:pt x="91653" y="45870"/>
                  </a:moveTo>
                  <a:cubicBezTo>
                    <a:pt x="91748" y="20509"/>
                    <a:pt x="70956" y="-236"/>
                    <a:pt x="45738" y="2"/>
                  </a:cubicBezTo>
                  <a:cubicBezTo>
                    <a:pt x="21139" y="240"/>
                    <a:pt x="632" y="20414"/>
                    <a:pt x="13" y="44966"/>
                  </a:cubicBezTo>
                  <a:cubicBezTo>
                    <a:pt x="-605" y="69469"/>
                    <a:pt x="20616" y="91261"/>
                    <a:pt x="45500" y="91690"/>
                  </a:cubicBezTo>
                  <a:cubicBezTo>
                    <a:pt x="70337" y="92118"/>
                    <a:pt x="91558" y="71039"/>
                    <a:pt x="91653" y="45870"/>
                  </a:cubicBezTo>
                  <a:close/>
                  <a:moveTo>
                    <a:pt x="38839" y="45203"/>
                  </a:moveTo>
                  <a:cubicBezTo>
                    <a:pt x="39077" y="41397"/>
                    <a:pt x="42265" y="38685"/>
                    <a:pt x="46261" y="38733"/>
                  </a:cubicBezTo>
                  <a:cubicBezTo>
                    <a:pt x="50401" y="38780"/>
                    <a:pt x="52494" y="41682"/>
                    <a:pt x="53208" y="45394"/>
                  </a:cubicBezTo>
                  <a:cubicBezTo>
                    <a:pt x="52542" y="49628"/>
                    <a:pt x="50306" y="52816"/>
                    <a:pt x="46404" y="52864"/>
                  </a:cubicBezTo>
                  <a:cubicBezTo>
                    <a:pt x="41932" y="52911"/>
                    <a:pt x="38553" y="49771"/>
                    <a:pt x="38839" y="452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79">
              <a:extLst>
                <a:ext uri="{FF2B5EF4-FFF2-40B4-BE49-F238E27FC236}">
                  <a16:creationId xmlns:a16="http://schemas.microsoft.com/office/drawing/2014/main" id="{1F368791-318F-40EB-806C-3134E4639ED5}"/>
                </a:ext>
              </a:extLst>
            </p:cNvPr>
            <p:cNvSpPr/>
            <p:nvPr/>
          </p:nvSpPr>
          <p:spPr>
            <a:xfrm>
              <a:off x="755843" y="1527264"/>
              <a:ext cx="91123" cy="91121"/>
            </a:xfrm>
            <a:custGeom>
              <a:avLst/>
              <a:gdLst>
                <a:gd name="connsiteX0" fmla="*/ 45630 w 91123"/>
                <a:gd name="connsiteY0" fmla="*/ 91119 h 91121"/>
                <a:gd name="connsiteX1" fmla="*/ 91117 w 91123"/>
                <a:gd name="connsiteY1" fmla="*/ 44632 h 91121"/>
                <a:gd name="connsiteX2" fmla="*/ 45582 w 91123"/>
                <a:gd name="connsiteY2" fmla="*/ 2 h 91121"/>
                <a:gd name="connsiteX3" fmla="*/ 0 w 91123"/>
                <a:gd name="connsiteY3" fmla="*/ 45346 h 91121"/>
                <a:gd name="connsiteX4" fmla="*/ 45630 w 91123"/>
                <a:gd name="connsiteY4" fmla="*/ 91119 h 91121"/>
                <a:gd name="connsiteX5" fmla="*/ 45011 w 91123"/>
                <a:gd name="connsiteY5" fmla="*/ 38780 h 91121"/>
                <a:gd name="connsiteX6" fmla="*/ 52196 w 91123"/>
                <a:gd name="connsiteY6" fmla="*/ 45203 h 91121"/>
                <a:gd name="connsiteX7" fmla="*/ 45487 w 91123"/>
                <a:gd name="connsiteY7" fmla="*/ 52578 h 91121"/>
                <a:gd name="connsiteX8" fmla="*/ 38588 w 91123"/>
                <a:gd name="connsiteY8" fmla="*/ 45727 h 91121"/>
                <a:gd name="connsiteX9" fmla="*/ 45011 w 91123"/>
                <a:gd name="connsiteY9" fmla="*/ 38780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3" h="91121">
                  <a:moveTo>
                    <a:pt x="45630" y="91119"/>
                  </a:moveTo>
                  <a:cubicBezTo>
                    <a:pt x="70514" y="90833"/>
                    <a:pt x="91545" y="69327"/>
                    <a:pt x="91117" y="44632"/>
                  </a:cubicBezTo>
                  <a:cubicBezTo>
                    <a:pt x="90689" y="19986"/>
                    <a:pt x="70514" y="240"/>
                    <a:pt x="45582" y="2"/>
                  </a:cubicBezTo>
                  <a:cubicBezTo>
                    <a:pt x="19556" y="-236"/>
                    <a:pt x="-95" y="19272"/>
                    <a:pt x="0" y="45346"/>
                  </a:cubicBezTo>
                  <a:cubicBezTo>
                    <a:pt x="0" y="71182"/>
                    <a:pt x="20222" y="91404"/>
                    <a:pt x="45630" y="91119"/>
                  </a:cubicBezTo>
                  <a:close/>
                  <a:moveTo>
                    <a:pt x="45011" y="38780"/>
                  </a:moveTo>
                  <a:cubicBezTo>
                    <a:pt x="48913" y="38828"/>
                    <a:pt x="52196" y="40731"/>
                    <a:pt x="52196" y="45203"/>
                  </a:cubicBezTo>
                  <a:cubicBezTo>
                    <a:pt x="52196" y="49438"/>
                    <a:pt x="49341" y="51532"/>
                    <a:pt x="45487" y="52578"/>
                  </a:cubicBezTo>
                  <a:cubicBezTo>
                    <a:pt x="41538" y="51960"/>
                    <a:pt x="38731" y="50152"/>
                    <a:pt x="38588" y="45727"/>
                  </a:cubicBezTo>
                  <a:cubicBezTo>
                    <a:pt x="38398" y="41302"/>
                    <a:pt x="40729" y="38685"/>
                    <a:pt x="45011" y="387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80">
              <a:extLst>
                <a:ext uri="{FF2B5EF4-FFF2-40B4-BE49-F238E27FC236}">
                  <a16:creationId xmlns:a16="http://schemas.microsoft.com/office/drawing/2014/main" id="{7211F097-3180-4530-991E-0D1D89EACBA4}"/>
                </a:ext>
              </a:extLst>
            </p:cNvPr>
            <p:cNvSpPr/>
            <p:nvPr/>
          </p:nvSpPr>
          <p:spPr>
            <a:xfrm>
              <a:off x="1789907" y="2714682"/>
              <a:ext cx="46581" cy="38502"/>
            </a:xfrm>
            <a:custGeom>
              <a:avLst/>
              <a:gdLst>
                <a:gd name="connsiteX0" fmla="*/ 0 w 46581"/>
                <a:gd name="connsiteY0" fmla="*/ 0 h 38502"/>
                <a:gd name="connsiteX1" fmla="*/ 48 w 46581"/>
                <a:gd name="connsiteY1" fmla="*/ 28548 h 38502"/>
                <a:gd name="connsiteX2" fmla="*/ 6233 w 46581"/>
                <a:gd name="connsiteY2" fmla="*/ 36494 h 38502"/>
                <a:gd name="connsiteX3" fmla="*/ 46534 w 46581"/>
                <a:gd name="connsiteY3" fmla="*/ 2950 h 38502"/>
                <a:gd name="connsiteX4" fmla="*/ 46581 w 46581"/>
                <a:gd name="connsiteY4" fmla="*/ 238 h 38502"/>
                <a:gd name="connsiteX5" fmla="*/ 46581 w 46581"/>
                <a:gd name="connsiteY5" fmla="*/ 238 h 38502"/>
                <a:gd name="connsiteX6" fmla="*/ 0 w 46581"/>
                <a:gd name="connsiteY6" fmla="*/ 0 h 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81" h="38502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21"/>
                    <a:pt x="381" y="35685"/>
                    <a:pt x="6233" y="36494"/>
                  </a:cubicBezTo>
                  <a:cubicBezTo>
                    <a:pt x="43631" y="41538"/>
                    <a:pt x="46438" y="39349"/>
                    <a:pt x="46534" y="2950"/>
                  </a:cubicBezTo>
                  <a:cubicBezTo>
                    <a:pt x="46534" y="2046"/>
                    <a:pt x="46534" y="1142"/>
                    <a:pt x="46581" y="238"/>
                  </a:cubicBezTo>
                  <a:cubicBezTo>
                    <a:pt x="46581" y="238"/>
                    <a:pt x="46581" y="238"/>
                    <a:pt x="46581" y="238"/>
                  </a:cubicBezTo>
                  <a:cubicBezTo>
                    <a:pt x="30975" y="1856"/>
                    <a:pt x="15464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81">
              <a:extLst>
                <a:ext uri="{FF2B5EF4-FFF2-40B4-BE49-F238E27FC236}">
                  <a16:creationId xmlns:a16="http://schemas.microsoft.com/office/drawing/2014/main" id="{9EA449DF-BCC7-496B-A875-BDDC6F67EDA4}"/>
                </a:ext>
              </a:extLst>
            </p:cNvPr>
            <p:cNvSpPr/>
            <p:nvPr/>
          </p:nvSpPr>
          <p:spPr>
            <a:xfrm>
              <a:off x="1789907" y="2711492"/>
              <a:ext cx="46533" cy="4729"/>
            </a:xfrm>
            <a:custGeom>
              <a:avLst/>
              <a:gdLst>
                <a:gd name="connsiteX0" fmla="*/ 0 w 46533"/>
                <a:gd name="connsiteY0" fmla="*/ 3190 h 4729"/>
                <a:gd name="connsiteX1" fmla="*/ 46534 w 46533"/>
                <a:gd name="connsiteY1" fmla="*/ 3380 h 4729"/>
                <a:gd name="connsiteX2" fmla="*/ 0 w 46533"/>
                <a:gd name="connsiteY2" fmla="*/ 3190 h 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729">
                  <a:moveTo>
                    <a:pt x="0" y="3190"/>
                  </a:moveTo>
                  <a:cubicBezTo>
                    <a:pt x="15511" y="5331"/>
                    <a:pt x="31022" y="5093"/>
                    <a:pt x="46534" y="3380"/>
                  </a:cubicBezTo>
                  <a:cubicBezTo>
                    <a:pt x="31022" y="-1378"/>
                    <a:pt x="15511" y="-807"/>
                    <a:pt x="0" y="319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82">
              <a:extLst>
                <a:ext uri="{FF2B5EF4-FFF2-40B4-BE49-F238E27FC236}">
                  <a16:creationId xmlns:a16="http://schemas.microsoft.com/office/drawing/2014/main" id="{0CB5EA8F-00AF-4BA5-949E-593202B246DD}"/>
                </a:ext>
              </a:extLst>
            </p:cNvPr>
            <p:cNvSpPr/>
            <p:nvPr/>
          </p:nvSpPr>
          <p:spPr>
            <a:xfrm>
              <a:off x="2020697" y="2712160"/>
              <a:ext cx="48649" cy="40288"/>
            </a:xfrm>
            <a:custGeom>
              <a:avLst/>
              <a:gdLst>
                <a:gd name="connsiteX0" fmla="*/ 1450 w 48649"/>
                <a:gd name="connsiteY0" fmla="*/ 2664 h 40288"/>
                <a:gd name="connsiteX1" fmla="*/ 3686 w 48649"/>
                <a:gd name="connsiteY1" fmla="*/ 36589 h 40288"/>
                <a:gd name="connsiteX2" fmla="*/ 39038 w 48649"/>
                <a:gd name="connsiteY2" fmla="*/ 38825 h 40288"/>
                <a:gd name="connsiteX3" fmla="*/ 40418 w 48649"/>
                <a:gd name="connsiteY3" fmla="*/ 38825 h 40288"/>
                <a:gd name="connsiteX4" fmla="*/ 48174 w 48649"/>
                <a:gd name="connsiteY4" fmla="*/ 31213 h 40288"/>
                <a:gd name="connsiteX5" fmla="*/ 48650 w 48649"/>
                <a:gd name="connsiteY5" fmla="*/ 0 h 40288"/>
                <a:gd name="connsiteX6" fmla="*/ 1450 w 48649"/>
                <a:gd name="connsiteY6" fmla="*/ 2664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49" h="40288">
                  <a:moveTo>
                    <a:pt x="1450" y="2664"/>
                  </a:moveTo>
                  <a:cubicBezTo>
                    <a:pt x="2306" y="14322"/>
                    <a:pt x="-3594" y="29928"/>
                    <a:pt x="3686" y="36589"/>
                  </a:cubicBezTo>
                  <a:cubicBezTo>
                    <a:pt x="11442" y="43774"/>
                    <a:pt x="26953" y="38159"/>
                    <a:pt x="39038" y="38825"/>
                  </a:cubicBezTo>
                  <a:cubicBezTo>
                    <a:pt x="39467" y="38873"/>
                    <a:pt x="39942" y="38778"/>
                    <a:pt x="40418" y="38825"/>
                  </a:cubicBezTo>
                  <a:cubicBezTo>
                    <a:pt x="46271" y="39587"/>
                    <a:pt x="48317" y="37160"/>
                    <a:pt x="48174" y="31213"/>
                  </a:cubicBezTo>
                  <a:cubicBezTo>
                    <a:pt x="47888" y="20793"/>
                    <a:pt x="48459" y="10372"/>
                    <a:pt x="48650" y="0"/>
                  </a:cubicBezTo>
                  <a:cubicBezTo>
                    <a:pt x="33281" y="7089"/>
                    <a:pt x="17294" y="3997"/>
                    <a:pt x="1450" y="2664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83">
              <a:extLst>
                <a:ext uri="{FF2B5EF4-FFF2-40B4-BE49-F238E27FC236}">
                  <a16:creationId xmlns:a16="http://schemas.microsoft.com/office/drawing/2014/main" id="{034E03D0-573E-4C65-ACD7-34BDEDEA82DB}"/>
                </a:ext>
              </a:extLst>
            </p:cNvPr>
            <p:cNvSpPr/>
            <p:nvPr/>
          </p:nvSpPr>
          <p:spPr>
            <a:xfrm>
              <a:off x="2022147" y="2711638"/>
              <a:ext cx="47199" cy="5013"/>
            </a:xfrm>
            <a:custGeom>
              <a:avLst/>
              <a:gdLst>
                <a:gd name="connsiteX0" fmla="*/ 0 w 47199"/>
                <a:gd name="connsiteY0" fmla="*/ 3186 h 5013"/>
                <a:gd name="connsiteX1" fmla="*/ 47200 w 47199"/>
                <a:gd name="connsiteY1" fmla="*/ 522 h 5013"/>
                <a:gd name="connsiteX2" fmla="*/ 47200 w 47199"/>
                <a:gd name="connsiteY2" fmla="*/ 522 h 5013"/>
                <a:gd name="connsiteX3" fmla="*/ 0 w 47199"/>
                <a:gd name="connsiteY3" fmla="*/ 3186 h 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9" h="5013">
                  <a:moveTo>
                    <a:pt x="0" y="3186"/>
                  </a:moveTo>
                  <a:cubicBezTo>
                    <a:pt x="15844" y="4518"/>
                    <a:pt x="31831" y="7611"/>
                    <a:pt x="47200" y="522"/>
                  </a:cubicBezTo>
                  <a:lnTo>
                    <a:pt x="47200" y="522"/>
                  </a:lnTo>
                  <a:cubicBezTo>
                    <a:pt x="31498" y="1997"/>
                    <a:pt x="15416" y="-3000"/>
                    <a:pt x="0" y="3186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84">
              <a:extLst>
                <a:ext uri="{FF2B5EF4-FFF2-40B4-BE49-F238E27FC236}">
                  <a16:creationId xmlns:a16="http://schemas.microsoft.com/office/drawing/2014/main" id="{5E935AF4-39B5-4A55-A884-825D5F2B6E1D}"/>
                </a:ext>
              </a:extLst>
            </p:cNvPr>
            <p:cNvSpPr/>
            <p:nvPr/>
          </p:nvSpPr>
          <p:spPr>
            <a:xfrm>
              <a:off x="1713303" y="2714682"/>
              <a:ext cx="46581" cy="38489"/>
            </a:xfrm>
            <a:custGeom>
              <a:avLst/>
              <a:gdLst>
                <a:gd name="connsiteX0" fmla="*/ 0 w 46581"/>
                <a:gd name="connsiteY0" fmla="*/ 0 h 38489"/>
                <a:gd name="connsiteX1" fmla="*/ 48 w 46581"/>
                <a:gd name="connsiteY1" fmla="*/ 28548 h 38489"/>
                <a:gd name="connsiteX2" fmla="*/ 6281 w 46581"/>
                <a:gd name="connsiteY2" fmla="*/ 36494 h 38489"/>
                <a:gd name="connsiteX3" fmla="*/ 46534 w 46581"/>
                <a:gd name="connsiteY3" fmla="*/ 2950 h 38489"/>
                <a:gd name="connsiteX4" fmla="*/ 46581 w 46581"/>
                <a:gd name="connsiteY4" fmla="*/ 238 h 38489"/>
                <a:gd name="connsiteX5" fmla="*/ 0 w 46581"/>
                <a:gd name="connsiteY5" fmla="*/ 0 h 3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1" h="38489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68"/>
                    <a:pt x="428" y="35685"/>
                    <a:pt x="6281" y="36494"/>
                  </a:cubicBezTo>
                  <a:cubicBezTo>
                    <a:pt x="43726" y="41490"/>
                    <a:pt x="46438" y="39397"/>
                    <a:pt x="46534" y="2950"/>
                  </a:cubicBezTo>
                  <a:cubicBezTo>
                    <a:pt x="46534" y="2046"/>
                    <a:pt x="46581" y="1142"/>
                    <a:pt x="46581" y="238"/>
                  </a:cubicBezTo>
                  <a:cubicBezTo>
                    <a:pt x="31022" y="1903"/>
                    <a:pt x="15511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85">
              <a:extLst>
                <a:ext uri="{FF2B5EF4-FFF2-40B4-BE49-F238E27FC236}">
                  <a16:creationId xmlns:a16="http://schemas.microsoft.com/office/drawing/2014/main" id="{E84A259C-92E0-44AD-BD38-485A6C97BBC9}"/>
                </a:ext>
              </a:extLst>
            </p:cNvPr>
            <p:cNvSpPr/>
            <p:nvPr/>
          </p:nvSpPr>
          <p:spPr>
            <a:xfrm>
              <a:off x="1713303" y="2711510"/>
              <a:ext cx="46533" cy="4694"/>
            </a:xfrm>
            <a:custGeom>
              <a:avLst/>
              <a:gdLst>
                <a:gd name="connsiteX0" fmla="*/ 0 w 46533"/>
                <a:gd name="connsiteY0" fmla="*/ 3171 h 4694"/>
                <a:gd name="connsiteX1" fmla="*/ 46534 w 46533"/>
                <a:gd name="connsiteY1" fmla="*/ 3362 h 4694"/>
                <a:gd name="connsiteX2" fmla="*/ 0 w 46533"/>
                <a:gd name="connsiteY2" fmla="*/ 3171 h 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694">
                  <a:moveTo>
                    <a:pt x="0" y="3171"/>
                  </a:moveTo>
                  <a:cubicBezTo>
                    <a:pt x="15511" y="5312"/>
                    <a:pt x="31022" y="5027"/>
                    <a:pt x="46534" y="3362"/>
                  </a:cubicBezTo>
                  <a:cubicBezTo>
                    <a:pt x="31070" y="-1349"/>
                    <a:pt x="15559" y="-826"/>
                    <a:pt x="0" y="31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86">
              <a:extLst>
                <a:ext uri="{FF2B5EF4-FFF2-40B4-BE49-F238E27FC236}">
                  <a16:creationId xmlns:a16="http://schemas.microsoft.com/office/drawing/2014/main" id="{D486C9B5-840D-4AC6-A8AA-90CB6744A5B4}"/>
                </a:ext>
              </a:extLst>
            </p:cNvPr>
            <p:cNvSpPr/>
            <p:nvPr/>
          </p:nvSpPr>
          <p:spPr>
            <a:xfrm>
              <a:off x="1636499" y="2714824"/>
              <a:ext cx="48230" cy="37562"/>
            </a:xfrm>
            <a:custGeom>
              <a:avLst/>
              <a:gdLst>
                <a:gd name="connsiteX0" fmla="*/ 152 w 48230"/>
                <a:gd name="connsiteY0" fmla="*/ 0 h 37562"/>
                <a:gd name="connsiteX1" fmla="*/ 57 w 48230"/>
                <a:gd name="connsiteY1" fmla="*/ 27168 h 37562"/>
                <a:gd name="connsiteX2" fmla="*/ 9192 w 48230"/>
                <a:gd name="connsiteY2" fmla="*/ 36256 h 37562"/>
                <a:gd name="connsiteX3" fmla="*/ 44544 w 48230"/>
                <a:gd name="connsiteY3" fmla="*/ 33925 h 37562"/>
                <a:gd name="connsiteX4" fmla="*/ 46781 w 48230"/>
                <a:gd name="connsiteY4" fmla="*/ 0 h 37562"/>
                <a:gd name="connsiteX5" fmla="*/ 46781 w 48230"/>
                <a:gd name="connsiteY5" fmla="*/ 0 h 37562"/>
                <a:gd name="connsiteX6" fmla="*/ 152 w 48230"/>
                <a:gd name="connsiteY6" fmla="*/ 0 h 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30" h="37562">
                  <a:moveTo>
                    <a:pt x="152" y="0"/>
                  </a:moveTo>
                  <a:cubicBezTo>
                    <a:pt x="152" y="9088"/>
                    <a:pt x="628" y="18176"/>
                    <a:pt x="57" y="27168"/>
                  </a:cubicBezTo>
                  <a:cubicBezTo>
                    <a:pt x="-419" y="34401"/>
                    <a:pt x="2055" y="36827"/>
                    <a:pt x="9192" y="36256"/>
                  </a:cubicBezTo>
                  <a:cubicBezTo>
                    <a:pt x="21278" y="35257"/>
                    <a:pt x="36789" y="41110"/>
                    <a:pt x="44544" y="33925"/>
                  </a:cubicBezTo>
                  <a:cubicBezTo>
                    <a:pt x="51824" y="27216"/>
                    <a:pt x="45924" y="11657"/>
                    <a:pt x="46781" y="0"/>
                  </a:cubicBezTo>
                  <a:cubicBezTo>
                    <a:pt x="46781" y="0"/>
                    <a:pt x="46781" y="0"/>
                    <a:pt x="46781" y="0"/>
                  </a:cubicBezTo>
                  <a:cubicBezTo>
                    <a:pt x="31222" y="1808"/>
                    <a:pt x="15711" y="1856"/>
                    <a:pt x="152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87">
              <a:extLst>
                <a:ext uri="{FF2B5EF4-FFF2-40B4-BE49-F238E27FC236}">
                  <a16:creationId xmlns:a16="http://schemas.microsoft.com/office/drawing/2014/main" id="{31FCE918-59A0-47ED-A54E-7F41069440F9}"/>
                </a:ext>
              </a:extLst>
            </p:cNvPr>
            <p:cNvSpPr/>
            <p:nvPr/>
          </p:nvSpPr>
          <p:spPr>
            <a:xfrm>
              <a:off x="1636651" y="2711506"/>
              <a:ext cx="46628" cy="4710"/>
            </a:xfrm>
            <a:custGeom>
              <a:avLst/>
              <a:gdLst>
                <a:gd name="connsiteX0" fmla="*/ 0 w 46628"/>
                <a:gd name="connsiteY0" fmla="*/ 3319 h 4710"/>
                <a:gd name="connsiteX1" fmla="*/ 46629 w 46628"/>
                <a:gd name="connsiteY1" fmla="*/ 3319 h 4710"/>
                <a:gd name="connsiteX2" fmla="*/ 0 w 46628"/>
                <a:gd name="connsiteY2" fmla="*/ 3319 h 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8" h="4710">
                  <a:moveTo>
                    <a:pt x="0" y="3319"/>
                  </a:moveTo>
                  <a:cubicBezTo>
                    <a:pt x="15559" y="5174"/>
                    <a:pt x="31070" y="5174"/>
                    <a:pt x="46629" y="3319"/>
                  </a:cubicBezTo>
                  <a:cubicBezTo>
                    <a:pt x="31070" y="-1154"/>
                    <a:pt x="15559" y="-1059"/>
                    <a:pt x="0" y="3319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88">
              <a:extLst>
                <a:ext uri="{FF2B5EF4-FFF2-40B4-BE49-F238E27FC236}">
                  <a16:creationId xmlns:a16="http://schemas.microsoft.com/office/drawing/2014/main" id="{A0192B8B-3FC3-4AD0-9857-FFA9FD9C2711}"/>
                </a:ext>
              </a:extLst>
            </p:cNvPr>
            <p:cNvSpPr/>
            <p:nvPr/>
          </p:nvSpPr>
          <p:spPr>
            <a:xfrm>
              <a:off x="1943402" y="2714920"/>
              <a:ext cx="46152" cy="36672"/>
            </a:xfrm>
            <a:custGeom>
              <a:avLst/>
              <a:gdLst>
                <a:gd name="connsiteX0" fmla="*/ 19080 w 46152"/>
                <a:gd name="connsiteY0" fmla="*/ 952 h 36672"/>
                <a:gd name="connsiteX1" fmla="*/ 5995 w 46152"/>
                <a:gd name="connsiteY1" fmla="*/ 13894 h 36672"/>
                <a:gd name="connsiteX2" fmla="*/ 0 w 46152"/>
                <a:gd name="connsiteY2" fmla="*/ 32688 h 36672"/>
                <a:gd name="connsiteX3" fmla="*/ 7613 w 46152"/>
                <a:gd name="connsiteY3" fmla="*/ 36018 h 36672"/>
                <a:gd name="connsiteX4" fmla="*/ 46153 w 46152"/>
                <a:gd name="connsiteY4" fmla="*/ 0 h 36672"/>
                <a:gd name="connsiteX5" fmla="*/ 46153 w 46152"/>
                <a:gd name="connsiteY5" fmla="*/ 0 h 36672"/>
                <a:gd name="connsiteX6" fmla="*/ 19080 w 46152"/>
                <a:gd name="connsiteY6" fmla="*/ 95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" h="36672">
                  <a:moveTo>
                    <a:pt x="19080" y="952"/>
                  </a:moveTo>
                  <a:cubicBezTo>
                    <a:pt x="9802" y="856"/>
                    <a:pt x="6233" y="4710"/>
                    <a:pt x="5995" y="13894"/>
                  </a:cubicBezTo>
                  <a:cubicBezTo>
                    <a:pt x="5852" y="20460"/>
                    <a:pt x="9040" y="28739"/>
                    <a:pt x="0" y="32688"/>
                  </a:cubicBezTo>
                  <a:cubicBezTo>
                    <a:pt x="1047" y="37255"/>
                    <a:pt x="4806" y="35828"/>
                    <a:pt x="7613" y="36018"/>
                  </a:cubicBezTo>
                  <a:cubicBezTo>
                    <a:pt x="46105" y="37969"/>
                    <a:pt x="46105" y="37969"/>
                    <a:pt x="46153" y="0"/>
                  </a:cubicBezTo>
                  <a:cubicBezTo>
                    <a:pt x="46153" y="0"/>
                    <a:pt x="46153" y="0"/>
                    <a:pt x="46153" y="0"/>
                  </a:cubicBezTo>
                  <a:cubicBezTo>
                    <a:pt x="37208" y="2189"/>
                    <a:pt x="28120" y="1047"/>
                    <a:pt x="19080" y="952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89">
              <a:extLst>
                <a:ext uri="{FF2B5EF4-FFF2-40B4-BE49-F238E27FC236}">
                  <a16:creationId xmlns:a16="http://schemas.microsoft.com/office/drawing/2014/main" id="{02DB64C1-A62D-497F-B919-0CB3AB687D15}"/>
                </a:ext>
              </a:extLst>
            </p:cNvPr>
            <p:cNvSpPr/>
            <p:nvPr/>
          </p:nvSpPr>
          <p:spPr>
            <a:xfrm>
              <a:off x="1943402" y="2711696"/>
              <a:ext cx="46200" cy="35959"/>
            </a:xfrm>
            <a:custGeom>
              <a:avLst/>
              <a:gdLst>
                <a:gd name="connsiteX0" fmla="*/ 11895 w 46200"/>
                <a:gd name="connsiteY0" fmla="*/ 417 h 35959"/>
                <a:gd name="connsiteX1" fmla="*/ 1903 w 46200"/>
                <a:gd name="connsiteY1" fmla="*/ 10742 h 35959"/>
                <a:gd name="connsiteX2" fmla="*/ 0 w 46200"/>
                <a:gd name="connsiteY2" fmla="*/ 35959 h 35959"/>
                <a:gd name="connsiteX3" fmla="*/ 5995 w 46200"/>
                <a:gd name="connsiteY3" fmla="*/ 17165 h 35959"/>
                <a:gd name="connsiteX4" fmla="*/ 19080 w 46200"/>
                <a:gd name="connsiteY4" fmla="*/ 4223 h 35959"/>
                <a:gd name="connsiteX5" fmla="*/ 46201 w 46200"/>
                <a:gd name="connsiteY5" fmla="*/ 3272 h 35959"/>
                <a:gd name="connsiteX6" fmla="*/ 11895 w 46200"/>
                <a:gd name="connsiteY6" fmla="*/ 417 h 3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5959">
                  <a:moveTo>
                    <a:pt x="11895" y="417"/>
                  </a:moveTo>
                  <a:cubicBezTo>
                    <a:pt x="3997" y="-582"/>
                    <a:pt x="2046" y="3414"/>
                    <a:pt x="1903" y="10742"/>
                  </a:cubicBezTo>
                  <a:cubicBezTo>
                    <a:pt x="1760" y="19116"/>
                    <a:pt x="4330" y="27823"/>
                    <a:pt x="0" y="35959"/>
                  </a:cubicBezTo>
                  <a:cubicBezTo>
                    <a:pt x="9040" y="32010"/>
                    <a:pt x="5852" y="23683"/>
                    <a:pt x="5995" y="17165"/>
                  </a:cubicBezTo>
                  <a:cubicBezTo>
                    <a:pt x="6233" y="7934"/>
                    <a:pt x="9802" y="4128"/>
                    <a:pt x="19080" y="4223"/>
                  </a:cubicBezTo>
                  <a:cubicBezTo>
                    <a:pt x="28120" y="4318"/>
                    <a:pt x="37208" y="5460"/>
                    <a:pt x="46201" y="3272"/>
                  </a:cubicBezTo>
                  <a:cubicBezTo>
                    <a:pt x="35162" y="-2914"/>
                    <a:pt x="23267" y="1844"/>
                    <a:pt x="11895" y="417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90">
              <a:extLst>
                <a:ext uri="{FF2B5EF4-FFF2-40B4-BE49-F238E27FC236}">
                  <a16:creationId xmlns:a16="http://schemas.microsoft.com/office/drawing/2014/main" id="{B46FDB74-A2F0-4BC5-96F6-CA25E5217C9A}"/>
                </a:ext>
              </a:extLst>
            </p:cNvPr>
            <p:cNvSpPr/>
            <p:nvPr/>
          </p:nvSpPr>
          <p:spPr>
            <a:xfrm>
              <a:off x="1866797" y="2714967"/>
              <a:ext cx="46200" cy="36672"/>
            </a:xfrm>
            <a:custGeom>
              <a:avLst/>
              <a:gdLst>
                <a:gd name="connsiteX0" fmla="*/ 19127 w 46200"/>
                <a:gd name="connsiteY0" fmla="*/ 904 h 36672"/>
                <a:gd name="connsiteX1" fmla="*/ 6043 w 46200"/>
                <a:gd name="connsiteY1" fmla="*/ 13893 h 36672"/>
                <a:gd name="connsiteX2" fmla="*/ 0 w 46200"/>
                <a:gd name="connsiteY2" fmla="*/ 32688 h 36672"/>
                <a:gd name="connsiteX3" fmla="*/ 7613 w 46200"/>
                <a:gd name="connsiteY3" fmla="*/ 36018 h 36672"/>
                <a:gd name="connsiteX4" fmla="*/ 46201 w 46200"/>
                <a:gd name="connsiteY4" fmla="*/ 0 h 36672"/>
                <a:gd name="connsiteX5" fmla="*/ 46201 w 46200"/>
                <a:gd name="connsiteY5" fmla="*/ 0 h 36672"/>
                <a:gd name="connsiteX6" fmla="*/ 19127 w 46200"/>
                <a:gd name="connsiteY6" fmla="*/ 904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6672">
                  <a:moveTo>
                    <a:pt x="19127" y="904"/>
                  </a:moveTo>
                  <a:cubicBezTo>
                    <a:pt x="9849" y="809"/>
                    <a:pt x="6281" y="4710"/>
                    <a:pt x="6043" y="13893"/>
                  </a:cubicBezTo>
                  <a:cubicBezTo>
                    <a:pt x="5900" y="20412"/>
                    <a:pt x="9088" y="28738"/>
                    <a:pt x="0" y="32688"/>
                  </a:cubicBezTo>
                  <a:cubicBezTo>
                    <a:pt x="999" y="37303"/>
                    <a:pt x="4758" y="35876"/>
                    <a:pt x="7613" y="36018"/>
                  </a:cubicBezTo>
                  <a:cubicBezTo>
                    <a:pt x="46153" y="37969"/>
                    <a:pt x="46153" y="37969"/>
                    <a:pt x="46201" y="0"/>
                  </a:cubicBezTo>
                  <a:cubicBezTo>
                    <a:pt x="46201" y="0"/>
                    <a:pt x="46201" y="0"/>
                    <a:pt x="46201" y="0"/>
                  </a:cubicBezTo>
                  <a:cubicBezTo>
                    <a:pt x="37255" y="2141"/>
                    <a:pt x="28120" y="999"/>
                    <a:pt x="19127" y="904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91">
              <a:extLst>
                <a:ext uri="{FF2B5EF4-FFF2-40B4-BE49-F238E27FC236}">
                  <a16:creationId xmlns:a16="http://schemas.microsoft.com/office/drawing/2014/main" id="{BE4D5DF4-73D0-4886-B817-80FE979B7938}"/>
                </a:ext>
              </a:extLst>
            </p:cNvPr>
            <p:cNvSpPr/>
            <p:nvPr/>
          </p:nvSpPr>
          <p:spPr>
            <a:xfrm>
              <a:off x="1866845" y="2711677"/>
              <a:ext cx="46248" cy="35930"/>
            </a:xfrm>
            <a:custGeom>
              <a:avLst/>
              <a:gdLst>
                <a:gd name="connsiteX0" fmla="*/ 11895 w 46248"/>
                <a:gd name="connsiteY0" fmla="*/ 435 h 35930"/>
                <a:gd name="connsiteX1" fmla="*/ 1903 w 46248"/>
                <a:gd name="connsiteY1" fmla="*/ 10760 h 35930"/>
                <a:gd name="connsiteX2" fmla="*/ 0 w 46248"/>
                <a:gd name="connsiteY2" fmla="*/ 35930 h 35930"/>
                <a:gd name="connsiteX3" fmla="*/ 6043 w 46248"/>
                <a:gd name="connsiteY3" fmla="*/ 17136 h 35930"/>
                <a:gd name="connsiteX4" fmla="*/ 19127 w 46248"/>
                <a:gd name="connsiteY4" fmla="*/ 4147 h 35930"/>
                <a:gd name="connsiteX5" fmla="*/ 46248 w 46248"/>
                <a:gd name="connsiteY5" fmla="*/ 3195 h 35930"/>
                <a:gd name="connsiteX6" fmla="*/ 11895 w 46248"/>
                <a:gd name="connsiteY6" fmla="*/ 435 h 3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8" h="35930">
                  <a:moveTo>
                    <a:pt x="11895" y="435"/>
                  </a:moveTo>
                  <a:cubicBezTo>
                    <a:pt x="3997" y="-564"/>
                    <a:pt x="2046" y="3433"/>
                    <a:pt x="1903" y="10760"/>
                  </a:cubicBezTo>
                  <a:cubicBezTo>
                    <a:pt x="1713" y="19134"/>
                    <a:pt x="4377" y="27842"/>
                    <a:pt x="0" y="35930"/>
                  </a:cubicBezTo>
                  <a:cubicBezTo>
                    <a:pt x="9088" y="32029"/>
                    <a:pt x="5852" y="23702"/>
                    <a:pt x="6043" y="17136"/>
                  </a:cubicBezTo>
                  <a:cubicBezTo>
                    <a:pt x="6280" y="7953"/>
                    <a:pt x="9802" y="4051"/>
                    <a:pt x="19127" y="4147"/>
                  </a:cubicBezTo>
                  <a:cubicBezTo>
                    <a:pt x="28167" y="4242"/>
                    <a:pt x="37255" y="5384"/>
                    <a:pt x="46248" y="3195"/>
                  </a:cubicBezTo>
                  <a:cubicBezTo>
                    <a:pt x="35162" y="-2895"/>
                    <a:pt x="23267" y="1863"/>
                    <a:pt x="11895" y="435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92">
              <a:extLst>
                <a:ext uri="{FF2B5EF4-FFF2-40B4-BE49-F238E27FC236}">
                  <a16:creationId xmlns:a16="http://schemas.microsoft.com/office/drawing/2014/main" id="{68810C2A-340C-4A8F-9D7F-C7D7190F2141}"/>
                </a:ext>
              </a:extLst>
            </p:cNvPr>
            <p:cNvSpPr/>
            <p:nvPr/>
          </p:nvSpPr>
          <p:spPr>
            <a:xfrm>
              <a:off x="1555051" y="2714967"/>
              <a:ext cx="47806" cy="37492"/>
            </a:xfrm>
            <a:custGeom>
              <a:avLst/>
              <a:gdLst>
                <a:gd name="connsiteX0" fmla="*/ 19175 w 47806"/>
                <a:gd name="connsiteY0" fmla="*/ 904 h 37492"/>
                <a:gd name="connsiteX1" fmla="*/ 6090 w 47806"/>
                <a:gd name="connsiteY1" fmla="*/ 13893 h 37492"/>
                <a:gd name="connsiteX2" fmla="*/ 0 w 47806"/>
                <a:gd name="connsiteY2" fmla="*/ 32640 h 37492"/>
                <a:gd name="connsiteX3" fmla="*/ 8945 w 47806"/>
                <a:gd name="connsiteY3" fmla="*/ 35876 h 37492"/>
                <a:gd name="connsiteX4" fmla="*/ 44155 w 47806"/>
                <a:gd name="connsiteY4" fmla="*/ 33782 h 37492"/>
                <a:gd name="connsiteX5" fmla="*/ 46296 w 47806"/>
                <a:gd name="connsiteY5" fmla="*/ 0 h 37492"/>
                <a:gd name="connsiteX6" fmla="*/ 46296 w 47806"/>
                <a:gd name="connsiteY6" fmla="*/ 0 h 37492"/>
                <a:gd name="connsiteX7" fmla="*/ 19175 w 47806"/>
                <a:gd name="connsiteY7" fmla="*/ 904 h 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6" h="37492">
                  <a:moveTo>
                    <a:pt x="19175" y="904"/>
                  </a:moveTo>
                  <a:cubicBezTo>
                    <a:pt x="9849" y="809"/>
                    <a:pt x="6328" y="4710"/>
                    <a:pt x="6090" y="13893"/>
                  </a:cubicBezTo>
                  <a:cubicBezTo>
                    <a:pt x="5948" y="20412"/>
                    <a:pt x="9183" y="28786"/>
                    <a:pt x="0" y="32640"/>
                  </a:cubicBezTo>
                  <a:cubicBezTo>
                    <a:pt x="1427" y="37922"/>
                    <a:pt x="5852" y="35971"/>
                    <a:pt x="8945" y="35876"/>
                  </a:cubicBezTo>
                  <a:cubicBezTo>
                    <a:pt x="20983" y="35495"/>
                    <a:pt x="36399" y="40919"/>
                    <a:pt x="44155" y="33782"/>
                  </a:cubicBezTo>
                  <a:cubicBezTo>
                    <a:pt x="51339" y="27121"/>
                    <a:pt x="45582" y="11610"/>
                    <a:pt x="46296" y="0"/>
                  </a:cubicBezTo>
                  <a:lnTo>
                    <a:pt x="46296" y="0"/>
                  </a:lnTo>
                  <a:cubicBezTo>
                    <a:pt x="37350" y="2094"/>
                    <a:pt x="28215" y="999"/>
                    <a:pt x="19175" y="90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93">
              <a:extLst>
                <a:ext uri="{FF2B5EF4-FFF2-40B4-BE49-F238E27FC236}">
                  <a16:creationId xmlns:a16="http://schemas.microsoft.com/office/drawing/2014/main" id="{A8FB7E69-1FC7-4CDD-8792-76AEBEBC64A8}"/>
                </a:ext>
              </a:extLst>
            </p:cNvPr>
            <p:cNvSpPr/>
            <p:nvPr/>
          </p:nvSpPr>
          <p:spPr>
            <a:xfrm>
              <a:off x="1555051" y="2711527"/>
              <a:ext cx="46343" cy="36080"/>
            </a:xfrm>
            <a:custGeom>
              <a:avLst/>
              <a:gdLst>
                <a:gd name="connsiteX0" fmla="*/ 6614 w 46343"/>
                <a:gd name="connsiteY0" fmla="*/ 1109 h 36080"/>
                <a:gd name="connsiteX1" fmla="*/ 2141 w 46343"/>
                <a:gd name="connsiteY1" fmla="*/ 9531 h 36080"/>
                <a:gd name="connsiteX2" fmla="*/ 0 w 46343"/>
                <a:gd name="connsiteY2" fmla="*/ 36080 h 36080"/>
                <a:gd name="connsiteX3" fmla="*/ 6090 w 46343"/>
                <a:gd name="connsiteY3" fmla="*/ 17334 h 36080"/>
                <a:gd name="connsiteX4" fmla="*/ 19175 w 46343"/>
                <a:gd name="connsiteY4" fmla="*/ 4344 h 36080"/>
                <a:gd name="connsiteX5" fmla="*/ 46343 w 46343"/>
                <a:gd name="connsiteY5" fmla="*/ 3440 h 36080"/>
                <a:gd name="connsiteX6" fmla="*/ 6614 w 46343"/>
                <a:gd name="connsiteY6" fmla="*/ 1109 h 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" h="36080">
                  <a:moveTo>
                    <a:pt x="6614" y="1109"/>
                  </a:moveTo>
                  <a:cubicBezTo>
                    <a:pt x="1713" y="1014"/>
                    <a:pt x="2522" y="6009"/>
                    <a:pt x="2141" y="9531"/>
                  </a:cubicBezTo>
                  <a:cubicBezTo>
                    <a:pt x="1190" y="18380"/>
                    <a:pt x="4377" y="27516"/>
                    <a:pt x="0" y="36080"/>
                  </a:cubicBezTo>
                  <a:cubicBezTo>
                    <a:pt x="9183" y="32226"/>
                    <a:pt x="5900" y="23852"/>
                    <a:pt x="6090" y="17334"/>
                  </a:cubicBezTo>
                  <a:cubicBezTo>
                    <a:pt x="6328" y="8151"/>
                    <a:pt x="9849" y="4202"/>
                    <a:pt x="19175" y="4344"/>
                  </a:cubicBezTo>
                  <a:cubicBezTo>
                    <a:pt x="28215" y="4439"/>
                    <a:pt x="37350" y="5534"/>
                    <a:pt x="46343" y="3440"/>
                  </a:cubicBezTo>
                  <a:cubicBezTo>
                    <a:pt x="33449" y="-2745"/>
                    <a:pt x="19889" y="1347"/>
                    <a:pt x="6614" y="11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94">
              <a:extLst>
                <a:ext uri="{FF2B5EF4-FFF2-40B4-BE49-F238E27FC236}">
                  <a16:creationId xmlns:a16="http://schemas.microsoft.com/office/drawing/2014/main" id="{C281CE17-FB92-4E82-84E9-DF14A454FAED}"/>
                </a:ext>
              </a:extLst>
            </p:cNvPr>
            <p:cNvSpPr/>
            <p:nvPr/>
          </p:nvSpPr>
          <p:spPr>
            <a:xfrm>
              <a:off x="2951868" y="2859374"/>
              <a:ext cx="34463" cy="39110"/>
            </a:xfrm>
            <a:custGeom>
              <a:avLst/>
              <a:gdLst>
                <a:gd name="connsiteX0" fmla="*/ 47 w 34463"/>
                <a:gd name="connsiteY0" fmla="*/ 39111 h 39110"/>
                <a:gd name="connsiteX1" fmla="*/ 25836 w 34463"/>
                <a:gd name="connsiteY1" fmla="*/ 38683 h 39110"/>
                <a:gd name="connsiteX2" fmla="*/ 33687 w 34463"/>
                <a:gd name="connsiteY2" fmla="*/ 31022 h 39110"/>
                <a:gd name="connsiteX3" fmla="*/ 5424 w 34463"/>
                <a:gd name="connsiteY3" fmla="*/ 333 h 39110"/>
                <a:gd name="connsiteX4" fmla="*/ 0 w 34463"/>
                <a:gd name="connsiteY4" fmla="*/ 0 h 39110"/>
                <a:gd name="connsiteX5" fmla="*/ 47 w 34463"/>
                <a:gd name="connsiteY5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" h="39110">
                  <a:moveTo>
                    <a:pt x="47" y="39111"/>
                  </a:moveTo>
                  <a:cubicBezTo>
                    <a:pt x="8660" y="38921"/>
                    <a:pt x="17272" y="38397"/>
                    <a:pt x="25836" y="38683"/>
                  </a:cubicBezTo>
                  <a:cubicBezTo>
                    <a:pt x="31736" y="38873"/>
                    <a:pt x="33306" y="36827"/>
                    <a:pt x="33687" y="31022"/>
                  </a:cubicBezTo>
                  <a:cubicBezTo>
                    <a:pt x="35733" y="714"/>
                    <a:pt x="35923" y="714"/>
                    <a:pt x="5424" y="333"/>
                  </a:cubicBezTo>
                  <a:cubicBezTo>
                    <a:pt x="3616" y="333"/>
                    <a:pt x="1808" y="95"/>
                    <a:pt x="0" y="0"/>
                  </a:cubicBezTo>
                  <a:cubicBezTo>
                    <a:pt x="6518" y="13037"/>
                    <a:pt x="6281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95">
              <a:extLst>
                <a:ext uri="{FF2B5EF4-FFF2-40B4-BE49-F238E27FC236}">
                  <a16:creationId xmlns:a16="http://schemas.microsoft.com/office/drawing/2014/main" id="{48633186-C5FB-435D-BC98-7404ED734AAD}"/>
                </a:ext>
              </a:extLst>
            </p:cNvPr>
            <p:cNvSpPr/>
            <p:nvPr/>
          </p:nvSpPr>
          <p:spPr>
            <a:xfrm>
              <a:off x="2951868" y="2859374"/>
              <a:ext cx="4787" cy="39110"/>
            </a:xfrm>
            <a:custGeom>
              <a:avLst/>
              <a:gdLst>
                <a:gd name="connsiteX0" fmla="*/ 47 w 4787"/>
                <a:gd name="connsiteY0" fmla="*/ 39111 h 39110"/>
                <a:gd name="connsiteX1" fmla="*/ 0 w 4787"/>
                <a:gd name="connsiteY1" fmla="*/ 0 h 39110"/>
                <a:gd name="connsiteX2" fmla="*/ 0 w 4787"/>
                <a:gd name="connsiteY2" fmla="*/ 0 h 39110"/>
                <a:gd name="connsiteX3" fmla="*/ 47 w 4787"/>
                <a:gd name="connsiteY3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39110">
                  <a:moveTo>
                    <a:pt x="47" y="39111"/>
                  </a:moveTo>
                  <a:cubicBezTo>
                    <a:pt x="6281" y="26074"/>
                    <a:pt x="6471" y="13037"/>
                    <a:pt x="0" y="0"/>
                  </a:cubicBezTo>
                  <a:lnTo>
                    <a:pt x="0" y="0"/>
                  </a:lnTo>
                  <a:cubicBezTo>
                    <a:pt x="47" y="13037"/>
                    <a:pt x="47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96">
              <a:extLst>
                <a:ext uri="{FF2B5EF4-FFF2-40B4-BE49-F238E27FC236}">
                  <a16:creationId xmlns:a16="http://schemas.microsoft.com/office/drawing/2014/main" id="{D9A1F65A-EF99-44EC-BC4F-A6901628E3BD}"/>
                </a:ext>
              </a:extLst>
            </p:cNvPr>
            <p:cNvSpPr/>
            <p:nvPr/>
          </p:nvSpPr>
          <p:spPr>
            <a:xfrm>
              <a:off x="2954532" y="3114009"/>
              <a:ext cx="32991" cy="38368"/>
            </a:xfrm>
            <a:custGeom>
              <a:avLst/>
              <a:gdLst>
                <a:gd name="connsiteX0" fmla="*/ 0 w 32991"/>
                <a:gd name="connsiteY0" fmla="*/ 38174 h 38368"/>
                <a:gd name="connsiteX1" fmla="*/ 23172 w 32991"/>
                <a:gd name="connsiteY1" fmla="*/ 38317 h 38368"/>
                <a:gd name="connsiteX2" fmla="*/ 32688 w 32991"/>
                <a:gd name="connsiteY2" fmla="*/ 29276 h 38368"/>
                <a:gd name="connsiteX3" fmla="*/ 4092 w 32991"/>
                <a:gd name="connsiteY3" fmla="*/ 62 h 38368"/>
                <a:gd name="connsiteX4" fmla="*/ 0 w 32991"/>
                <a:gd name="connsiteY4" fmla="*/ 110 h 38368"/>
                <a:gd name="connsiteX5" fmla="*/ 0 w 32991"/>
                <a:gd name="connsiteY5" fmla="*/ 110 h 38368"/>
                <a:gd name="connsiteX6" fmla="*/ 0 w 32991"/>
                <a:gd name="connsiteY6" fmla="*/ 38174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91" h="38368">
                  <a:moveTo>
                    <a:pt x="0" y="38174"/>
                  </a:moveTo>
                  <a:cubicBezTo>
                    <a:pt x="7708" y="38174"/>
                    <a:pt x="15464" y="37841"/>
                    <a:pt x="23172" y="38317"/>
                  </a:cubicBezTo>
                  <a:cubicBezTo>
                    <a:pt x="30071" y="38745"/>
                    <a:pt x="32402" y="36604"/>
                    <a:pt x="32688" y="29276"/>
                  </a:cubicBezTo>
                  <a:cubicBezTo>
                    <a:pt x="33687" y="-318"/>
                    <a:pt x="33972" y="-271"/>
                    <a:pt x="4092" y="62"/>
                  </a:cubicBezTo>
                  <a:cubicBezTo>
                    <a:pt x="2712" y="62"/>
                    <a:pt x="1380" y="110"/>
                    <a:pt x="0" y="110"/>
                  </a:cubicBezTo>
                  <a:lnTo>
                    <a:pt x="0" y="110"/>
                  </a:lnTo>
                  <a:cubicBezTo>
                    <a:pt x="6471" y="12766"/>
                    <a:pt x="6376" y="25470"/>
                    <a:pt x="0" y="3817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97">
              <a:extLst>
                <a:ext uri="{FF2B5EF4-FFF2-40B4-BE49-F238E27FC236}">
                  <a16:creationId xmlns:a16="http://schemas.microsoft.com/office/drawing/2014/main" id="{468E2CA6-76A2-4CFD-B521-EA9B62492127}"/>
                </a:ext>
              </a:extLst>
            </p:cNvPr>
            <p:cNvSpPr/>
            <p:nvPr/>
          </p:nvSpPr>
          <p:spPr>
            <a:xfrm>
              <a:off x="2954532" y="3114119"/>
              <a:ext cx="4781" cy="38064"/>
            </a:xfrm>
            <a:custGeom>
              <a:avLst/>
              <a:gdLst>
                <a:gd name="connsiteX0" fmla="*/ 0 w 4781"/>
                <a:gd name="connsiteY0" fmla="*/ 38064 h 38064"/>
                <a:gd name="connsiteX1" fmla="*/ 0 w 4781"/>
                <a:gd name="connsiteY1" fmla="*/ 38064 h 38064"/>
                <a:gd name="connsiteX2" fmla="*/ 0 w 4781"/>
                <a:gd name="connsiteY2" fmla="*/ 0 h 38064"/>
                <a:gd name="connsiteX3" fmla="*/ 0 w 4781"/>
                <a:gd name="connsiteY3" fmla="*/ 0 h 38064"/>
                <a:gd name="connsiteX4" fmla="*/ 0 w 4781"/>
                <a:gd name="connsiteY4" fmla="*/ 0 h 38064"/>
                <a:gd name="connsiteX5" fmla="*/ 0 w 4781"/>
                <a:gd name="connsiteY5" fmla="*/ 38064 h 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" h="38064">
                  <a:moveTo>
                    <a:pt x="0" y="38064"/>
                  </a:moveTo>
                  <a:lnTo>
                    <a:pt x="0" y="38064"/>
                  </a:lnTo>
                  <a:cubicBezTo>
                    <a:pt x="6328" y="25360"/>
                    <a:pt x="6423" y="1265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2704"/>
                    <a:pt x="0" y="25360"/>
                    <a:pt x="0" y="3806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98">
              <a:extLst>
                <a:ext uri="{FF2B5EF4-FFF2-40B4-BE49-F238E27FC236}">
                  <a16:creationId xmlns:a16="http://schemas.microsoft.com/office/drawing/2014/main" id="{7DEA063E-73C0-4187-8AF8-E225B0F5F3FA}"/>
                </a:ext>
              </a:extLst>
            </p:cNvPr>
            <p:cNvSpPr/>
            <p:nvPr/>
          </p:nvSpPr>
          <p:spPr>
            <a:xfrm>
              <a:off x="2955056" y="2986400"/>
              <a:ext cx="32000" cy="37953"/>
            </a:xfrm>
            <a:custGeom>
              <a:avLst/>
              <a:gdLst>
                <a:gd name="connsiteX0" fmla="*/ 2284 w 32000"/>
                <a:gd name="connsiteY0" fmla="*/ 29180 h 37953"/>
                <a:gd name="connsiteX1" fmla="*/ 20697 w 32000"/>
                <a:gd name="connsiteY1" fmla="*/ 34699 h 37953"/>
                <a:gd name="connsiteX2" fmla="*/ 24837 w 32000"/>
                <a:gd name="connsiteY2" fmla="*/ 37887 h 37953"/>
                <a:gd name="connsiteX3" fmla="*/ 31451 w 32000"/>
                <a:gd name="connsiteY3" fmla="*/ 33605 h 37953"/>
                <a:gd name="connsiteX4" fmla="*/ 29500 w 32000"/>
                <a:gd name="connsiteY4" fmla="*/ 3201 h 37953"/>
                <a:gd name="connsiteX5" fmla="*/ 5377 w 32000"/>
                <a:gd name="connsiteY5" fmla="*/ 1250 h 37953"/>
                <a:gd name="connsiteX6" fmla="*/ 0 w 32000"/>
                <a:gd name="connsiteY6" fmla="*/ 1393 h 37953"/>
                <a:gd name="connsiteX7" fmla="*/ 0 w 32000"/>
                <a:gd name="connsiteY7" fmla="*/ 1393 h 37953"/>
                <a:gd name="connsiteX8" fmla="*/ 904 w 32000"/>
                <a:gd name="connsiteY8" fmla="*/ 9387 h 37953"/>
                <a:gd name="connsiteX9" fmla="*/ 2284 w 32000"/>
                <a:gd name="connsiteY9" fmla="*/ 29180 h 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0" h="37953">
                  <a:moveTo>
                    <a:pt x="2284" y="29180"/>
                  </a:moveTo>
                  <a:cubicBezTo>
                    <a:pt x="6233" y="36222"/>
                    <a:pt x="14750" y="32035"/>
                    <a:pt x="20697" y="34699"/>
                  </a:cubicBezTo>
                  <a:cubicBezTo>
                    <a:pt x="22363" y="35461"/>
                    <a:pt x="23838" y="36317"/>
                    <a:pt x="24837" y="37887"/>
                  </a:cubicBezTo>
                  <a:cubicBezTo>
                    <a:pt x="28073" y="38030"/>
                    <a:pt x="31546" y="38363"/>
                    <a:pt x="31451" y="33605"/>
                  </a:cubicBezTo>
                  <a:cubicBezTo>
                    <a:pt x="31213" y="23280"/>
                    <a:pt x="33782" y="11433"/>
                    <a:pt x="29500" y="3201"/>
                  </a:cubicBezTo>
                  <a:cubicBezTo>
                    <a:pt x="26264" y="-3032"/>
                    <a:pt x="13751" y="1869"/>
                    <a:pt x="5377" y="1250"/>
                  </a:cubicBezTo>
                  <a:cubicBezTo>
                    <a:pt x="3616" y="1108"/>
                    <a:pt x="1760" y="1298"/>
                    <a:pt x="0" y="1393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333" y="4058"/>
                    <a:pt x="856" y="6675"/>
                    <a:pt x="904" y="9387"/>
                  </a:cubicBezTo>
                  <a:cubicBezTo>
                    <a:pt x="952" y="16000"/>
                    <a:pt x="-1047" y="23185"/>
                    <a:pt x="2284" y="29180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99">
              <a:extLst>
                <a:ext uri="{FF2B5EF4-FFF2-40B4-BE49-F238E27FC236}">
                  <a16:creationId xmlns:a16="http://schemas.microsoft.com/office/drawing/2014/main" id="{367F4130-A1F3-40BF-8E45-051706330250}"/>
                </a:ext>
              </a:extLst>
            </p:cNvPr>
            <p:cNvSpPr/>
            <p:nvPr/>
          </p:nvSpPr>
          <p:spPr>
            <a:xfrm>
              <a:off x="2950683" y="2987745"/>
              <a:ext cx="29209" cy="36555"/>
            </a:xfrm>
            <a:custGeom>
              <a:avLst/>
              <a:gdLst>
                <a:gd name="connsiteX0" fmla="*/ 2850 w 29209"/>
                <a:gd name="connsiteY0" fmla="*/ 32497 h 36555"/>
                <a:gd name="connsiteX1" fmla="*/ 25213 w 29209"/>
                <a:gd name="connsiteY1" fmla="*/ 35875 h 36555"/>
                <a:gd name="connsiteX2" fmla="*/ 29209 w 29209"/>
                <a:gd name="connsiteY2" fmla="*/ 36542 h 36555"/>
                <a:gd name="connsiteX3" fmla="*/ 25070 w 29209"/>
                <a:gd name="connsiteY3" fmla="*/ 33354 h 36555"/>
                <a:gd name="connsiteX4" fmla="*/ 6656 w 29209"/>
                <a:gd name="connsiteY4" fmla="*/ 27834 h 36555"/>
                <a:gd name="connsiteX5" fmla="*/ 5229 w 29209"/>
                <a:gd name="connsiteY5" fmla="*/ 7993 h 36555"/>
                <a:gd name="connsiteX6" fmla="*/ 4325 w 29209"/>
                <a:gd name="connsiteY6" fmla="*/ 0 h 36555"/>
                <a:gd name="connsiteX7" fmla="*/ 2850 w 29209"/>
                <a:gd name="connsiteY7" fmla="*/ 32497 h 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9" h="36555">
                  <a:moveTo>
                    <a:pt x="2850" y="32497"/>
                  </a:moveTo>
                  <a:cubicBezTo>
                    <a:pt x="5610" y="40205"/>
                    <a:pt x="17552" y="34258"/>
                    <a:pt x="25213" y="35875"/>
                  </a:cubicBezTo>
                  <a:cubicBezTo>
                    <a:pt x="26545" y="36161"/>
                    <a:pt x="27877" y="36304"/>
                    <a:pt x="29209" y="36542"/>
                  </a:cubicBezTo>
                  <a:cubicBezTo>
                    <a:pt x="28210" y="34971"/>
                    <a:pt x="26735" y="34115"/>
                    <a:pt x="25070" y="33354"/>
                  </a:cubicBezTo>
                  <a:cubicBezTo>
                    <a:pt x="19075" y="30737"/>
                    <a:pt x="10606" y="34876"/>
                    <a:pt x="6656" y="27834"/>
                  </a:cubicBezTo>
                  <a:cubicBezTo>
                    <a:pt x="3326" y="21840"/>
                    <a:pt x="5324" y="14655"/>
                    <a:pt x="5229" y="7993"/>
                  </a:cubicBezTo>
                  <a:cubicBezTo>
                    <a:pt x="5181" y="5281"/>
                    <a:pt x="4658" y="2664"/>
                    <a:pt x="4325" y="0"/>
                  </a:cubicBezTo>
                  <a:cubicBezTo>
                    <a:pt x="-1765" y="10563"/>
                    <a:pt x="-623" y="22791"/>
                    <a:pt x="2850" y="32497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300">
              <a:extLst>
                <a:ext uri="{FF2B5EF4-FFF2-40B4-BE49-F238E27FC236}">
                  <a16:creationId xmlns:a16="http://schemas.microsoft.com/office/drawing/2014/main" id="{7302FB59-5E90-4D70-A4C1-CE22BAF003FA}"/>
                </a:ext>
              </a:extLst>
            </p:cNvPr>
            <p:cNvSpPr/>
            <p:nvPr/>
          </p:nvSpPr>
          <p:spPr>
            <a:xfrm>
              <a:off x="2952010" y="2925130"/>
              <a:ext cx="34652" cy="37251"/>
            </a:xfrm>
            <a:custGeom>
              <a:avLst/>
              <a:gdLst>
                <a:gd name="connsiteX0" fmla="*/ 17700 w 34652"/>
                <a:gd name="connsiteY0" fmla="*/ 4092 h 37251"/>
                <a:gd name="connsiteX1" fmla="*/ 3806 w 34652"/>
                <a:gd name="connsiteY1" fmla="*/ 18699 h 37251"/>
                <a:gd name="connsiteX2" fmla="*/ 0 w 34652"/>
                <a:gd name="connsiteY2" fmla="*/ 36827 h 37251"/>
                <a:gd name="connsiteX3" fmla="*/ 31927 w 34652"/>
                <a:gd name="connsiteY3" fmla="*/ 33734 h 37251"/>
                <a:gd name="connsiteX4" fmla="*/ 32926 w 34652"/>
                <a:gd name="connsiteY4" fmla="*/ 0 h 37251"/>
                <a:gd name="connsiteX5" fmla="*/ 17700 w 34652"/>
                <a:gd name="connsiteY5" fmla="*/ 4092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2" h="37251">
                  <a:moveTo>
                    <a:pt x="17700" y="4092"/>
                  </a:moveTo>
                  <a:cubicBezTo>
                    <a:pt x="6947" y="3426"/>
                    <a:pt x="3188" y="8612"/>
                    <a:pt x="3806" y="18699"/>
                  </a:cubicBezTo>
                  <a:cubicBezTo>
                    <a:pt x="4187" y="24980"/>
                    <a:pt x="3949" y="31355"/>
                    <a:pt x="0" y="36827"/>
                  </a:cubicBezTo>
                  <a:cubicBezTo>
                    <a:pt x="10896" y="34163"/>
                    <a:pt x="26693" y="41109"/>
                    <a:pt x="31927" y="33734"/>
                  </a:cubicBezTo>
                  <a:cubicBezTo>
                    <a:pt x="37351" y="26074"/>
                    <a:pt x="33021" y="11514"/>
                    <a:pt x="32926" y="0"/>
                  </a:cubicBezTo>
                  <a:cubicBezTo>
                    <a:pt x="28596" y="4092"/>
                    <a:pt x="23077" y="4425"/>
                    <a:pt x="17700" y="4092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301">
              <a:extLst>
                <a:ext uri="{FF2B5EF4-FFF2-40B4-BE49-F238E27FC236}">
                  <a16:creationId xmlns:a16="http://schemas.microsoft.com/office/drawing/2014/main" id="{4DCED8BD-08ED-423A-A618-802BEDD5C497}"/>
                </a:ext>
              </a:extLst>
            </p:cNvPr>
            <p:cNvSpPr/>
            <p:nvPr/>
          </p:nvSpPr>
          <p:spPr>
            <a:xfrm>
              <a:off x="2951963" y="2925130"/>
              <a:ext cx="32973" cy="36827"/>
            </a:xfrm>
            <a:custGeom>
              <a:avLst/>
              <a:gdLst>
                <a:gd name="connsiteX0" fmla="*/ 0 w 32973"/>
                <a:gd name="connsiteY0" fmla="*/ 34163 h 36827"/>
                <a:gd name="connsiteX1" fmla="*/ 48 w 32973"/>
                <a:gd name="connsiteY1" fmla="*/ 36827 h 36827"/>
                <a:gd name="connsiteX2" fmla="*/ 3854 w 32973"/>
                <a:gd name="connsiteY2" fmla="*/ 18699 h 36827"/>
                <a:gd name="connsiteX3" fmla="*/ 17748 w 32973"/>
                <a:gd name="connsiteY3" fmla="*/ 4092 h 36827"/>
                <a:gd name="connsiteX4" fmla="*/ 32973 w 32973"/>
                <a:gd name="connsiteY4" fmla="*/ 0 h 36827"/>
                <a:gd name="connsiteX5" fmla="*/ 0 w 32973"/>
                <a:gd name="connsiteY5" fmla="*/ 34163 h 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3" h="36827">
                  <a:moveTo>
                    <a:pt x="0" y="34163"/>
                  </a:moveTo>
                  <a:cubicBezTo>
                    <a:pt x="0" y="35067"/>
                    <a:pt x="48" y="35971"/>
                    <a:pt x="48" y="36827"/>
                  </a:cubicBezTo>
                  <a:cubicBezTo>
                    <a:pt x="4045" y="31355"/>
                    <a:pt x="4235" y="24980"/>
                    <a:pt x="3854" y="18699"/>
                  </a:cubicBezTo>
                  <a:cubicBezTo>
                    <a:pt x="3235" y="8612"/>
                    <a:pt x="6994" y="3426"/>
                    <a:pt x="17748" y="4092"/>
                  </a:cubicBezTo>
                  <a:cubicBezTo>
                    <a:pt x="23124" y="4425"/>
                    <a:pt x="28643" y="4092"/>
                    <a:pt x="32973" y="0"/>
                  </a:cubicBezTo>
                  <a:cubicBezTo>
                    <a:pt x="48" y="619"/>
                    <a:pt x="48" y="619"/>
                    <a:pt x="0" y="34163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302">
              <a:extLst>
                <a:ext uri="{FF2B5EF4-FFF2-40B4-BE49-F238E27FC236}">
                  <a16:creationId xmlns:a16="http://schemas.microsoft.com/office/drawing/2014/main" id="{4A32C8BC-6526-4396-8742-4928628E8D55}"/>
                </a:ext>
              </a:extLst>
            </p:cNvPr>
            <p:cNvSpPr/>
            <p:nvPr/>
          </p:nvSpPr>
          <p:spPr>
            <a:xfrm>
              <a:off x="2952010" y="2794093"/>
              <a:ext cx="34311" cy="37047"/>
            </a:xfrm>
            <a:custGeom>
              <a:avLst/>
              <a:gdLst>
                <a:gd name="connsiteX0" fmla="*/ 18366 w 34311"/>
                <a:gd name="connsiteY0" fmla="*/ 3854 h 37047"/>
                <a:gd name="connsiteX1" fmla="*/ 3759 w 34311"/>
                <a:gd name="connsiteY1" fmla="*/ 19413 h 37047"/>
                <a:gd name="connsiteX2" fmla="*/ 0 w 34311"/>
                <a:gd name="connsiteY2" fmla="*/ 36351 h 37047"/>
                <a:gd name="connsiteX3" fmla="*/ 31784 w 34311"/>
                <a:gd name="connsiteY3" fmla="*/ 32926 h 37047"/>
                <a:gd name="connsiteX4" fmla="*/ 32450 w 34311"/>
                <a:gd name="connsiteY4" fmla="*/ 0 h 37047"/>
                <a:gd name="connsiteX5" fmla="*/ 32450 w 34311"/>
                <a:gd name="connsiteY5" fmla="*/ 0 h 37047"/>
                <a:gd name="connsiteX6" fmla="*/ 18366 w 34311"/>
                <a:gd name="connsiteY6" fmla="*/ 3854 h 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1" h="37047">
                  <a:moveTo>
                    <a:pt x="18366" y="3854"/>
                  </a:moveTo>
                  <a:cubicBezTo>
                    <a:pt x="6756" y="2998"/>
                    <a:pt x="2950" y="8660"/>
                    <a:pt x="3759" y="19413"/>
                  </a:cubicBezTo>
                  <a:cubicBezTo>
                    <a:pt x="4187" y="25313"/>
                    <a:pt x="3902" y="31308"/>
                    <a:pt x="0" y="36351"/>
                  </a:cubicBezTo>
                  <a:cubicBezTo>
                    <a:pt x="10848" y="33830"/>
                    <a:pt x="26074" y="41347"/>
                    <a:pt x="31784" y="32926"/>
                  </a:cubicBezTo>
                  <a:cubicBezTo>
                    <a:pt x="36970" y="25313"/>
                    <a:pt x="32593" y="11229"/>
                    <a:pt x="32450" y="0"/>
                  </a:cubicBezTo>
                  <a:cubicBezTo>
                    <a:pt x="32450" y="0"/>
                    <a:pt x="32450" y="0"/>
                    <a:pt x="32450" y="0"/>
                  </a:cubicBezTo>
                  <a:cubicBezTo>
                    <a:pt x="28406" y="3711"/>
                    <a:pt x="23362" y="4235"/>
                    <a:pt x="18366" y="3854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303">
              <a:extLst>
                <a:ext uri="{FF2B5EF4-FFF2-40B4-BE49-F238E27FC236}">
                  <a16:creationId xmlns:a16="http://schemas.microsoft.com/office/drawing/2014/main" id="{394A5149-02ED-4B54-B4A0-70F86F15D622}"/>
                </a:ext>
              </a:extLst>
            </p:cNvPr>
            <p:cNvSpPr/>
            <p:nvPr/>
          </p:nvSpPr>
          <p:spPr>
            <a:xfrm>
              <a:off x="2951868" y="2793998"/>
              <a:ext cx="32591" cy="36398"/>
            </a:xfrm>
            <a:custGeom>
              <a:avLst/>
              <a:gdLst>
                <a:gd name="connsiteX0" fmla="*/ 47 w 32591"/>
                <a:gd name="connsiteY0" fmla="*/ 33687 h 36398"/>
                <a:gd name="connsiteX1" fmla="*/ 142 w 32591"/>
                <a:gd name="connsiteY1" fmla="*/ 36399 h 36398"/>
                <a:gd name="connsiteX2" fmla="*/ 3901 w 32591"/>
                <a:gd name="connsiteY2" fmla="*/ 19460 h 36398"/>
                <a:gd name="connsiteX3" fmla="*/ 18508 w 32591"/>
                <a:gd name="connsiteY3" fmla="*/ 3901 h 36398"/>
                <a:gd name="connsiteX4" fmla="*/ 32592 w 32591"/>
                <a:gd name="connsiteY4" fmla="*/ 0 h 36398"/>
                <a:gd name="connsiteX5" fmla="*/ 47 w 32591"/>
                <a:gd name="connsiteY5" fmla="*/ 33687 h 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1" h="36398">
                  <a:moveTo>
                    <a:pt x="47" y="33687"/>
                  </a:moveTo>
                  <a:cubicBezTo>
                    <a:pt x="47" y="34591"/>
                    <a:pt x="94" y="35495"/>
                    <a:pt x="142" y="36399"/>
                  </a:cubicBezTo>
                  <a:cubicBezTo>
                    <a:pt x="4044" y="31355"/>
                    <a:pt x="4329" y="25360"/>
                    <a:pt x="3901" y="19460"/>
                  </a:cubicBezTo>
                  <a:cubicBezTo>
                    <a:pt x="3139" y="8707"/>
                    <a:pt x="6946" y="3045"/>
                    <a:pt x="18508" y="3901"/>
                  </a:cubicBezTo>
                  <a:cubicBezTo>
                    <a:pt x="23504" y="4282"/>
                    <a:pt x="28548" y="3759"/>
                    <a:pt x="32592" y="0"/>
                  </a:cubicBezTo>
                  <a:cubicBezTo>
                    <a:pt x="-239" y="190"/>
                    <a:pt x="-239" y="190"/>
                    <a:pt x="47" y="33687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304">
              <a:extLst>
                <a:ext uri="{FF2B5EF4-FFF2-40B4-BE49-F238E27FC236}">
                  <a16:creationId xmlns:a16="http://schemas.microsoft.com/office/drawing/2014/main" id="{2B6CBC33-89C1-4CE2-A37B-A54AA0FD66CE}"/>
                </a:ext>
              </a:extLst>
            </p:cNvPr>
            <p:cNvSpPr/>
            <p:nvPr/>
          </p:nvSpPr>
          <p:spPr>
            <a:xfrm>
              <a:off x="2951868" y="3049838"/>
              <a:ext cx="32687" cy="32878"/>
            </a:xfrm>
            <a:custGeom>
              <a:avLst/>
              <a:gdLst>
                <a:gd name="connsiteX0" fmla="*/ 6613 w 32687"/>
                <a:gd name="connsiteY0" fmla="*/ 21173 h 32878"/>
                <a:gd name="connsiteX1" fmla="*/ 17795 w 32687"/>
                <a:gd name="connsiteY1" fmla="*/ 32878 h 32878"/>
                <a:gd name="connsiteX2" fmla="*/ 28881 w 32687"/>
                <a:gd name="connsiteY2" fmla="*/ 21031 h 32878"/>
                <a:gd name="connsiteX3" fmla="*/ 32688 w 32687"/>
                <a:gd name="connsiteY3" fmla="*/ 1570 h 32878"/>
                <a:gd name="connsiteX4" fmla="*/ 32688 w 32687"/>
                <a:gd name="connsiteY4" fmla="*/ 1570 h 32878"/>
                <a:gd name="connsiteX5" fmla="*/ 32688 w 32687"/>
                <a:gd name="connsiteY5" fmla="*/ 1570 h 32878"/>
                <a:gd name="connsiteX6" fmla="*/ 0 w 32687"/>
                <a:gd name="connsiteY6" fmla="*/ 0 h 32878"/>
                <a:gd name="connsiteX7" fmla="*/ 6613 w 32687"/>
                <a:gd name="connsiteY7" fmla="*/ 21173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7" h="32878">
                  <a:moveTo>
                    <a:pt x="6613" y="21173"/>
                  </a:moveTo>
                  <a:cubicBezTo>
                    <a:pt x="6376" y="28881"/>
                    <a:pt x="9516" y="32878"/>
                    <a:pt x="17795" y="32878"/>
                  </a:cubicBezTo>
                  <a:cubicBezTo>
                    <a:pt x="26169" y="32878"/>
                    <a:pt x="28786" y="28691"/>
                    <a:pt x="28881" y="21031"/>
                  </a:cubicBezTo>
                  <a:cubicBezTo>
                    <a:pt x="28976" y="14369"/>
                    <a:pt x="27644" y="728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21792" y="1047"/>
                    <a:pt x="10896" y="523"/>
                    <a:pt x="0" y="0"/>
                  </a:cubicBezTo>
                  <a:cubicBezTo>
                    <a:pt x="6328" y="5757"/>
                    <a:pt x="6852" y="13370"/>
                    <a:pt x="6613" y="2117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305">
              <a:extLst>
                <a:ext uri="{FF2B5EF4-FFF2-40B4-BE49-F238E27FC236}">
                  <a16:creationId xmlns:a16="http://schemas.microsoft.com/office/drawing/2014/main" id="{DDBFF25D-8975-4F14-9D8B-BD4306EAA5A2}"/>
                </a:ext>
              </a:extLst>
            </p:cNvPr>
            <p:cNvSpPr/>
            <p:nvPr/>
          </p:nvSpPr>
          <p:spPr>
            <a:xfrm>
              <a:off x="2951963" y="3049790"/>
              <a:ext cx="32735" cy="38313"/>
            </a:xfrm>
            <a:custGeom>
              <a:avLst/>
              <a:gdLst>
                <a:gd name="connsiteX0" fmla="*/ 2474 w 32735"/>
                <a:gd name="connsiteY0" fmla="*/ 28263 h 38313"/>
                <a:gd name="connsiteX1" fmla="*/ 8517 w 32735"/>
                <a:gd name="connsiteY1" fmla="*/ 36970 h 38313"/>
                <a:gd name="connsiteX2" fmla="*/ 32735 w 32735"/>
                <a:gd name="connsiteY2" fmla="*/ 17938 h 38313"/>
                <a:gd name="connsiteX3" fmla="*/ 32640 w 32735"/>
                <a:gd name="connsiteY3" fmla="*/ 1618 h 38313"/>
                <a:gd name="connsiteX4" fmla="*/ 32640 w 32735"/>
                <a:gd name="connsiteY4" fmla="*/ 1618 h 38313"/>
                <a:gd name="connsiteX5" fmla="*/ 28834 w 32735"/>
                <a:gd name="connsiteY5" fmla="*/ 21078 h 38313"/>
                <a:gd name="connsiteX6" fmla="*/ 17748 w 32735"/>
                <a:gd name="connsiteY6" fmla="*/ 32926 h 38313"/>
                <a:gd name="connsiteX7" fmla="*/ 6566 w 32735"/>
                <a:gd name="connsiteY7" fmla="*/ 21221 h 38313"/>
                <a:gd name="connsiteX8" fmla="*/ 0 w 32735"/>
                <a:gd name="connsiteY8" fmla="*/ 0 h 38313"/>
                <a:gd name="connsiteX9" fmla="*/ 0 w 32735"/>
                <a:gd name="connsiteY9" fmla="*/ 0 h 38313"/>
                <a:gd name="connsiteX10" fmla="*/ 2474 w 32735"/>
                <a:gd name="connsiteY10" fmla="*/ 28263 h 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35" h="38313">
                  <a:moveTo>
                    <a:pt x="2474" y="28263"/>
                  </a:moveTo>
                  <a:cubicBezTo>
                    <a:pt x="2664" y="32545"/>
                    <a:pt x="2855" y="35828"/>
                    <a:pt x="8517" y="36970"/>
                  </a:cubicBezTo>
                  <a:cubicBezTo>
                    <a:pt x="27787" y="40776"/>
                    <a:pt x="32735" y="37113"/>
                    <a:pt x="32735" y="17938"/>
                  </a:cubicBezTo>
                  <a:cubicBezTo>
                    <a:pt x="32735" y="12514"/>
                    <a:pt x="32688" y="7042"/>
                    <a:pt x="32640" y="1618"/>
                  </a:cubicBezTo>
                  <a:cubicBezTo>
                    <a:pt x="32640" y="1618"/>
                    <a:pt x="32640" y="1618"/>
                    <a:pt x="32640" y="1618"/>
                  </a:cubicBezTo>
                  <a:cubicBezTo>
                    <a:pt x="27549" y="7375"/>
                    <a:pt x="28881" y="14465"/>
                    <a:pt x="28834" y="21078"/>
                  </a:cubicBezTo>
                  <a:cubicBezTo>
                    <a:pt x="28739" y="28691"/>
                    <a:pt x="26122" y="32878"/>
                    <a:pt x="17748" y="32926"/>
                  </a:cubicBezTo>
                  <a:cubicBezTo>
                    <a:pt x="9468" y="32926"/>
                    <a:pt x="6328" y="28977"/>
                    <a:pt x="6566" y="21221"/>
                  </a:cubicBezTo>
                  <a:cubicBezTo>
                    <a:pt x="6804" y="13418"/>
                    <a:pt x="6281" y="580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4" y="9136"/>
                    <a:pt x="2094" y="18794"/>
                    <a:pt x="2474" y="2826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306">
              <a:extLst>
                <a:ext uri="{FF2B5EF4-FFF2-40B4-BE49-F238E27FC236}">
                  <a16:creationId xmlns:a16="http://schemas.microsoft.com/office/drawing/2014/main" id="{2F372BAE-DCAE-42EB-98CC-C7F8B6C0F79E}"/>
                </a:ext>
              </a:extLst>
            </p:cNvPr>
            <p:cNvSpPr/>
            <p:nvPr/>
          </p:nvSpPr>
          <p:spPr>
            <a:xfrm>
              <a:off x="2196910" y="2549176"/>
              <a:ext cx="98729" cy="1610"/>
            </a:xfrm>
            <a:custGeom>
              <a:avLst/>
              <a:gdLst>
                <a:gd name="connsiteX0" fmla="*/ 8945 w 98729"/>
                <a:gd name="connsiteY0" fmla="*/ 117 h 1610"/>
                <a:gd name="connsiteX1" fmla="*/ 0 w 98729"/>
                <a:gd name="connsiteY1" fmla="*/ 259 h 1610"/>
                <a:gd name="connsiteX2" fmla="*/ 98729 w 98729"/>
                <a:gd name="connsiteY2" fmla="*/ 1068 h 1610"/>
                <a:gd name="connsiteX3" fmla="*/ 8945 w 98729"/>
                <a:gd name="connsiteY3" fmla="*/ 117 h 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9" h="1610">
                  <a:moveTo>
                    <a:pt x="8945" y="117"/>
                  </a:moveTo>
                  <a:cubicBezTo>
                    <a:pt x="5948" y="69"/>
                    <a:pt x="2998" y="164"/>
                    <a:pt x="0" y="259"/>
                  </a:cubicBezTo>
                  <a:cubicBezTo>
                    <a:pt x="32878" y="2401"/>
                    <a:pt x="65804" y="1449"/>
                    <a:pt x="98729" y="1068"/>
                  </a:cubicBezTo>
                  <a:cubicBezTo>
                    <a:pt x="68849" y="-1073"/>
                    <a:pt x="38873" y="783"/>
                    <a:pt x="8945" y="11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307">
              <a:extLst>
                <a:ext uri="{FF2B5EF4-FFF2-40B4-BE49-F238E27FC236}">
                  <a16:creationId xmlns:a16="http://schemas.microsoft.com/office/drawing/2014/main" id="{FEB2A9E8-1C13-4F3E-9F9D-6070644E5718}"/>
                </a:ext>
              </a:extLst>
            </p:cNvPr>
            <p:cNvSpPr/>
            <p:nvPr/>
          </p:nvSpPr>
          <p:spPr>
            <a:xfrm>
              <a:off x="2185491" y="2548341"/>
              <a:ext cx="110196" cy="1903"/>
            </a:xfrm>
            <a:custGeom>
              <a:avLst/>
              <a:gdLst>
                <a:gd name="connsiteX0" fmla="*/ 0 w 110196"/>
                <a:gd name="connsiteY0" fmla="*/ 238 h 1903"/>
                <a:gd name="connsiteX1" fmla="*/ 11419 w 110196"/>
                <a:gd name="connsiteY1" fmla="*/ 1094 h 1903"/>
                <a:gd name="connsiteX2" fmla="*/ 20364 w 110196"/>
                <a:gd name="connsiteY2" fmla="*/ 952 h 1903"/>
                <a:gd name="connsiteX3" fmla="*/ 110196 w 110196"/>
                <a:gd name="connsiteY3" fmla="*/ 1903 h 1903"/>
                <a:gd name="connsiteX4" fmla="*/ 105295 w 110196"/>
                <a:gd name="connsiteY4" fmla="*/ 0 h 1903"/>
                <a:gd name="connsiteX5" fmla="*/ 0 w 110196"/>
                <a:gd name="connsiteY5" fmla="*/ 238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6" h="1903">
                  <a:moveTo>
                    <a:pt x="0" y="238"/>
                  </a:moveTo>
                  <a:cubicBezTo>
                    <a:pt x="3806" y="571"/>
                    <a:pt x="7613" y="857"/>
                    <a:pt x="11419" y="1094"/>
                  </a:cubicBezTo>
                  <a:cubicBezTo>
                    <a:pt x="14417" y="1047"/>
                    <a:pt x="17367" y="904"/>
                    <a:pt x="20364" y="952"/>
                  </a:cubicBezTo>
                  <a:cubicBezTo>
                    <a:pt x="50292" y="1618"/>
                    <a:pt x="80268" y="-238"/>
                    <a:pt x="110196" y="1903"/>
                  </a:cubicBezTo>
                  <a:cubicBezTo>
                    <a:pt x="108578" y="1237"/>
                    <a:pt x="106913" y="0"/>
                    <a:pt x="105295" y="0"/>
                  </a:cubicBezTo>
                  <a:cubicBezTo>
                    <a:pt x="70181" y="0"/>
                    <a:pt x="35067" y="143"/>
                    <a:pt x="0" y="23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08">
              <a:extLst>
                <a:ext uri="{FF2B5EF4-FFF2-40B4-BE49-F238E27FC236}">
                  <a16:creationId xmlns:a16="http://schemas.microsoft.com/office/drawing/2014/main" id="{24935DEF-3F18-4B06-AF54-DD209C79E52E}"/>
                </a:ext>
              </a:extLst>
            </p:cNvPr>
            <p:cNvSpPr/>
            <p:nvPr/>
          </p:nvSpPr>
          <p:spPr>
            <a:xfrm>
              <a:off x="2242904" y="1545742"/>
              <a:ext cx="441259" cy="548817"/>
            </a:xfrm>
            <a:custGeom>
              <a:avLst/>
              <a:gdLst>
                <a:gd name="connsiteX0" fmla="*/ 50119 w 441259"/>
                <a:gd name="connsiteY0" fmla="*/ 131021 h 548817"/>
                <a:gd name="connsiteX1" fmla="*/ 50119 w 441259"/>
                <a:gd name="connsiteY1" fmla="*/ 416503 h 548817"/>
                <a:gd name="connsiteX2" fmla="*/ 30563 w 441259"/>
                <a:gd name="connsiteY2" fmla="*/ 436392 h 548817"/>
                <a:gd name="connsiteX3" fmla="*/ 16955 w 441259"/>
                <a:gd name="connsiteY3" fmla="*/ 467843 h 548817"/>
                <a:gd name="connsiteX4" fmla="*/ 8819 w 441259"/>
                <a:gd name="connsiteY4" fmla="*/ 528603 h 548817"/>
                <a:gd name="connsiteX5" fmla="*/ 68199 w 441259"/>
                <a:gd name="connsiteY5" fmla="*/ 542020 h 548817"/>
                <a:gd name="connsiteX6" fmla="*/ 70245 w 441259"/>
                <a:gd name="connsiteY6" fmla="*/ 464227 h 548817"/>
                <a:gd name="connsiteX7" fmla="*/ 61728 w 441259"/>
                <a:gd name="connsiteY7" fmla="*/ 440246 h 548817"/>
                <a:gd name="connsiteX8" fmla="*/ 78096 w 441259"/>
                <a:gd name="connsiteY8" fmla="*/ 436630 h 548817"/>
                <a:gd name="connsiteX9" fmla="*/ 151893 w 441259"/>
                <a:gd name="connsiteY9" fmla="*/ 436059 h 548817"/>
                <a:gd name="connsiteX10" fmla="*/ 167404 w 441259"/>
                <a:gd name="connsiteY10" fmla="*/ 451808 h 548817"/>
                <a:gd name="connsiteX11" fmla="*/ 157983 w 441259"/>
                <a:gd name="connsiteY11" fmla="*/ 464702 h 548817"/>
                <a:gd name="connsiteX12" fmla="*/ 137905 w 441259"/>
                <a:gd name="connsiteY12" fmla="*/ 515756 h 548817"/>
                <a:gd name="connsiteX13" fmla="*/ 175874 w 441259"/>
                <a:gd name="connsiteY13" fmla="*/ 548539 h 548817"/>
                <a:gd name="connsiteX14" fmla="*/ 223597 w 441259"/>
                <a:gd name="connsiteY14" fmla="*/ 522084 h 548817"/>
                <a:gd name="connsiteX15" fmla="*/ 203803 w 441259"/>
                <a:gd name="connsiteY15" fmla="*/ 463751 h 548817"/>
                <a:gd name="connsiteX16" fmla="*/ 197856 w 441259"/>
                <a:gd name="connsiteY16" fmla="*/ 440769 h 548817"/>
                <a:gd name="connsiteX17" fmla="*/ 204517 w 441259"/>
                <a:gd name="connsiteY17" fmla="*/ 436487 h 548817"/>
                <a:gd name="connsiteX18" fmla="*/ 298821 w 441259"/>
                <a:gd name="connsiteY18" fmla="*/ 436487 h 548817"/>
                <a:gd name="connsiteX19" fmla="*/ 305958 w 441259"/>
                <a:gd name="connsiteY19" fmla="*/ 440436 h 548817"/>
                <a:gd name="connsiteX20" fmla="*/ 297822 w 441259"/>
                <a:gd name="connsiteY20" fmla="*/ 463608 h 548817"/>
                <a:gd name="connsiteX21" fmla="*/ 277267 w 441259"/>
                <a:gd name="connsiteY21" fmla="*/ 515280 h 548817"/>
                <a:gd name="connsiteX22" fmla="*/ 321232 w 441259"/>
                <a:gd name="connsiteY22" fmla="*/ 548158 h 548817"/>
                <a:gd name="connsiteX23" fmla="*/ 364768 w 441259"/>
                <a:gd name="connsiteY23" fmla="*/ 514995 h 548817"/>
                <a:gd name="connsiteX24" fmla="*/ 345736 w 441259"/>
                <a:gd name="connsiteY24" fmla="*/ 464227 h 548817"/>
                <a:gd name="connsiteX25" fmla="*/ 337504 w 441259"/>
                <a:gd name="connsiteY25" fmla="*/ 440198 h 548817"/>
                <a:gd name="connsiteX26" fmla="*/ 352635 w 441259"/>
                <a:gd name="connsiteY26" fmla="*/ 436582 h 548817"/>
                <a:gd name="connsiteX27" fmla="*/ 371762 w 441259"/>
                <a:gd name="connsiteY27" fmla="*/ 436344 h 548817"/>
                <a:gd name="connsiteX28" fmla="*/ 441134 w 441259"/>
                <a:gd name="connsiteY28" fmla="*/ 366877 h 548817"/>
                <a:gd name="connsiteX29" fmla="*/ 441134 w 441259"/>
                <a:gd name="connsiteY29" fmla="*/ 181028 h 548817"/>
                <a:gd name="connsiteX30" fmla="*/ 385322 w 441259"/>
                <a:gd name="connsiteY30" fmla="*/ 113226 h 548817"/>
                <a:gd name="connsiteX31" fmla="*/ 340454 w 441259"/>
                <a:gd name="connsiteY31" fmla="*/ 111704 h 548817"/>
                <a:gd name="connsiteX32" fmla="*/ 325562 w 441259"/>
                <a:gd name="connsiteY32" fmla="*/ 95383 h 548817"/>
                <a:gd name="connsiteX33" fmla="*/ 335220 w 441259"/>
                <a:gd name="connsiteY33" fmla="*/ 83869 h 548817"/>
                <a:gd name="connsiteX34" fmla="*/ 353919 w 441259"/>
                <a:gd name="connsiteY34" fmla="*/ 33862 h 548817"/>
                <a:gd name="connsiteX35" fmla="*/ 312525 w 441259"/>
                <a:gd name="connsiteY35" fmla="*/ 175 h 548817"/>
                <a:gd name="connsiteX36" fmla="*/ 267704 w 441259"/>
                <a:gd name="connsiteY36" fmla="*/ 29342 h 548817"/>
                <a:gd name="connsiteX37" fmla="*/ 287164 w 441259"/>
                <a:gd name="connsiteY37" fmla="*/ 84630 h 548817"/>
                <a:gd name="connsiteX38" fmla="*/ 294634 w 441259"/>
                <a:gd name="connsiteY38" fmla="*/ 106708 h 548817"/>
                <a:gd name="connsiteX39" fmla="*/ 279979 w 441259"/>
                <a:gd name="connsiteY39" fmla="*/ 111085 h 548817"/>
                <a:gd name="connsiteX40" fmla="*/ 213034 w 441259"/>
                <a:gd name="connsiteY40" fmla="*/ 111323 h 548817"/>
                <a:gd name="connsiteX41" fmla="*/ 197523 w 441259"/>
                <a:gd name="connsiteY41" fmla="*/ 93480 h 548817"/>
                <a:gd name="connsiteX42" fmla="*/ 207562 w 441259"/>
                <a:gd name="connsiteY42" fmla="*/ 83726 h 548817"/>
                <a:gd name="connsiteX43" fmla="*/ 226737 w 441259"/>
                <a:gd name="connsiteY43" fmla="*/ 36051 h 548817"/>
                <a:gd name="connsiteX44" fmla="*/ 185342 w 441259"/>
                <a:gd name="connsiteY44" fmla="*/ 318 h 548817"/>
                <a:gd name="connsiteX45" fmla="*/ 140855 w 441259"/>
                <a:gd name="connsiteY45" fmla="*/ 26011 h 548817"/>
                <a:gd name="connsiteX46" fmla="*/ 160600 w 441259"/>
                <a:gd name="connsiteY46" fmla="*/ 85725 h 548817"/>
                <a:gd name="connsiteX47" fmla="*/ 166548 w 441259"/>
                <a:gd name="connsiteY47" fmla="*/ 107136 h 548817"/>
                <a:gd name="connsiteX48" fmla="*/ 154367 w 441259"/>
                <a:gd name="connsiteY48" fmla="*/ 111133 h 548817"/>
                <a:gd name="connsiteX49" fmla="*/ 76478 w 441259"/>
                <a:gd name="connsiteY49" fmla="*/ 111275 h 548817"/>
                <a:gd name="connsiteX50" fmla="*/ 61062 w 441259"/>
                <a:gd name="connsiteY50" fmla="*/ 93385 h 548817"/>
                <a:gd name="connsiteX51" fmla="*/ 72482 w 441259"/>
                <a:gd name="connsiteY51" fmla="*/ 83108 h 548817"/>
                <a:gd name="connsiteX52" fmla="*/ 90039 w 441259"/>
                <a:gd name="connsiteY52" fmla="*/ 33529 h 548817"/>
                <a:gd name="connsiteX53" fmla="*/ 48120 w 441259"/>
                <a:gd name="connsiteY53" fmla="*/ 80 h 548817"/>
                <a:gd name="connsiteX54" fmla="*/ 3395 w 441259"/>
                <a:gd name="connsiteY54" fmla="*/ 29532 h 548817"/>
                <a:gd name="connsiteX55" fmla="*/ 16575 w 441259"/>
                <a:gd name="connsiteY55" fmla="*/ 79825 h 548817"/>
                <a:gd name="connsiteX56" fmla="*/ 30849 w 441259"/>
                <a:gd name="connsiteY56" fmla="*/ 110942 h 548817"/>
                <a:gd name="connsiteX57" fmla="*/ 50119 w 441259"/>
                <a:gd name="connsiteY57" fmla="*/ 131021 h 548817"/>
                <a:gd name="connsiteX58" fmla="*/ 328321 w 441259"/>
                <a:gd name="connsiteY58" fmla="*/ 501863 h 548817"/>
                <a:gd name="connsiteX59" fmla="*/ 320613 w 441259"/>
                <a:gd name="connsiteY59" fmla="*/ 509237 h 548817"/>
                <a:gd name="connsiteX60" fmla="*/ 314523 w 441259"/>
                <a:gd name="connsiteY60" fmla="*/ 501910 h 548817"/>
                <a:gd name="connsiteX61" fmla="*/ 321232 w 441259"/>
                <a:gd name="connsiteY61" fmla="*/ 495201 h 548817"/>
                <a:gd name="connsiteX62" fmla="*/ 328321 w 441259"/>
                <a:gd name="connsiteY62" fmla="*/ 501863 h 548817"/>
                <a:gd name="connsiteX63" fmla="*/ 309908 w 441259"/>
                <a:gd name="connsiteY63" fmla="*/ 38858 h 548817"/>
                <a:gd name="connsiteX64" fmla="*/ 317235 w 441259"/>
                <a:gd name="connsiteY64" fmla="*/ 45614 h 548817"/>
                <a:gd name="connsiteX65" fmla="*/ 310288 w 441259"/>
                <a:gd name="connsiteY65" fmla="*/ 52751 h 548817"/>
                <a:gd name="connsiteX66" fmla="*/ 303484 w 441259"/>
                <a:gd name="connsiteY66" fmla="*/ 45900 h 548817"/>
                <a:gd name="connsiteX67" fmla="*/ 309908 w 441259"/>
                <a:gd name="connsiteY67" fmla="*/ 38858 h 548817"/>
                <a:gd name="connsiteX68" fmla="*/ 181631 w 441259"/>
                <a:gd name="connsiteY68" fmla="*/ 510094 h 548817"/>
                <a:gd name="connsiteX69" fmla="*/ 175541 w 441259"/>
                <a:gd name="connsiteY69" fmla="*/ 502814 h 548817"/>
                <a:gd name="connsiteX70" fmla="*/ 182773 w 441259"/>
                <a:gd name="connsiteY70" fmla="*/ 496676 h 548817"/>
                <a:gd name="connsiteX71" fmla="*/ 189244 w 441259"/>
                <a:gd name="connsiteY71" fmla="*/ 504051 h 548817"/>
                <a:gd name="connsiteX72" fmla="*/ 181631 w 441259"/>
                <a:gd name="connsiteY72" fmla="*/ 510094 h 548817"/>
                <a:gd name="connsiteX73" fmla="*/ 182202 w 441259"/>
                <a:gd name="connsiteY73" fmla="*/ 39001 h 548817"/>
                <a:gd name="connsiteX74" fmla="*/ 189101 w 441259"/>
                <a:gd name="connsiteY74" fmla="*/ 45947 h 548817"/>
                <a:gd name="connsiteX75" fmla="*/ 181916 w 441259"/>
                <a:gd name="connsiteY75" fmla="*/ 53037 h 548817"/>
                <a:gd name="connsiteX76" fmla="*/ 175350 w 441259"/>
                <a:gd name="connsiteY76" fmla="*/ 45710 h 548817"/>
                <a:gd name="connsiteX77" fmla="*/ 182202 w 441259"/>
                <a:gd name="connsiteY77" fmla="*/ 39001 h 548817"/>
                <a:gd name="connsiteX78" fmla="*/ 46503 w 441259"/>
                <a:gd name="connsiteY78" fmla="*/ 509285 h 548817"/>
                <a:gd name="connsiteX79" fmla="*/ 39033 w 441259"/>
                <a:gd name="connsiteY79" fmla="*/ 501958 h 548817"/>
                <a:gd name="connsiteX80" fmla="*/ 45884 w 441259"/>
                <a:gd name="connsiteY80" fmla="*/ 495249 h 548817"/>
                <a:gd name="connsiteX81" fmla="*/ 52736 w 441259"/>
                <a:gd name="connsiteY81" fmla="*/ 501958 h 548817"/>
                <a:gd name="connsiteX82" fmla="*/ 46503 w 441259"/>
                <a:gd name="connsiteY82" fmla="*/ 509285 h 548817"/>
                <a:gd name="connsiteX83" fmla="*/ 39080 w 441259"/>
                <a:gd name="connsiteY83" fmla="*/ 44901 h 548817"/>
                <a:gd name="connsiteX84" fmla="*/ 46455 w 441259"/>
                <a:gd name="connsiteY84" fmla="*/ 38953 h 548817"/>
                <a:gd name="connsiteX85" fmla="*/ 52736 w 441259"/>
                <a:gd name="connsiteY85" fmla="*/ 46090 h 548817"/>
                <a:gd name="connsiteX86" fmla="*/ 45932 w 441259"/>
                <a:gd name="connsiteY86" fmla="*/ 52847 h 548817"/>
                <a:gd name="connsiteX87" fmla="*/ 39080 w 441259"/>
                <a:gd name="connsiteY87" fmla="*/ 44901 h 5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41259" h="548817">
                  <a:moveTo>
                    <a:pt x="50119" y="131021"/>
                  </a:moveTo>
                  <a:cubicBezTo>
                    <a:pt x="50119" y="226182"/>
                    <a:pt x="50119" y="321343"/>
                    <a:pt x="50119" y="416503"/>
                  </a:cubicBezTo>
                  <a:cubicBezTo>
                    <a:pt x="50119" y="440008"/>
                    <a:pt x="51499" y="435773"/>
                    <a:pt x="30563" y="436392"/>
                  </a:cubicBezTo>
                  <a:cubicBezTo>
                    <a:pt x="31562" y="449239"/>
                    <a:pt x="30944" y="459183"/>
                    <a:pt x="16955" y="467843"/>
                  </a:cubicBezTo>
                  <a:cubicBezTo>
                    <a:pt x="-2886" y="480166"/>
                    <a:pt x="-4932" y="509047"/>
                    <a:pt x="8819" y="528603"/>
                  </a:cubicBezTo>
                  <a:cubicBezTo>
                    <a:pt x="22189" y="547635"/>
                    <a:pt x="47882" y="553440"/>
                    <a:pt x="68199" y="542020"/>
                  </a:cubicBezTo>
                  <a:cubicBezTo>
                    <a:pt x="98127" y="525177"/>
                    <a:pt x="99935" y="482069"/>
                    <a:pt x="70245" y="464227"/>
                  </a:cubicBezTo>
                  <a:cubicBezTo>
                    <a:pt x="58921" y="457423"/>
                    <a:pt x="59778" y="448668"/>
                    <a:pt x="61728" y="440246"/>
                  </a:cubicBezTo>
                  <a:cubicBezTo>
                    <a:pt x="63584" y="432157"/>
                    <a:pt x="72577" y="436773"/>
                    <a:pt x="78096" y="436630"/>
                  </a:cubicBezTo>
                  <a:cubicBezTo>
                    <a:pt x="102695" y="436059"/>
                    <a:pt x="127342" y="437201"/>
                    <a:pt x="151893" y="436059"/>
                  </a:cubicBezTo>
                  <a:cubicBezTo>
                    <a:pt x="164787" y="435440"/>
                    <a:pt x="167975" y="439675"/>
                    <a:pt x="167404" y="451808"/>
                  </a:cubicBezTo>
                  <a:cubicBezTo>
                    <a:pt x="167024" y="459373"/>
                    <a:pt x="162979" y="461514"/>
                    <a:pt x="157983" y="464702"/>
                  </a:cubicBezTo>
                  <a:cubicBezTo>
                    <a:pt x="140569" y="475789"/>
                    <a:pt x="132813" y="496058"/>
                    <a:pt x="137905" y="515756"/>
                  </a:cubicBezTo>
                  <a:cubicBezTo>
                    <a:pt x="142234" y="532457"/>
                    <a:pt x="158935" y="546921"/>
                    <a:pt x="175874" y="548539"/>
                  </a:cubicBezTo>
                  <a:cubicBezTo>
                    <a:pt x="197523" y="550632"/>
                    <a:pt x="215223" y="540831"/>
                    <a:pt x="223597" y="522084"/>
                  </a:cubicBezTo>
                  <a:cubicBezTo>
                    <a:pt x="233446" y="500150"/>
                    <a:pt x="226356" y="477549"/>
                    <a:pt x="203803" y="463751"/>
                  </a:cubicBezTo>
                  <a:cubicBezTo>
                    <a:pt x="193288" y="457327"/>
                    <a:pt x="199188" y="448477"/>
                    <a:pt x="197856" y="440769"/>
                  </a:cubicBezTo>
                  <a:cubicBezTo>
                    <a:pt x="197047" y="436059"/>
                    <a:pt x="201377" y="436487"/>
                    <a:pt x="204517" y="436487"/>
                  </a:cubicBezTo>
                  <a:cubicBezTo>
                    <a:pt x="235968" y="436440"/>
                    <a:pt x="267371" y="436440"/>
                    <a:pt x="298821" y="436487"/>
                  </a:cubicBezTo>
                  <a:cubicBezTo>
                    <a:pt x="301819" y="436487"/>
                    <a:pt x="306054" y="435678"/>
                    <a:pt x="305958" y="440436"/>
                  </a:cubicBezTo>
                  <a:cubicBezTo>
                    <a:pt x="305863" y="448906"/>
                    <a:pt x="309099" y="457565"/>
                    <a:pt x="297822" y="463608"/>
                  </a:cubicBezTo>
                  <a:cubicBezTo>
                    <a:pt x="279123" y="473647"/>
                    <a:pt x="271653" y="495059"/>
                    <a:pt x="277267" y="515280"/>
                  </a:cubicBezTo>
                  <a:cubicBezTo>
                    <a:pt x="282454" y="533837"/>
                    <a:pt x="301629" y="548158"/>
                    <a:pt x="321232" y="548158"/>
                  </a:cubicBezTo>
                  <a:cubicBezTo>
                    <a:pt x="341120" y="548111"/>
                    <a:pt x="358820" y="534645"/>
                    <a:pt x="364768" y="514995"/>
                  </a:cubicBezTo>
                  <a:cubicBezTo>
                    <a:pt x="370668" y="495582"/>
                    <a:pt x="363911" y="473885"/>
                    <a:pt x="345736" y="464227"/>
                  </a:cubicBezTo>
                  <a:cubicBezTo>
                    <a:pt x="333603" y="457803"/>
                    <a:pt x="336077" y="448525"/>
                    <a:pt x="337504" y="440198"/>
                  </a:cubicBezTo>
                  <a:cubicBezTo>
                    <a:pt x="338884" y="432252"/>
                    <a:pt x="347401" y="437296"/>
                    <a:pt x="352635" y="436582"/>
                  </a:cubicBezTo>
                  <a:cubicBezTo>
                    <a:pt x="358915" y="435773"/>
                    <a:pt x="365386" y="436487"/>
                    <a:pt x="371762" y="436344"/>
                  </a:cubicBezTo>
                  <a:cubicBezTo>
                    <a:pt x="410540" y="435678"/>
                    <a:pt x="440992" y="405417"/>
                    <a:pt x="441134" y="366877"/>
                  </a:cubicBezTo>
                  <a:cubicBezTo>
                    <a:pt x="441325" y="304927"/>
                    <a:pt x="441277" y="242978"/>
                    <a:pt x="441134" y="181028"/>
                  </a:cubicBezTo>
                  <a:cubicBezTo>
                    <a:pt x="441039" y="147389"/>
                    <a:pt x="418201" y="120268"/>
                    <a:pt x="385322" y="113226"/>
                  </a:cubicBezTo>
                  <a:cubicBezTo>
                    <a:pt x="370382" y="109991"/>
                    <a:pt x="355252" y="110562"/>
                    <a:pt x="340454" y="111704"/>
                  </a:cubicBezTo>
                  <a:cubicBezTo>
                    <a:pt x="326418" y="112750"/>
                    <a:pt x="325228" y="106517"/>
                    <a:pt x="325562" y="95383"/>
                  </a:cubicBezTo>
                  <a:cubicBezTo>
                    <a:pt x="325799" y="87961"/>
                    <a:pt x="330938" y="86819"/>
                    <a:pt x="335220" y="83869"/>
                  </a:cubicBezTo>
                  <a:cubicBezTo>
                    <a:pt x="352159" y="72259"/>
                    <a:pt x="359296" y="53037"/>
                    <a:pt x="353919" y="33862"/>
                  </a:cubicBezTo>
                  <a:cubicBezTo>
                    <a:pt x="348400" y="14164"/>
                    <a:pt x="332699" y="1412"/>
                    <a:pt x="312525" y="175"/>
                  </a:cubicBezTo>
                  <a:cubicBezTo>
                    <a:pt x="292921" y="-1014"/>
                    <a:pt x="274984" y="10643"/>
                    <a:pt x="267704" y="29342"/>
                  </a:cubicBezTo>
                  <a:cubicBezTo>
                    <a:pt x="259615" y="50087"/>
                    <a:pt x="266895" y="73544"/>
                    <a:pt x="287164" y="84630"/>
                  </a:cubicBezTo>
                  <a:cubicBezTo>
                    <a:pt x="298060" y="90578"/>
                    <a:pt x="295681" y="99000"/>
                    <a:pt x="294634" y="106708"/>
                  </a:cubicBezTo>
                  <a:cubicBezTo>
                    <a:pt x="293445" y="115605"/>
                    <a:pt x="284975" y="110990"/>
                    <a:pt x="279979" y="111085"/>
                  </a:cubicBezTo>
                  <a:cubicBezTo>
                    <a:pt x="257664" y="111608"/>
                    <a:pt x="235349" y="111323"/>
                    <a:pt x="213034" y="111323"/>
                  </a:cubicBezTo>
                  <a:cubicBezTo>
                    <a:pt x="197047" y="111323"/>
                    <a:pt x="195572" y="109087"/>
                    <a:pt x="197523" y="93480"/>
                  </a:cubicBezTo>
                  <a:cubicBezTo>
                    <a:pt x="198379" y="86676"/>
                    <a:pt x="203851" y="86391"/>
                    <a:pt x="207562" y="83726"/>
                  </a:cubicBezTo>
                  <a:cubicBezTo>
                    <a:pt x="223216" y="72592"/>
                    <a:pt x="231067" y="53465"/>
                    <a:pt x="226737" y="36051"/>
                  </a:cubicBezTo>
                  <a:cubicBezTo>
                    <a:pt x="221646" y="15686"/>
                    <a:pt x="205897" y="2078"/>
                    <a:pt x="185342" y="318"/>
                  </a:cubicBezTo>
                  <a:cubicBezTo>
                    <a:pt x="167071" y="-1252"/>
                    <a:pt x="148896" y="9215"/>
                    <a:pt x="140855" y="26011"/>
                  </a:cubicBezTo>
                  <a:cubicBezTo>
                    <a:pt x="130387" y="47803"/>
                    <a:pt x="137857" y="72592"/>
                    <a:pt x="160600" y="85725"/>
                  </a:cubicBezTo>
                  <a:cubicBezTo>
                    <a:pt x="170973" y="91720"/>
                    <a:pt x="166929" y="99999"/>
                    <a:pt x="166548" y="107136"/>
                  </a:cubicBezTo>
                  <a:cubicBezTo>
                    <a:pt x="166167" y="114320"/>
                    <a:pt x="158650" y="111085"/>
                    <a:pt x="154367" y="111133"/>
                  </a:cubicBezTo>
                  <a:cubicBezTo>
                    <a:pt x="128388" y="111466"/>
                    <a:pt x="102410" y="111275"/>
                    <a:pt x="76478" y="111275"/>
                  </a:cubicBezTo>
                  <a:cubicBezTo>
                    <a:pt x="60729" y="111275"/>
                    <a:pt x="58826" y="108611"/>
                    <a:pt x="61062" y="93385"/>
                  </a:cubicBezTo>
                  <a:cubicBezTo>
                    <a:pt x="62157" y="86105"/>
                    <a:pt x="68437" y="86058"/>
                    <a:pt x="72482" y="83108"/>
                  </a:cubicBezTo>
                  <a:cubicBezTo>
                    <a:pt x="87755" y="72069"/>
                    <a:pt x="95225" y="51609"/>
                    <a:pt x="90039" y="33529"/>
                  </a:cubicBezTo>
                  <a:cubicBezTo>
                    <a:pt x="84519" y="14402"/>
                    <a:pt x="68104" y="1270"/>
                    <a:pt x="48120" y="80"/>
                  </a:cubicBezTo>
                  <a:cubicBezTo>
                    <a:pt x="28898" y="-1110"/>
                    <a:pt x="10389" y="11071"/>
                    <a:pt x="3395" y="29532"/>
                  </a:cubicBezTo>
                  <a:cubicBezTo>
                    <a:pt x="-3266" y="47089"/>
                    <a:pt x="968" y="70784"/>
                    <a:pt x="16575" y="79825"/>
                  </a:cubicBezTo>
                  <a:cubicBezTo>
                    <a:pt x="30468" y="87866"/>
                    <a:pt x="32324" y="97763"/>
                    <a:pt x="30849" y="110942"/>
                  </a:cubicBezTo>
                  <a:cubicBezTo>
                    <a:pt x="51308" y="111656"/>
                    <a:pt x="50119" y="107183"/>
                    <a:pt x="50119" y="131021"/>
                  </a:cubicBezTo>
                  <a:close/>
                  <a:moveTo>
                    <a:pt x="328321" y="501863"/>
                  </a:moveTo>
                  <a:cubicBezTo>
                    <a:pt x="328274" y="506335"/>
                    <a:pt x="325086" y="509428"/>
                    <a:pt x="320613" y="509237"/>
                  </a:cubicBezTo>
                  <a:cubicBezTo>
                    <a:pt x="316664" y="509095"/>
                    <a:pt x="314523" y="506050"/>
                    <a:pt x="314523" y="501910"/>
                  </a:cubicBezTo>
                  <a:cubicBezTo>
                    <a:pt x="314523" y="497485"/>
                    <a:pt x="317235" y="495725"/>
                    <a:pt x="321232" y="495201"/>
                  </a:cubicBezTo>
                  <a:cubicBezTo>
                    <a:pt x="324895" y="496010"/>
                    <a:pt x="328369" y="497771"/>
                    <a:pt x="328321" y="501863"/>
                  </a:cubicBezTo>
                  <a:close/>
                  <a:moveTo>
                    <a:pt x="309908" y="38858"/>
                  </a:moveTo>
                  <a:cubicBezTo>
                    <a:pt x="313952" y="39524"/>
                    <a:pt x="317235" y="41380"/>
                    <a:pt x="317235" y="45614"/>
                  </a:cubicBezTo>
                  <a:cubicBezTo>
                    <a:pt x="317235" y="49706"/>
                    <a:pt x="314095" y="52466"/>
                    <a:pt x="310288" y="52751"/>
                  </a:cubicBezTo>
                  <a:cubicBezTo>
                    <a:pt x="306149" y="53037"/>
                    <a:pt x="303722" y="49944"/>
                    <a:pt x="303484" y="45900"/>
                  </a:cubicBezTo>
                  <a:cubicBezTo>
                    <a:pt x="303199" y="41475"/>
                    <a:pt x="305911" y="39381"/>
                    <a:pt x="309908" y="38858"/>
                  </a:cubicBezTo>
                  <a:close/>
                  <a:moveTo>
                    <a:pt x="181631" y="510094"/>
                  </a:moveTo>
                  <a:cubicBezTo>
                    <a:pt x="177158" y="509809"/>
                    <a:pt x="175208" y="506858"/>
                    <a:pt x="175541" y="502814"/>
                  </a:cubicBezTo>
                  <a:cubicBezTo>
                    <a:pt x="175874" y="498770"/>
                    <a:pt x="178300" y="496058"/>
                    <a:pt x="182773" y="496676"/>
                  </a:cubicBezTo>
                  <a:cubicBezTo>
                    <a:pt x="186865" y="497200"/>
                    <a:pt x="189101" y="499769"/>
                    <a:pt x="189244" y="504051"/>
                  </a:cubicBezTo>
                  <a:cubicBezTo>
                    <a:pt x="188149" y="507858"/>
                    <a:pt x="186008" y="510380"/>
                    <a:pt x="181631" y="510094"/>
                  </a:cubicBezTo>
                  <a:close/>
                  <a:moveTo>
                    <a:pt x="182202" y="39001"/>
                  </a:moveTo>
                  <a:cubicBezTo>
                    <a:pt x="185961" y="39239"/>
                    <a:pt x="189434" y="41475"/>
                    <a:pt x="189101" y="45947"/>
                  </a:cubicBezTo>
                  <a:cubicBezTo>
                    <a:pt x="188816" y="50039"/>
                    <a:pt x="185723" y="52085"/>
                    <a:pt x="181916" y="53037"/>
                  </a:cubicBezTo>
                  <a:cubicBezTo>
                    <a:pt x="177920" y="52133"/>
                    <a:pt x="175398" y="50135"/>
                    <a:pt x="175350" y="45710"/>
                  </a:cubicBezTo>
                  <a:cubicBezTo>
                    <a:pt x="175350" y="41047"/>
                    <a:pt x="178157" y="38763"/>
                    <a:pt x="182202" y="39001"/>
                  </a:cubicBezTo>
                  <a:close/>
                  <a:moveTo>
                    <a:pt x="46503" y="509285"/>
                  </a:moveTo>
                  <a:cubicBezTo>
                    <a:pt x="41982" y="509666"/>
                    <a:pt x="39033" y="506858"/>
                    <a:pt x="39033" y="501958"/>
                  </a:cubicBezTo>
                  <a:cubicBezTo>
                    <a:pt x="38985" y="497438"/>
                    <a:pt x="42316" y="495249"/>
                    <a:pt x="45884" y="495249"/>
                  </a:cubicBezTo>
                  <a:cubicBezTo>
                    <a:pt x="49453" y="495249"/>
                    <a:pt x="52736" y="497390"/>
                    <a:pt x="52736" y="501958"/>
                  </a:cubicBezTo>
                  <a:cubicBezTo>
                    <a:pt x="52926" y="506240"/>
                    <a:pt x="50261" y="508952"/>
                    <a:pt x="46503" y="509285"/>
                  </a:cubicBezTo>
                  <a:close/>
                  <a:moveTo>
                    <a:pt x="39080" y="44901"/>
                  </a:moveTo>
                  <a:cubicBezTo>
                    <a:pt x="39508" y="40571"/>
                    <a:pt x="42649" y="38620"/>
                    <a:pt x="46455" y="38953"/>
                  </a:cubicBezTo>
                  <a:cubicBezTo>
                    <a:pt x="50309" y="39286"/>
                    <a:pt x="52974" y="41665"/>
                    <a:pt x="52736" y="46090"/>
                  </a:cubicBezTo>
                  <a:cubicBezTo>
                    <a:pt x="52498" y="50420"/>
                    <a:pt x="49595" y="52942"/>
                    <a:pt x="45932" y="52847"/>
                  </a:cubicBezTo>
                  <a:cubicBezTo>
                    <a:pt x="41554" y="52799"/>
                    <a:pt x="38557" y="49849"/>
                    <a:pt x="39080" y="4490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09">
              <a:extLst>
                <a:ext uri="{FF2B5EF4-FFF2-40B4-BE49-F238E27FC236}">
                  <a16:creationId xmlns:a16="http://schemas.microsoft.com/office/drawing/2014/main" id="{1887D49C-751F-41C7-BBCA-49DA85EEE9EE}"/>
                </a:ext>
              </a:extLst>
            </p:cNvPr>
            <p:cNvSpPr/>
            <p:nvPr/>
          </p:nvSpPr>
          <p:spPr>
            <a:xfrm>
              <a:off x="1906455" y="1634893"/>
              <a:ext cx="382431" cy="369128"/>
            </a:xfrm>
            <a:custGeom>
              <a:avLst/>
              <a:gdLst>
                <a:gd name="connsiteX0" fmla="*/ 101466 w 382431"/>
                <a:gd name="connsiteY0" fmla="*/ 21744 h 369128"/>
                <a:gd name="connsiteX1" fmla="*/ 101466 w 382431"/>
                <a:gd name="connsiteY1" fmla="*/ 21744 h 369128"/>
                <a:gd name="connsiteX2" fmla="*/ 70110 w 382431"/>
                <a:gd name="connsiteY2" fmla="*/ 22220 h 369128"/>
                <a:gd name="connsiteX3" fmla="*/ 595 w 382431"/>
                <a:gd name="connsiteY3" fmla="*/ 88547 h 369128"/>
                <a:gd name="connsiteX4" fmla="*/ 548 w 382431"/>
                <a:gd name="connsiteY4" fmla="*/ 280914 h 369128"/>
                <a:gd name="connsiteX5" fmla="*/ 53885 w 382431"/>
                <a:gd name="connsiteY5" fmla="*/ 345005 h 369128"/>
                <a:gd name="connsiteX6" fmla="*/ 101370 w 382431"/>
                <a:gd name="connsiteY6" fmla="*/ 347337 h 369128"/>
                <a:gd name="connsiteX7" fmla="*/ 132393 w 382431"/>
                <a:gd name="connsiteY7" fmla="*/ 347241 h 369128"/>
                <a:gd name="connsiteX8" fmla="*/ 132393 w 382431"/>
                <a:gd name="connsiteY8" fmla="*/ 347241 h 369128"/>
                <a:gd name="connsiteX9" fmla="*/ 211186 w 382431"/>
                <a:gd name="connsiteY9" fmla="*/ 347241 h 369128"/>
                <a:gd name="connsiteX10" fmla="*/ 233596 w 382431"/>
                <a:gd name="connsiteY10" fmla="*/ 369128 h 369128"/>
                <a:gd name="connsiteX11" fmla="*/ 235833 w 382431"/>
                <a:gd name="connsiteY11" fmla="*/ 363038 h 369128"/>
                <a:gd name="connsiteX12" fmla="*/ 257862 w 382431"/>
                <a:gd name="connsiteY12" fmla="*/ 347241 h 369128"/>
                <a:gd name="connsiteX13" fmla="*/ 263191 w 382431"/>
                <a:gd name="connsiteY13" fmla="*/ 353617 h 369128"/>
                <a:gd name="connsiteX14" fmla="*/ 264048 w 382431"/>
                <a:gd name="connsiteY14" fmla="*/ 367130 h 369128"/>
                <a:gd name="connsiteX15" fmla="*/ 264048 w 382431"/>
                <a:gd name="connsiteY15" fmla="*/ 367130 h 369128"/>
                <a:gd name="connsiteX16" fmla="*/ 265190 w 382431"/>
                <a:gd name="connsiteY16" fmla="*/ 361896 h 369128"/>
                <a:gd name="connsiteX17" fmla="*/ 279987 w 382431"/>
                <a:gd name="connsiteY17" fmla="*/ 346956 h 369128"/>
                <a:gd name="connsiteX18" fmla="*/ 367059 w 382431"/>
                <a:gd name="connsiteY18" fmla="*/ 347289 h 369128"/>
                <a:gd name="connsiteX19" fmla="*/ 382428 w 382431"/>
                <a:gd name="connsiteY19" fmla="*/ 319693 h 369128"/>
                <a:gd name="connsiteX20" fmla="*/ 382428 w 382431"/>
                <a:gd name="connsiteY20" fmla="*/ 49626 h 369128"/>
                <a:gd name="connsiteX21" fmla="*/ 367202 w 382431"/>
                <a:gd name="connsiteY21" fmla="*/ 21887 h 369128"/>
                <a:gd name="connsiteX22" fmla="*/ 288076 w 382431"/>
                <a:gd name="connsiteY22" fmla="*/ 22220 h 369128"/>
                <a:gd name="connsiteX23" fmla="*/ 264048 w 382431"/>
                <a:gd name="connsiteY23" fmla="*/ 2094 h 369128"/>
                <a:gd name="connsiteX24" fmla="*/ 263334 w 382431"/>
                <a:gd name="connsiteY24" fmla="*/ 7470 h 369128"/>
                <a:gd name="connsiteX25" fmla="*/ 250963 w 382431"/>
                <a:gd name="connsiteY25" fmla="*/ 22410 h 369128"/>
                <a:gd name="connsiteX26" fmla="*/ 235833 w 382431"/>
                <a:gd name="connsiteY26" fmla="*/ 7327 h 369128"/>
                <a:gd name="connsiteX27" fmla="*/ 233311 w 382431"/>
                <a:gd name="connsiteY27" fmla="*/ 0 h 369128"/>
                <a:gd name="connsiteX28" fmla="*/ 233311 w 382431"/>
                <a:gd name="connsiteY28" fmla="*/ 6804 h 369128"/>
                <a:gd name="connsiteX29" fmla="*/ 218038 w 382431"/>
                <a:gd name="connsiteY29" fmla="*/ 22505 h 369128"/>
                <a:gd name="connsiteX30" fmla="*/ 132203 w 382431"/>
                <a:gd name="connsiteY30" fmla="*/ 21887 h 369128"/>
                <a:gd name="connsiteX31" fmla="*/ 101466 w 382431"/>
                <a:gd name="connsiteY31" fmla="*/ 21744 h 369128"/>
                <a:gd name="connsiteX32" fmla="*/ 101466 w 382431"/>
                <a:gd name="connsiteY32" fmla="*/ 21744 h 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2431" h="369128">
                  <a:moveTo>
                    <a:pt x="101466" y="21744"/>
                  </a:moveTo>
                  <a:lnTo>
                    <a:pt x="101466" y="21744"/>
                  </a:lnTo>
                  <a:cubicBezTo>
                    <a:pt x="90998" y="21887"/>
                    <a:pt x="80530" y="21887"/>
                    <a:pt x="70110" y="22220"/>
                  </a:cubicBezTo>
                  <a:cubicBezTo>
                    <a:pt x="31761" y="23409"/>
                    <a:pt x="1071" y="51625"/>
                    <a:pt x="595" y="88547"/>
                  </a:cubicBezTo>
                  <a:cubicBezTo>
                    <a:pt x="-261" y="152638"/>
                    <a:pt x="-118" y="216776"/>
                    <a:pt x="548" y="280914"/>
                  </a:cubicBezTo>
                  <a:cubicBezTo>
                    <a:pt x="881" y="312413"/>
                    <a:pt x="22910" y="337250"/>
                    <a:pt x="53885" y="345005"/>
                  </a:cubicBezTo>
                  <a:cubicBezTo>
                    <a:pt x="69682" y="348954"/>
                    <a:pt x="85574" y="346242"/>
                    <a:pt x="101370" y="347337"/>
                  </a:cubicBezTo>
                  <a:cubicBezTo>
                    <a:pt x="111695" y="347289"/>
                    <a:pt x="122020" y="347241"/>
                    <a:pt x="132393" y="347241"/>
                  </a:cubicBezTo>
                  <a:lnTo>
                    <a:pt x="132393" y="347241"/>
                  </a:lnTo>
                  <a:cubicBezTo>
                    <a:pt x="158657" y="347241"/>
                    <a:pt x="184922" y="347241"/>
                    <a:pt x="211186" y="347241"/>
                  </a:cubicBezTo>
                  <a:cubicBezTo>
                    <a:pt x="232788" y="347241"/>
                    <a:pt x="232788" y="347241"/>
                    <a:pt x="233596" y="369128"/>
                  </a:cubicBezTo>
                  <a:cubicBezTo>
                    <a:pt x="234358" y="367083"/>
                    <a:pt x="235642" y="365084"/>
                    <a:pt x="235833" y="363038"/>
                  </a:cubicBezTo>
                  <a:cubicBezTo>
                    <a:pt x="237117" y="348050"/>
                    <a:pt x="243065" y="343863"/>
                    <a:pt x="257862" y="347241"/>
                  </a:cubicBezTo>
                  <a:cubicBezTo>
                    <a:pt x="261764" y="348146"/>
                    <a:pt x="263096" y="349954"/>
                    <a:pt x="263191" y="353617"/>
                  </a:cubicBezTo>
                  <a:cubicBezTo>
                    <a:pt x="263334" y="358137"/>
                    <a:pt x="263715" y="362610"/>
                    <a:pt x="264048" y="367130"/>
                  </a:cubicBezTo>
                  <a:cubicBezTo>
                    <a:pt x="264048" y="367130"/>
                    <a:pt x="264048" y="367130"/>
                    <a:pt x="264048" y="367130"/>
                  </a:cubicBezTo>
                  <a:cubicBezTo>
                    <a:pt x="264476" y="365370"/>
                    <a:pt x="265428" y="363562"/>
                    <a:pt x="265190" y="361896"/>
                  </a:cubicBezTo>
                  <a:cubicBezTo>
                    <a:pt x="263286" y="349954"/>
                    <a:pt x="267949" y="346575"/>
                    <a:pt x="279987" y="346956"/>
                  </a:cubicBezTo>
                  <a:cubicBezTo>
                    <a:pt x="308964" y="347908"/>
                    <a:pt x="338035" y="347289"/>
                    <a:pt x="367059" y="347289"/>
                  </a:cubicBezTo>
                  <a:cubicBezTo>
                    <a:pt x="380858" y="342912"/>
                    <a:pt x="382523" y="332634"/>
                    <a:pt x="382428" y="319693"/>
                  </a:cubicBezTo>
                  <a:cubicBezTo>
                    <a:pt x="381952" y="229670"/>
                    <a:pt x="382000" y="139648"/>
                    <a:pt x="382428" y="49626"/>
                  </a:cubicBezTo>
                  <a:cubicBezTo>
                    <a:pt x="382475" y="36780"/>
                    <a:pt x="381238" y="26264"/>
                    <a:pt x="367202" y="21887"/>
                  </a:cubicBezTo>
                  <a:cubicBezTo>
                    <a:pt x="340843" y="21982"/>
                    <a:pt x="314435" y="22125"/>
                    <a:pt x="288076" y="22220"/>
                  </a:cubicBezTo>
                  <a:cubicBezTo>
                    <a:pt x="267141" y="22268"/>
                    <a:pt x="267141" y="22220"/>
                    <a:pt x="264048" y="2094"/>
                  </a:cubicBezTo>
                  <a:cubicBezTo>
                    <a:pt x="263810" y="3901"/>
                    <a:pt x="263239" y="5710"/>
                    <a:pt x="263334" y="7470"/>
                  </a:cubicBezTo>
                  <a:cubicBezTo>
                    <a:pt x="263905" y="16415"/>
                    <a:pt x="263524" y="22696"/>
                    <a:pt x="250963" y="22410"/>
                  </a:cubicBezTo>
                  <a:cubicBezTo>
                    <a:pt x="239401" y="22172"/>
                    <a:pt x="233739" y="19746"/>
                    <a:pt x="235833" y="7327"/>
                  </a:cubicBezTo>
                  <a:cubicBezTo>
                    <a:pt x="236261" y="4663"/>
                    <a:pt x="235880" y="1856"/>
                    <a:pt x="233311" y="0"/>
                  </a:cubicBezTo>
                  <a:cubicBezTo>
                    <a:pt x="233311" y="2284"/>
                    <a:pt x="232930" y="4615"/>
                    <a:pt x="233311" y="6804"/>
                  </a:cubicBezTo>
                  <a:cubicBezTo>
                    <a:pt x="235309" y="19080"/>
                    <a:pt x="230742" y="22981"/>
                    <a:pt x="218038" y="22505"/>
                  </a:cubicBezTo>
                  <a:cubicBezTo>
                    <a:pt x="189442" y="21411"/>
                    <a:pt x="160846" y="21982"/>
                    <a:pt x="132203" y="21887"/>
                  </a:cubicBezTo>
                  <a:cubicBezTo>
                    <a:pt x="121973" y="21792"/>
                    <a:pt x="111695" y="21792"/>
                    <a:pt x="101466" y="21744"/>
                  </a:cubicBezTo>
                  <a:lnTo>
                    <a:pt x="101466" y="21744"/>
                  </a:ln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10">
              <a:extLst>
                <a:ext uri="{FF2B5EF4-FFF2-40B4-BE49-F238E27FC236}">
                  <a16:creationId xmlns:a16="http://schemas.microsoft.com/office/drawing/2014/main" id="{BD80EABD-B310-4019-A1CB-36293D867211}"/>
                </a:ext>
              </a:extLst>
            </p:cNvPr>
            <p:cNvSpPr/>
            <p:nvPr/>
          </p:nvSpPr>
          <p:spPr>
            <a:xfrm>
              <a:off x="2273467" y="1656732"/>
              <a:ext cx="19574" cy="325402"/>
            </a:xfrm>
            <a:custGeom>
              <a:avLst/>
              <a:gdLst>
                <a:gd name="connsiteX0" fmla="*/ 15368 w 19574"/>
                <a:gd name="connsiteY0" fmla="*/ 27739 h 325402"/>
                <a:gd name="connsiteX1" fmla="*/ 15368 w 19574"/>
                <a:gd name="connsiteY1" fmla="*/ 297806 h 325402"/>
                <a:gd name="connsiteX2" fmla="*/ 0 w 19574"/>
                <a:gd name="connsiteY2" fmla="*/ 325402 h 325402"/>
                <a:gd name="connsiteX3" fmla="*/ 19555 w 19574"/>
                <a:gd name="connsiteY3" fmla="*/ 305514 h 325402"/>
                <a:gd name="connsiteX4" fmla="*/ 19555 w 19574"/>
                <a:gd name="connsiteY4" fmla="*/ 20031 h 325402"/>
                <a:gd name="connsiteX5" fmla="*/ 143 w 19574"/>
                <a:gd name="connsiteY5" fmla="*/ 0 h 325402"/>
                <a:gd name="connsiteX6" fmla="*/ 15368 w 19574"/>
                <a:gd name="connsiteY6" fmla="*/ 27739 h 3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4" h="325402">
                  <a:moveTo>
                    <a:pt x="15368" y="27739"/>
                  </a:moveTo>
                  <a:cubicBezTo>
                    <a:pt x="14940" y="117761"/>
                    <a:pt x="14940" y="207783"/>
                    <a:pt x="15368" y="297806"/>
                  </a:cubicBezTo>
                  <a:cubicBezTo>
                    <a:pt x="15416" y="310795"/>
                    <a:pt x="13798" y="321025"/>
                    <a:pt x="0" y="325402"/>
                  </a:cubicBezTo>
                  <a:cubicBezTo>
                    <a:pt x="20935" y="324784"/>
                    <a:pt x="19555" y="329018"/>
                    <a:pt x="19555" y="305514"/>
                  </a:cubicBezTo>
                  <a:cubicBezTo>
                    <a:pt x="19555" y="210353"/>
                    <a:pt x="19555" y="115192"/>
                    <a:pt x="19555" y="20031"/>
                  </a:cubicBezTo>
                  <a:cubicBezTo>
                    <a:pt x="19555" y="-3807"/>
                    <a:pt x="20745" y="666"/>
                    <a:pt x="143" y="0"/>
                  </a:cubicBezTo>
                  <a:cubicBezTo>
                    <a:pt x="14179" y="4377"/>
                    <a:pt x="15416" y="14893"/>
                    <a:pt x="15368" y="2773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311">
              <a:extLst>
                <a:ext uri="{FF2B5EF4-FFF2-40B4-BE49-F238E27FC236}">
                  <a16:creationId xmlns:a16="http://schemas.microsoft.com/office/drawing/2014/main" id="{FDE79848-287F-402F-83D0-159921E41113}"/>
                </a:ext>
              </a:extLst>
            </p:cNvPr>
            <p:cNvSpPr/>
            <p:nvPr/>
          </p:nvSpPr>
          <p:spPr>
            <a:xfrm>
              <a:off x="1726844" y="683651"/>
              <a:ext cx="1999156" cy="768152"/>
            </a:xfrm>
            <a:custGeom>
              <a:avLst/>
              <a:gdLst>
                <a:gd name="connsiteX0" fmla="*/ 1979982 w 1999156"/>
                <a:gd name="connsiteY0" fmla="*/ 763728 h 768152"/>
                <a:gd name="connsiteX1" fmla="*/ 1994304 w 1999156"/>
                <a:gd name="connsiteY1" fmla="*/ 748787 h 768152"/>
                <a:gd name="connsiteX2" fmla="*/ 1994304 w 1999156"/>
                <a:gd name="connsiteY2" fmla="*/ 733800 h 768152"/>
                <a:gd name="connsiteX3" fmla="*/ 1994399 w 1999156"/>
                <a:gd name="connsiteY3" fmla="*/ 264467 h 768152"/>
                <a:gd name="connsiteX4" fmla="*/ 1999157 w 1999156"/>
                <a:gd name="connsiteY4" fmla="*/ 239868 h 768152"/>
                <a:gd name="connsiteX5" fmla="*/ 1917842 w 1999156"/>
                <a:gd name="connsiteY5" fmla="*/ 107642 h 768152"/>
                <a:gd name="connsiteX6" fmla="*/ 1894194 w 1999156"/>
                <a:gd name="connsiteY6" fmla="*/ 94605 h 768152"/>
                <a:gd name="connsiteX7" fmla="*/ 929074 w 1999156"/>
                <a:gd name="connsiteY7" fmla="*/ 95033 h 768152"/>
                <a:gd name="connsiteX8" fmla="*/ 905569 w 1999156"/>
                <a:gd name="connsiteY8" fmla="*/ 86849 h 768152"/>
                <a:gd name="connsiteX9" fmla="*/ 842002 w 1999156"/>
                <a:gd name="connsiteY9" fmla="*/ 35224 h 768152"/>
                <a:gd name="connsiteX10" fmla="*/ 814786 w 1999156"/>
                <a:gd name="connsiteY10" fmla="*/ 26137 h 768152"/>
                <a:gd name="connsiteX11" fmla="*/ 101223 w 1999156"/>
                <a:gd name="connsiteY11" fmla="*/ 26470 h 768152"/>
                <a:gd name="connsiteX12" fmla="*/ 80811 w 1999156"/>
                <a:gd name="connsiteY12" fmla="*/ 17096 h 768152"/>
                <a:gd name="connsiteX13" fmla="*/ 14484 w 1999156"/>
                <a:gd name="connsiteY13" fmla="*/ 12814 h 768152"/>
                <a:gd name="connsiteX14" fmla="*/ 15103 w 1999156"/>
                <a:gd name="connsiteY14" fmla="*/ 79474 h 768152"/>
                <a:gd name="connsiteX15" fmla="*/ 81525 w 1999156"/>
                <a:gd name="connsiteY15" fmla="*/ 74003 h 768152"/>
                <a:gd name="connsiteX16" fmla="*/ 98178 w 1999156"/>
                <a:gd name="connsiteY16" fmla="*/ 65486 h 768152"/>
                <a:gd name="connsiteX17" fmla="*/ 806269 w 1999156"/>
                <a:gd name="connsiteY17" fmla="*/ 65486 h 768152"/>
                <a:gd name="connsiteX18" fmla="*/ 823398 w 1999156"/>
                <a:gd name="connsiteY18" fmla="*/ 71766 h 768152"/>
                <a:gd name="connsiteX19" fmla="*/ 889154 w 1999156"/>
                <a:gd name="connsiteY19" fmla="*/ 125056 h 768152"/>
                <a:gd name="connsiteX20" fmla="*/ 914990 w 1999156"/>
                <a:gd name="connsiteY20" fmla="*/ 134287 h 768152"/>
                <a:gd name="connsiteX21" fmla="*/ 1873259 w 1999156"/>
                <a:gd name="connsiteY21" fmla="*/ 133859 h 768152"/>
                <a:gd name="connsiteX22" fmla="*/ 1894004 w 1999156"/>
                <a:gd name="connsiteY22" fmla="*/ 144897 h 768152"/>
                <a:gd name="connsiteX23" fmla="*/ 1953670 w 1999156"/>
                <a:gd name="connsiteY23" fmla="*/ 240962 h 768152"/>
                <a:gd name="connsiteX24" fmla="*/ 1960617 w 1999156"/>
                <a:gd name="connsiteY24" fmla="*/ 265133 h 768152"/>
                <a:gd name="connsiteX25" fmla="*/ 1960474 w 1999156"/>
                <a:gd name="connsiteY25" fmla="*/ 768153 h 768152"/>
                <a:gd name="connsiteX26" fmla="*/ 1979982 w 1999156"/>
                <a:gd name="connsiteY26" fmla="*/ 763728 h 768152"/>
                <a:gd name="connsiteX27" fmla="*/ 45649 w 1999156"/>
                <a:gd name="connsiteY27" fmla="*/ 52353 h 768152"/>
                <a:gd name="connsiteX28" fmla="*/ 38798 w 1999156"/>
                <a:gd name="connsiteY28" fmla="*/ 45597 h 768152"/>
                <a:gd name="connsiteX29" fmla="*/ 45982 w 1999156"/>
                <a:gd name="connsiteY29" fmla="*/ 38841 h 768152"/>
                <a:gd name="connsiteX30" fmla="*/ 52453 w 1999156"/>
                <a:gd name="connsiteY30" fmla="*/ 45930 h 768152"/>
                <a:gd name="connsiteX31" fmla="*/ 45649 w 1999156"/>
                <a:gd name="connsiteY31" fmla="*/ 52353 h 7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99156" h="768152">
                  <a:moveTo>
                    <a:pt x="1979982" y="763728"/>
                  </a:moveTo>
                  <a:cubicBezTo>
                    <a:pt x="1990687" y="764061"/>
                    <a:pt x="1994732" y="758922"/>
                    <a:pt x="1994304" y="748787"/>
                  </a:cubicBezTo>
                  <a:cubicBezTo>
                    <a:pt x="1994113" y="743791"/>
                    <a:pt x="1994304" y="738796"/>
                    <a:pt x="1994304" y="733800"/>
                  </a:cubicBezTo>
                  <a:cubicBezTo>
                    <a:pt x="1994304" y="577355"/>
                    <a:pt x="1994256" y="420911"/>
                    <a:pt x="1994399" y="264467"/>
                  </a:cubicBezTo>
                  <a:cubicBezTo>
                    <a:pt x="1994399" y="256093"/>
                    <a:pt x="1992115" y="247005"/>
                    <a:pt x="1999157" y="239868"/>
                  </a:cubicBezTo>
                  <a:cubicBezTo>
                    <a:pt x="1971941" y="195856"/>
                    <a:pt x="1944392" y="152034"/>
                    <a:pt x="1917842" y="107642"/>
                  </a:cubicBezTo>
                  <a:cubicBezTo>
                    <a:pt x="1911894" y="97698"/>
                    <a:pt x="1905566" y="94557"/>
                    <a:pt x="1894194" y="94605"/>
                  </a:cubicBezTo>
                  <a:cubicBezTo>
                    <a:pt x="1572504" y="94938"/>
                    <a:pt x="1250813" y="94843"/>
                    <a:pt x="929074" y="95033"/>
                  </a:cubicBezTo>
                  <a:cubicBezTo>
                    <a:pt x="919891" y="95033"/>
                    <a:pt x="912707" y="92844"/>
                    <a:pt x="905569" y="86849"/>
                  </a:cubicBezTo>
                  <a:cubicBezTo>
                    <a:pt x="884682" y="69292"/>
                    <a:pt x="862795" y="52877"/>
                    <a:pt x="842002" y="35224"/>
                  </a:cubicBezTo>
                  <a:cubicBezTo>
                    <a:pt x="833723" y="28183"/>
                    <a:pt x="825301" y="26137"/>
                    <a:pt x="814786" y="26137"/>
                  </a:cubicBezTo>
                  <a:cubicBezTo>
                    <a:pt x="576932" y="26375"/>
                    <a:pt x="339078" y="26279"/>
                    <a:pt x="101223" y="26470"/>
                  </a:cubicBezTo>
                  <a:cubicBezTo>
                    <a:pt x="92516" y="26470"/>
                    <a:pt x="86711" y="24804"/>
                    <a:pt x="80811" y="17096"/>
                  </a:cubicBezTo>
                  <a:cubicBezTo>
                    <a:pt x="64539" y="-4220"/>
                    <a:pt x="33754" y="-5552"/>
                    <a:pt x="14484" y="12814"/>
                  </a:cubicBezTo>
                  <a:cubicBezTo>
                    <a:pt x="-5071" y="31466"/>
                    <a:pt x="-4786" y="60870"/>
                    <a:pt x="15103" y="79474"/>
                  </a:cubicBezTo>
                  <a:cubicBezTo>
                    <a:pt x="34087" y="97222"/>
                    <a:pt x="65776" y="95033"/>
                    <a:pt x="81525" y="74003"/>
                  </a:cubicBezTo>
                  <a:cubicBezTo>
                    <a:pt x="86188" y="67722"/>
                    <a:pt x="90613" y="65438"/>
                    <a:pt x="98178" y="65486"/>
                  </a:cubicBezTo>
                  <a:cubicBezTo>
                    <a:pt x="334224" y="65676"/>
                    <a:pt x="570271" y="65676"/>
                    <a:pt x="806269" y="65486"/>
                  </a:cubicBezTo>
                  <a:cubicBezTo>
                    <a:pt x="813168" y="65486"/>
                    <a:pt x="818259" y="67532"/>
                    <a:pt x="823398" y="71766"/>
                  </a:cubicBezTo>
                  <a:cubicBezTo>
                    <a:pt x="845238" y="89656"/>
                    <a:pt x="867505" y="106976"/>
                    <a:pt x="889154" y="125056"/>
                  </a:cubicBezTo>
                  <a:cubicBezTo>
                    <a:pt x="896910" y="131527"/>
                    <a:pt x="904713" y="134287"/>
                    <a:pt x="914990" y="134287"/>
                  </a:cubicBezTo>
                  <a:cubicBezTo>
                    <a:pt x="1234397" y="134049"/>
                    <a:pt x="1553852" y="134144"/>
                    <a:pt x="1873259" y="133859"/>
                  </a:cubicBezTo>
                  <a:cubicBezTo>
                    <a:pt x="1882965" y="133859"/>
                    <a:pt x="1888818" y="136238"/>
                    <a:pt x="1894004" y="144897"/>
                  </a:cubicBezTo>
                  <a:cubicBezTo>
                    <a:pt x="1913369" y="177204"/>
                    <a:pt x="1933496" y="209131"/>
                    <a:pt x="1953670" y="240962"/>
                  </a:cubicBezTo>
                  <a:cubicBezTo>
                    <a:pt x="1958475" y="248527"/>
                    <a:pt x="1960617" y="256045"/>
                    <a:pt x="1960617" y="265133"/>
                  </a:cubicBezTo>
                  <a:cubicBezTo>
                    <a:pt x="1960379" y="432806"/>
                    <a:pt x="1960474" y="600479"/>
                    <a:pt x="1960474" y="768153"/>
                  </a:cubicBezTo>
                  <a:cubicBezTo>
                    <a:pt x="1966231" y="763014"/>
                    <a:pt x="1973273" y="763490"/>
                    <a:pt x="1979982" y="763728"/>
                  </a:cubicBezTo>
                  <a:close/>
                  <a:moveTo>
                    <a:pt x="45649" y="52353"/>
                  </a:moveTo>
                  <a:cubicBezTo>
                    <a:pt x="41748" y="52068"/>
                    <a:pt x="38465" y="49832"/>
                    <a:pt x="38798" y="45597"/>
                  </a:cubicBezTo>
                  <a:cubicBezTo>
                    <a:pt x="39131" y="41743"/>
                    <a:pt x="42033" y="38793"/>
                    <a:pt x="45982" y="38841"/>
                  </a:cubicBezTo>
                  <a:cubicBezTo>
                    <a:pt x="50027" y="38888"/>
                    <a:pt x="52263" y="41743"/>
                    <a:pt x="52453" y="45930"/>
                  </a:cubicBezTo>
                  <a:cubicBezTo>
                    <a:pt x="52406" y="50403"/>
                    <a:pt x="49884" y="52639"/>
                    <a:pt x="45649" y="52353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312">
              <a:extLst>
                <a:ext uri="{FF2B5EF4-FFF2-40B4-BE49-F238E27FC236}">
                  <a16:creationId xmlns:a16="http://schemas.microsoft.com/office/drawing/2014/main" id="{71715A25-A258-4709-8890-07A8B0813C0B}"/>
                </a:ext>
              </a:extLst>
            </p:cNvPr>
            <p:cNvSpPr/>
            <p:nvPr/>
          </p:nvSpPr>
          <p:spPr>
            <a:xfrm>
              <a:off x="3687413" y="923519"/>
              <a:ext cx="38635" cy="528738"/>
            </a:xfrm>
            <a:custGeom>
              <a:avLst/>
              <a:gdLst>
                <a:gd name="connsiteX0" fmla="*/ 23172 w 38635"/>
                <a:gd name="connsiteY0" fmla="*/ 528475 h 528738"/>
                <a:gd name="connsiteX1" fmla="*/ 38588 w 38635"/>
                <a:gd name="connsiteY1" fmla="*/ 513583 h 528738"/>
                <a:gd name="connsiteX2" fmla="*/ 38302 w 38635"/>
                <a:gd name="connsiteY2" fmla="*/ 284102 h 528738"/>
                <a:gd name="connsiteX3" fmla="*/ 38635 w 38635"/>
                <a:gd name="connsiteY3" fmla="*/ 0 h 528738"/>
                <a:gd name="connsiteX4" fmla="*/ 33877 w 38635"/>
                <a:gd name="connsiteY4" fmla="*/ 24599 h 528738"/>
                <a:gd name="connsiteX5" fmla="*/ 33782 w 38635"/>
                <a:gd name="connsiteY5" fmla="*/ 493932 h 528738"/>
                <a:gd name="connsiteX6" fmla="*/ 33782 w 38635"/>
                <a:gd name="connsiteY6" fmla="*/ 508920 h 528738"/>
                <a:gd name="connsiteX7" fmla="*/ 19461 w 38635"/>
                <a:gd name="connsiteY7" fmla="*/ 523860 h 528738"/>
                <a:gd name="connsiteX8" fmla="*/ 0 w 38635"/>
                <a:gd name="connsiteY8" fmla="*/ 528190 h 528738"/>
                <a:gd name="connsiteX9" fmla="*/ 23172 w 38635"/>
                <a:gd name="connsiteY9" fmla="*/ 528475 h 5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35" h="528738">
                  <a:moveTo>
                    <a:pt x="23172" y="528475"/>
                  </a:moveTo>
                  <a:cubicBezTo>
                    <a:pt x="34972" y="529855"/>
                    <a:pt x="38683" y="525953"/>
                    <a:pt x="38588" y="513583"/>
                  </a:cubicBezTo>
                  <a:cubicBezTo>
                    <a:pt x="37969" y="437073"/>
                    <a:pt x="38255" y="360612"/>
                    <a:pt x="38302" y="284102"/>
                  </a:cubicBezTo>
                  <a:cubicBezTo>
                    <a:pt x="38350" y="189417"/>
                    <a:pt x="38540" y="94685"/>
                    <a:pt x="38635" y="0"/>
                  </a:cubicBezTo>
                  <a:cubicBezTo>
                    <a:pt x="31593" y="7137"/>
                    <a:pt x="33877" y="16225"/>
                    <a:pt x="33877" y="24599"/>
                  </a:cubicBezTo>
                  <a:cubicBezTo>
                    <a:pt x="33735" y="181043"/>
                    <a:pt x="33782" y="337488"/>
                    <a:pt x="33782" y="493932"/>
                  </a:cubicBezTo>
                  <a:cubicBezTo>
                    <a:pt x="33782" y="498928"/>
                    <a:pt x="33544" y="503971"/>
                    <a:pt x="33782" y="508920"/>
                  </a:cubicBezTo>
                  <a:cubicBezTo>
                    <a:pt x="34210" y="519007"/>
                    <a:pt x="30166" y="524193"/>
                    <a:pt x="19461" y="523860"/>
                  </a:cubicBezTo>
                  <a:cubicBezTo>
                    <a:pt x="12752" y="523670"/>
                    <a:pt x="5662" y="523146"/>
                    <a:pt x="0" y="528190"/>
                  </a:cubicBezTo>
                  <a:cubicBezTo>
                    <a:pt x="7708" y="528237"/>
                    <a:pt x="15511" y="527571"/>
                    <a:pt x="23172" y="528475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313">
              <a:extLst>
                <a:ext uri="{FF2B5EF4-FFF2-40B4-BE49-F238E27FC236}">
                  <a16:creationId xmlns:a16="http://schemas.microsoft.com/office/drawing/2014/main" id="{9BF3E3EA-B425-4A41-80DE-571AD06E2870}"/>
                </a:ext>
              </a:extLst>
            </p:cNvPr>
            <p:cNvSpPr/>
            <p:nvPr/>
          </p:nvSpPr>
          <p:spPr>
            <a:xfrm>
              <a:off x="1630525" y="794959"/>
              <a:ext cx="1829929" cy="656749"/>
            </a:xfrm>
            <a:custGeom>
              <a:avLst/>
              <a:gdLst>
                <a:gd name="connsiteX0" fmla="*/ 1795529 w 1829929"/>
                <a:gd name="connsiteY0" fmla="*/ 230001 h 656749"/>
                <a:gd name="connsiteX1" fmla="*/ 1795957 w 1829929"/>
                <a:gd name="connsiteY1" fmla="*/ 247701 h 656749"/>
                <a:gd name="connsiteX2" fmla="*/ 1795957 w 1829929"/>
                <a:gd name="connsiteY2" fmla="*/ 622539 h 656749"/>
                <a:gd name="connsiteX3" fmla="*/ 1795957 w 1829929"/>
                <a:gd name="connsiteY3" fmla="*/ 636147 h 656749"/>
                <a:gd name="connsiteX4" fmla="*/ 1811659 w 1829929"/>
                <a:gd name="connsiteY4" fmla="*/ 652467 h 656749"/>
                <a:gd name="connsiteX5" fmla="*/ 1829739 w 1829929"/>
                <a:gd name="connsiteY5" fmla="*/ 656749 h 656749"/>
                <a:gd name="connsiteX6" fmla="*/ 1829929 w 1829929"/>
                <a:gd name="connsiteY6" fmla="*/ 219390 h 656749"/>
                <a:gd name="connsiteX7" fmla="*/ 1823554 w 1829929"/>
                <a:gd name="connsiteY7" fmla="*/ 197837 h 656749"/>
                <a:gd name="connsiteX8" fmla="*/ 1756608 w 1829929"/>
                <a:gd name="connsiteY8" fmla="*/ 93445 h 656749"/>
                <a:gd name="connsiteX9" fmla="*/ 1736053 w 1829929"/>
                <a:gd name="connsiteY9" fmla="*/ 82359 h 656749"/>
                <a:gd name="connsiteX10" fmla="*/ 1022538 w 1829929"/>
                <a:gd name="connsiteY10" fmla="*/ 82597 h 656749"/>
                <a:gd name="connsiteX11" fmla="*/ 954688 w 1829929"/>
                <a:gd name="connsiteY11" fmla="*/ 80694 h 656749"/>
                <a:gd name="connsiteX12" fmla="*/ 901874 w 1829929"/>
                <a:gd name="connsiteY12" fmla="*/ 42867 h 656749"/>
                <a:gd name="connsiteX13" fmla="*/ 891026 w 1829929"/>
                <a:gd name="connsiteY13" fmla="*/ 34588 h 656749"/>
                <a:gd name="connsiteX14" fmla="*/ 863810 w 1829929"/>
                <a:gd name="connsiteY14" fmla="*/ 25215 h 656749"/>
                <a:gd name="connsiteX15" fmla="*/ 99717 w 1829929"/>
                <a:gd name="connsiteY15" fmla="*/ 25596 h 656749"/>
                <a:gd name="connsiteX16" fmla="*/ 80542 w 1829929"/>
                <a:gd name="connsiteY16" fmla="*/ 16746 h 656749"/>
                <a:gd name="connsiteX17" fmla="*/ 15166 w 1829929"/>
                <a:gd name="connsiteY17" fmla="*/ 12035 h 656749"/>
                <a:gd name="connsiteX18" fmla="*/ 15309 w 1829929"/>
                <a:gd name="connsiteY18" fmla="*/ 79599 h 656749"/>
                <a:gd name="connsiteX19" fmla="*/ 80637 w 1829929"/>
                <a:gd name="connsiteY19" fmla="*/ 74556 h 656749"/>
                <a:gd name="connsiteX20" fmla="*/ 99907 w 1829929"/>
                <a:gd name="connsiteY20" fmla="*/ 65896 h 656749"/>
                <a:gd name="connsiteX21" fmla="*/ 832597 w 1829929"/>
                <a:gd name="connsiteY21" fmla="*/ 65611 h 656749"/>
                <a:gd name="connsiteX22" fmla="*/ 892073 w 1829929"/>
                <a:gd name="connsiteY22" fmla="*/ 85261 h 656749"/>
                <a:gd name="connsiteX23" fmla="*/ 929899 w 1829929"/>
                <a:gd name="connsiteY23" fmla="*/ 114381 h 656749"/>
                <a:gd name="connsiteX24" fmla="*/ 955973 w 1829929"/>
                <a:gd name="connsiteY24" fmla="*/ 123326 h 656749"/>
                <a:gd name="connsiteX25" fmla="*/ 1710503 w 1829929"/>
                <a:gd name="connsiteY25" fmla="*/ 123135 h 656749"/>
                <a:gd name="connsiteX26" fmla="*/ 1720066 w 1829929"/>
                <a:gd name="connsiteY26" fmla="*/ 123088 h 656749"/>
                <a:gd name="connsiteX27" fmla="*/ 1732247 w 1829929"/>
                <a:gd name="connsiteY27" fmla="*/ 129654 h 656749"/>
                <a:gd name="connsiteX28" fmla="*/ 1789200 w 1829929"/>
                <a:gd name="connsiteY28" fmla="*/ 219343 h 656749"/>
                <a:gd name="connsiteX29" fmla="*/ 1795529 w 1829929"/>
                <a:gd name="connsiteY29" fmla="*/ 230001 h 656749"/>
                <a:gd name="connsiteX30" fmla="*/ 46189 w 1829929"/>
                <a:gd name="connsiteY30" fmla="*/ 52526 h 656749"/>
                <a:gd name="connsiteX31" fmla="*/ 39004 w 1829929"/>
                <a:gd name="connsiteY31" fmla="*/ 46008 h 656749"/>
                <a:gd name="connsiteX32" fmla="*/ 45475 w 1829929"/>
                <a:gd name="connsiteY32" fmla="*/ 39013 h 656749"/>
                <a:gd name="connsiteX33" fmla="*/ 52517 w 1829929"/>
                <a:gd name="connsiteY33" fmla="*/ 45437 h 656749"/>
                <a:gd name="connsiteX34" fmla="*/ 46189 w 1829929"/>
                <a:gd name="connsiteY34" fmla="*/ 52526 h 65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9929" h="656749">
                  <a:moveTo>
                    <a:pt x="1795529" y="230001"/>
                  </a:moveTo>
                  <a:cubicBezTo>
                    <a:pt x="1796337" y="235853"/>
                    <a:pt x="1795957" y="241801"/>
                    <a:pt x="1795957" y="247701"/>
                  </a:cubicBezTo>
                  <a:cubicBezTo>
                    <a:pt x="1795957" y="372647"/>
                    <a:pt x="1795957" y="497593"/>
                    <a:pt x="1795957" y="622539"/>
                  </a:cubicBezTo>
                  <a:cubicBezTo>
                    <a:pt x="1795957" y="627059"/>
                    <a:pt x="1796243" y="631627"/>
                    <a:pt x="1795957" y="636147"/>
                  </a:cubicBezTo>
                  <a:cubicBezTo>
                    <a:pt x="1795196" y="647471"/>
                    <a:pt x="1799573" y="653228"/>
                    <a:pt x="1811659" y="652467"/>
                  </a:cubicBezTo>
                  <a:cubicBezTo>
                    <a:pt x="1817892" y="652086"/>
                    <a:pt x="1824505" y="651944"/>
                    <a:pt x="1829739" y="656749"/>
                  </a:cubicBezTo>
                  <a:cubicBezTo>
                    <a:pt x="1829739" y="510963"/>
                    <a:pt x="1829691" y="365177"/>
                    <a:pt x="1829929" y="219390"/>
                  </a:cubicBezTo>
                  <a:cubicBezTo>
                    <a:pt x="1829929" y="211207"/>
                    <a:pt x="1827883" y="204498"/>
                    <a:pt x="1823554" y="197837"/>
                  </a:cubicBezTo>
                  <a:cubicBezTo>
                    <a:pt x="1801096" y="163151"/>
                    <a:pt x="1778542" y="128464"/>
                    <a:pt x="1756608" y="93445"/>
                  </a:cubicBezTo>
                  <a:cubicBezTo>
                    <a:pt x="1751469" y="85214"/>
                    <a:pt x="1745998" y="82311"/>
                    <a:pt x="1736053" y="82359"/>
                  </a:cubicBezTo>
                  <a:cubicBezTo>
                    <a:pt x="1498199" y="82740"/>
                    <a:pt x="1260345" y="82644"/>
                    <a:pt x="1022538" y="82597"/>
                  </a:cubicBezTo>
                  <a:cubicBezTo>
                    <a:pt x="999747" y="82597"/>
                    <a:pt x="975386" y="87355"/>
                    <a:pt x="954688" y="80694"/>
                  </a:cubicBezTo>
                  <a:cubicBezTo>
                    <a:pt x="935085" y="74366"/>
                    <a:pt x="919336" y="55952"/>
                    <a:pt x="901874" y="42867"/>
                  </a:cubicBezTo>
                  <a:cubicBezTo>
                    <a:pt x="898258" y="40155"/>
                    <a:pt x="894356" y="37681"/>
                    <a:pt x="891026" y="34588"/>
                  </a:cubicBezTo>
                  <a:cubicBezTo>
                    <a:pt x="883270" y="27356"/>
                    <a:pt x="874515" y="25215"/>
                    <a:pt x="863810" y="25215"/>
                  </a:cubicBezTo>
                  <a:cubicBezTo>
                    <a:pt x="609112" y="25500"/>
                    <a:pt x="354414" y="25405"/>
                    <a:pt x="99717" y="25596"/>
                  </a:cubicBezTo>
                  <a:cubicBezTo>
                    <a:pt x="91485" y="25596"/>
                    <a:pt x="86061" y="23835"/>
                    <a:pt x="80542" y="16746"/>
                  </a:cubicBezTo>
                  <a:cubicBezTo>
                    <a:pt x="64460" y="-3857"/>
                    <a:pt x="34008" y="-5474"/>
                    <a:pt x="15166" y="12035"/>
                  </a:cubicBezTo>
                  <a:cubicBezTo>
                    <a:pt x="-5103" y="30877"/>
                    <a:pt x="-5055" y="60805"/>
                    <a:pt x="15309" y="79599"/>
                  </a:cubicBezTo>
                  <a:cubicBezTo>
                    <a:pt x="34151" y="97014"/>
                    <a:pt x="64698" y="95253"/>
                    <a:pt x="80637" y="74556"/>
                  </a:cubicBezTo>
                  <a:cubicBezTo>
                    <a:pt x="86251" y="67228"/>
                    <a:pt x="91866" y="65896"/>
                    <a:pt x="99907" y="65896"/>
                  </a:cubicBezTo>
                  <a:cubicBezTo>
                    <a:pt x="344137" y="66039"/>
                    <a:pt x="588367" y="66277"/>
                    <a:pt x="832597" y="65611"/>
                  </a:cubicBezTo>
                  <a:cubicBezTo>
                    <a:pt x="855531" y="65563"/>
                    <a:pt x="874944" y="68941"/>
                    <a:pt x="892073" y="85261"/>
                  </a:cubicBezTo>
                  <a:cubicBezTo>
                    <a:pt x="903539" y="96157"/>
                    <a:pt x="917576" y="104294"/>
                    <a:pt x="929899" y="114381"/>
                  </a:cubicBezTo>
                  <a:cubicBezTo>
                    <a:pt x="937702" y="120804"/>
                    <a:pt x="945791" y="123373"/>
                    <a:pt x="955973" y="123326"/>
                  </a:cubicBezTo>
                  <a:cubicBezTo>
                    <a:pt x="1207483" y="123088"/>
                    <a:pt x="1458993" y="123135"/>
                    <a:pt x="1710503" y="123135"/>
                  </a:cubicBezTo>
                  <a:cubicBezTo>
                    <a:pt x="1713690" y="123135"/>
                    <a:pt x="1716879" y="123373"/>
                    <a:pt x="1720066" y="123088"/>
                  </a:cubicBezTo>
                  <a:cubicBezTo>
                    <a:pt x="1725681" y="122612"/>
                    <a:pt x="1729202" y="124753"/>
                    <a:pt x="1732247" y="129654"/>
                  </a:cubicBezTo>
                  <a:cubicBezTo>
                    <a:pt x="1751041" y="159677"/>
                    <a:pt x="1770168" y="189462"/>
                    <a:pt x="1789200" y="219343"/>
                  </a:cubicBezTo>
                  <a:cubicBezTo>
                    <a:pt x="1795291" y="220485"/>
                    <a:pt x="1794910" y="225719"/>
                    <a:pt x="1795529" y="230001"/>
                  </a:cubicBezTo>
                  <a:close/>
                  <a:moveTo>
                    <a:pt x="46189" y="52526"/>
                  </a:moveTo>
                  <a:cubicBezTo>
                    <a:pt x="41764" y="52431"/>
                    <a:pt x="39147" y="50290"/>
                    <a:pt x="39004" y="46008"/>
                  </a:cubicBezTo>
                  <a:cubicBezTo>
                    <a:pt x="38861" y="41773"/>
                    <a:pt x="41098" y="39156"/>
                    <a:pt x="45475" y="39013"/>
                  </a:cubicBezTo>
                  <a:cubicBezTo>
                    <a:pt x="49757" y="38871"/>
                    <a:pt x="52327" y="41154"/>
                    <a:pt x="52517" y="45437"/>
                  </a:cubicBezTo>
                  <a:cubicBezTo>
                    <a:pt x="52707" y="49766"/>
                    <a:pt x="50233" y="52003"/>
                    <a:pt x="46189" y="52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314">
              <a:extLst>
                <a:ext uri="{FF2B5EF4-FFF2-40B4-BE49-F238E27FC236}">
                  <a16:creationId xmlns:a16="http://schemas.microsoft.com/office/drawing/2014/main" id="{9B09495D-F690-442D-ACBD-8B7CE4DEB35F}"/>
                </a:ext>
              </a:extLst>
            </p:cNvPr>
            <p:cNvSpPr/>
            <p:nvPr/>
          </p:nvSpPr>
          <p:spPr>
            <a:xfrm>
              <a:off x="3419725" y="1014349"/>
              <a:ext cx="40490" cy="437510"/>
            </a:xfrm>
            <a:custGeom>
              <a:avLst/>
              <a:gdLst>
                <a:gd name="connsiteX0" fmla="*/ 2094 w 40490"/>
                <a:gd name="connsiteY0" fmla="*/ 15749 h 437510"/>
                <a:gd name="connsiteX1" fmla="*/ 2189 w 40490"/>
                <a:gd name="connsiteY1" fmla="*/ 399485 h 437510"/>
                <a:gd name="connsiteX2" fmla="*/ 40491 w 40490"/>
                <a:gd name="connsiteY2" fmla="*/ 437406 h 437510"/>
                <a:gd name="connsiteX3" fmla="*/ 22410 w 40490"/>
                <a:gd name="connsiteY3" fmla="*/ 433124 h 437510"/>
                <a:gd name="connsiteX4" fmla="*/ 6709 w 40490"/>
                <a:gd name="connsiteY4" fmla="*/ 416804 h 437510"/>
                <a:gd name="connsiteX5" fmla="*/ 6709 w 40490"/>
                <a:gd name="connsiteY5" fmla="*/ 403196 h 437510"/>
                <a:gd name="connsiteX6" fmla="*/ 6709 w 40490"/>
                <a:gd name="connsiteY6" fmla="*/ 28358 h 437510"/>
                <a:gd name="connsiteX7" fmla="*/ 6281 w 40490"/>
                <a:gd name="connsiteY7" fmla="*/ 10658 h 437510"/>
                <a:gd name="connsiteX8" fmla="*/ 0 w 40490"/>
                <a:gd name="connsiteY8" fmla="*/ 0 h 437510"/>
                <a:gd name="connsiteX9" fmla="*/ 2094 w 40490"/>
                <a:gd name="connsiteY9" fmla="*/ 15749 h 4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90" h="437510">
                  <a:moveTo>
                    <a:pt x="2094" y="15749"/>
                  </a:moveTo>
                  <a:cubicBezTo>
                    <a:pt x="2189" y="143645"/>
                    <a:pt x="2189" y="271589"/>
                    <a:pt x="2189" y="399485"/>
                  </a:cubicBezTo>
                  <a:cubicBezTo>
                    <a:pt x="2189" y="437930"/>
                    <a:pt x="2189" y="437930"/>
                    <a:pt x="40491" y="437406"/>
                  </a:cubicBezTo>
                  <a:cubicBezTo>
                    <a:pt x="35257" y="432601"/>
                    <a:pt x="28691" y="432743"/>
                    <a:pt x="22410" y="433124"/>
                  </a:cubicBezTo>
                  <a:cubicBezTo>
                    <a:pt x="10325" y="433885"/>
                    <a:pt x="5948" y="428128"/>
                    <a:pt x="6709" y="416804"/>
                  </a:cubicBezTo>
                  <a:cubicBezTo>
                    <a:pt x="6994" y="412284"/>
                    <a:pt x="6709" y="407716"/>
                    <a:pt x="6709" y="403196"/>
                  </a:cubicBezTo>
                  <a:cubicBezTo>
                    <a:pt x="6709" y="278250"/>
                    <a:pt x="6709" y="153304"/>
                    <a:pt x="6709" y="28358"/>
                  </a:cubicBezTo>
                  <a:cubicBezTo>
                    <a:pt x="6709" y="22458"/>
                    <a:pt x="7090" y="16510"/>
                    <a:pt x="6281" y="10658"/>
                  </a:cubicBezTo>
                  <a:cubicBezTo>
                    <a:pt x="5662" y="6376"/>
                    <a:pt x="6090" y="1190"/>
                    <a:pt x="0" y="0"/>
                  </a:cubicBezTo>
                  <a:cubicBezTo>
                    <a:pt x="3902" y="4758"/>
                    <a:pt x="2094" y="10468"/>
                    <a:pt x="2094" y="1574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315">
              <a:extLst>
                <a:ext uri="{FF2B5EF4-FFF2-40B4-BE49-F238E27FC236}">
                  <a16:creationId xmlns:a16="http://schemas.microsoft.com/office/drawing/2014/main" id="{7B158F61-886E-4F5F-A216-27172F8FD95A}"/>
                </a:ext>
              </a:extLst>
            </p:cNvPr>
            <p:cNvSpPr/>
            <p:nvPr/>
          </p:nvSpPr>
          <p:spPr>
            <a:xfrm>
              <a:off x="1516151" y="906206"/>
              <a:ext cx="1835010" cy="545550"/>
            </a:xfrm>
            <a:custGeom>
              <a:avLst/>
              <a:gdLst>
                <a:gd name="connsiteX0" fmla="*/ 1800753 w 1835010"/>
                <a:gd name="connsiteY0" fmla="*/ 212107 h 545550"/>
                <a:gd name="connsiteX1" fmla="*/ 1800943 w 1835010"/>
                <a:gd name="connsiteY1" fmla="*/ 509960 h 545550"/>
                <a:gd name="connsiteX2" fmla="*/ 1800943 w 1835010"/>
                <a:gd name="connsiteY2" fmla="*/ 526375 h 545550"/>
                <a:gd name="connsiteX3" fmla="*/ 1815313 w 1835010"/>
                <a:gd name="connsiteY3" fmla="*/ 541268 h 545550"/>
                <a:gd name="connsiteX4" fmla="*/ 1834821 w 1835010"/>
                <a:gd name="connsiteY4" fmla="*/ 545550 h 545550"/>
                <a:gd name="connsiteX5" fmla="*/ 1834821 w 1835010"/>
                <a:gd name="connsiteY5" fmla="*/ 545550 h 545550"/>
                <a:gd name="connsiteX6" fmla="*/ 1835011 w 1835010"/>
                <a:gd name="connsiteY6" fmla="*/ 187508 h 545550"/>
                <a:gd name="connsiteX7" fmla="*/ 1828350 w 1835010"/>
                <a:gd name="connsiteY7" fmla="*/ 167572 h 545550"/>
                <a:gd name="connsiteX8" fmla="*/ 1766448 w 1835010"/>
                <a:gd name="connsiteY8" fmla="*/ 82736 h 545550"/>
                <a:gd name="connsiteX9" fmla="*/ 1745227 w 1835010"/>
                <a:gd name="connsiteY9" fmla="*/ 71888 h 545550"/>
                <a:gd name="connsiteX10" fmla="*/ 1116500 w 1835010"/>
                <a:gd name="connsiteY10" fmla="*/ 72126 h 545550"/>
                <a:gd name="connsiteX11" fmla="*/ 1043178 w 1835010"/>
                <a:gd name="connsiteY11" fmla="*/ 70317 h 545550"/>
                <a:gd name="connsiteX12" fmla="*/ 981181 w 1835010"/>
                <a:gd name="connsiteY12" fmla="*/ 31492 h 545550"/>
                <a:gd name="connsiteX13" fmla="*/ 955821 w 1835010"/>
                <a:gd name="connsiteY13" fmla="*/ 24022 h 545550"/>
                <a:gd name="connsiteX14" fmla="*/ 102943 w 1835010"/>
                <a:gd name="connsiteY14" fmla="*/ 24355 h 545550"/>
                <a:gd name="connsiteX15" fmla="*/ 77249 w 1835010"/>
                <a:gd name="connsiteY15" fmla="*/ 13602 h 545550"/>
                <a:gd name="connsiteX16" fmla="*/ 11731 w 1835010"/>
                <a:gd name="connsiteY16" fmla="*/ 15172 h 545550"/>
                <a:gd name="connsiteX17" fmla="*/ 15204 w 1835010"/>
                <a:gd name="connsiteY17" fmla="*/ 79976 h 545550"/>
                <a:gd name="connsiteX18" fmla="*/ 80580 w 1835010"/>
                <a:gd name="connsiteY18" fmla="*/ 74362 h 545550"/>
                <a:gd name="connsiteX19" fmla="*/ 101896 w 1835010"/>
                <a:gd name="connsiteY19" fmla="*/ 64227 h 545550"/>
                <a:gd name="connsiteX20" fmla="*/ 886449 w 1835010"/>
                <a:gd name="connsiteY20" fmla="*/ 64417 h 545550"/>
                <a:gd name="connsiteX21" fmla="*/ 958438 w 1835010"/>
                <a:gd name="connsiteY21" fmla="*/ 66273 h 545550"/>
                <a:gd name="connsiteX22" fmla="*/ 1017913 w 1835010"/>
                <a:gd name="connsiteY22" fmla="*/ 104147 h 545550"/>
                <a:gd name="connsiteX23" fmla="*/ 1043274 w 1835010"/>
                <a:gd name="connsiteY23" fmla="*/ 111427 h 545550"/>
                <a:gd name="connsiteX24" fmla="*/ 1383616 w 1835010"/>
                <a:gd name="connsiteY24" fmla="*/ 111284 h 545550"/>
                <a:gd name="connsiteX25" fmla="*/ 1725291 w 1835010"/>
                <a:gd name="connsiteY25" fmla="*/ 111284 h 545550"/>
                <a:gd name="connsiteX26" fmla="*/ 1741991 w 1835010"/>
                <a:gd name="connsiteY26" fmla="*/ 117137 h 545550"/>
                <a:gd name="connsiteX27" fmla="*/ 1794615 w 1835010"/>
                <a:gd name="connsiteY27" fmla="*/ 190125 h 545550"/>
                <a:gd name="connsiteX28" fmla="*/ 1800753 w 1835010"/>
                <a:gd name="connsiteY28" fmla="*/ 212107 h 545550"/>
                <a:gd name="connsiteX29" fmla="*/ 52079 w 1835010"/>
                <a:gd name="connsiteY29" fmla="*/ 47907 h 545550"/>
                <a:gd name="connsiteX30" fmla="*/ 45037 w 1835010"/>
                <a:gd name="connsiteY30" fmla="*/ 52713 h 545550"/>
                <a:gd name="connsiteX31" fmla="*/ 38662 w 1835010"/>
                <a:gd name="connsiteY31" fmla="*/ 45338 h 545550"/>
                <a:gd name="connsiteX32" fmla="*/ 46037 w 1835010"/>
                <a:gd name="connsiteY32" fmla="*/ 39152 h 545550"/>
                <a:gd name="connsiteX33" fmla="*/ 52079 w 1835010"/>
                <a:gd name="connsiteY33" fmla="*/ 47907 h 54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010" h="545550">
                  <a:moveTo>
                    <a:pt x="1800753" y="212107"/>
                  </a:moveTo>
                  <a:cubicBezTo>
                    <a:pt x="1800991" y="311407"/>
                    <a:pt x="1800896" y="410660"/>
                    <a:pt x="1800943" y="509960"/>
                  </a:cubicBezTo>
                  <a:cubicBezTo>
                    <a:pt x="1800943" y="515432"/>
                    <a:pt x="1801181" y="520904"/>
                    <a:pt x="1800943" y="526375"/>
                  </a:cubicBezTo>
                  <a:cubicBezTo>
                    <a:pt x="1800563" y="536510"/>
                    <a:pt x="1804607" y="541649"/>
                    <a:pt x="1815313" y="541268"/>
                  </a:cubicBezTo>
                  <a:cubicBezTo>
                    <a:pt x="1822022" y="541030"/>
                    <a:pt x="1829111" y="540554"/>
                    <a:pt x="1834821" y="545550"/>
                  </a:cubicBezTo>
                  <a:lnTo>
                    <a:pt x="1834821" y="545550"/>
                  </a:lnTo>
                  <a:cubicBezTo>
                    <a:pt x="1834821" y="426219"/>
                    <a:pt x="1834773" y="306840"/>
                    <a:pt x="1835011" y="187508"/>
                  </a:cubicBezTo>
                  <a:cubicBezTo>
                    <a:pt x="1835011" y="179800"/>
                    <a:pt x="1832965" y="173757"/>
                    <a:pt x="1828350" y="167572"/>
                  </a:cubicBezTo>
                  <a:cubicBezTo>
                    <a:pt x="1807367" y="139547"/>
                    <a:pt x="1786669" y="111332"/>
                    <a:pt x="1766448" y="82736"/>
                  </a:cubicBezTo>
                  <a:cubicBezTo>
                    <a:pt x="1760881" y="74885"/>
                    <a:pt x="1754981" y="71888"/>
                    <a:pt x="1745227" y="71888"/>
                  </a:cubicBezTo>
                  <a:cubicBezTo>
                    <a:pt x="1535635" y="72221"/>
                    <a:pt x="1326091" y="72126"/>
                    <a:pt x="1116500" y="72126"/>
                  </a:cubicBezTo>
                  <a:cubicBezTo>
                    <a:pt x="1091901" y="72126"/>
                    <a:pt x="1065779" y="77074"/>
                    <a:pt x="1043178" y="70317"/>
                  </a:cubicBezTo>
                  <a:cubicBezTo>
                    <a:pt x="1020625" y="63609"/>
                    <a:pt x="1001355" y="45433"/>
                    <a:pt x="981181" y="31492"/>
                  </a:cubicBezTo>
                  <a:cubicBezTo>
                    <a:pt x="973235" y="26020"/>
                    <a:pt x="965337" y="23974"/>
                    <a:pt x="955821" y="24022"/>
                  </a:cubicBezTo>
                  <a:cubicBezTo>
                    <a:pt x="671528" y="24212"/>
                    <a:pt x="387235" y="24117"/>
                    <a:pt x="102943" y="24355"/>
                  </a:cubicBezTo>
                  <a:cubicBezTo>
                    <a:pt x="92285" y="24355"/>
                    <a:pt x="84862" y="22119"/>
                    <a:pt x="77249" y="13602"/>
                  </a:cubicBezTo>
                  <a:cubicBezTo>
                    <a:pt x="60215" y="-5526"/>
                    <a:pt x="29288" y="-4003"/>
                    <a:pt x="11731" y="15172"/>
                  </a:cubicBezTo>
                  <a:cubicBezTo>
                    <a:pt x="-5208" y="33681"/>
                    <a:pt x="-3590" y="63751"/>
                    <a:pt x="15204" y="79976"/>
                  </a:cubicBezTo>
                  <a:cubicBezTo>
                    <a:pt x="34903" y="96962"/>
                    <a:pt x="65782" y="95012"/>
                    <a:pt x="80580" y="74362"/>
                  </a:cubicBezTo>
                  <a:cubicBezTo>
                    <a:pt x="86575" y="65988"/>
                    <a:pt x="92618" y="64227"/>
                    <a:pt x="101896" y="64227"/>
                  </a:cubicBezTo>
                  <a:cubicBezTo>
                    <a:pt x="363398" y="64417"/>
                    <a:pt x="624899" y="64370"/>
                    <a:pt x="886449" y="64417"/>
                  </a:cubicBezTo>
                  <a:cubicBezTo>
                    <a:pt x="910572" y="64417"/>
                    <a:pt x="936218" y="59659"/>
                    <a:pt x="958438" y="66273"/>
                  </a:cubicBezTo>
                  <a:cubicBezTo>
                    <a:pt x="980134" y="72744"/>
                    <a:pt x="998548" y="90587"/>
                    <a:pt x="1017913" y="104147"/>
                  </a:cubicBezTo>
                  <a:cubicBezTo>
                    <a:pt x="1025859" y="109714"/>
                    <a:pt x="1033853" y="111474"/>
                    <a:pt x="1043274" y="111427"/>
                  </a:cubicBezTo>
                  <a:cubicBezTo>
                    <a:pt x="1156705" y="111189"/>
                    <a:pt x="1270137" y="111284"/>
                    <a:pt x="1383616" y="111284"/>
                  </a:cubicBezTo>
                  <a:cubicBezTo>
                    <a:pt x="1497523" y="111284"/>
                    <a:pt x="1611431" y="111284"/>
                    <a:pt x="1725291" y="111284"/>
                  </a:cubicBezTo>
                  <a:cubicBezTo>
                    <a:pt x="1731476" y="111284"/>
                    <a:pt x="1737233" y="110333"/>
                    <a:pt x="1741991" y="117137"/>
                  </a:cubicBezTo>
                  <a:cubicBezTo>
                    <a:pt x="1759120" y="141783"/>
                    <a:pt x="1777011" y="165859"/>
                    <a:pt x="1794615" y="190125"/>
                  </a:cubicBezTo>
                  <a:cubicBezTo>
                    <a:pt x="1803894" y="195359"/>
                    <a:pt x="1800753" y="204494"/>
                    <a:pt x="1800753" y="212107"/>
                  </a:cubicBezTo>
                  <a:close/>
                  <a:moveTo>
                    <a:pt x="52079" y="47907"/>
                  </a:moveTo>
                  <a:cubicBezTo>
                    <a:pt x="51746" y="50714"/>
                    <a:pt x="49082" y="53141"/>
                    <a:pt x="45037" y="52713"/>
                  </a:cubicBezTo>
                  <a:cubicBezTo>
                    <a:pt x="41136" y="52332"/>
                    <a:pt x="38376" y="49715"/>
                    <a:pt x="38662" y="45338"/>
                  </a:cubicBezTo>
                  <a:cubicBezTo>
                    <a:pt x="38947" y="40818"/>
                    <a:pt x="42087" y="38962"/>
                    <a:pt x="46037" y="39152"/>
                  </a:cubicBezTo>
                  <a:cubicBezTo>
                    <a:pt x="50271" y="39295"/>
                    <a:pt x="52555" y="41912"/>
                    <a:pt x="52079" y="4790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16">
              <a:extLst>
                <a:ext uri="{FF2B5EF4-FFF2-40B4-BE49-F238E27FC236}">
                  <a16:creationId xmlns:a16="http://schemas.microsoft.com/office/drawing/2014/main" id="{3F6E95D1-4A6F-4B79-A305-63D396A6FEA2}"/>
                </a:ext>
              </a:extLst>
            </p:cNvPr>
            <p:cNvSpPr/>
            <p:nvPr/>
          </p:nvSpPr>
          <p:spPr>
            <a:xfrm>
              <a:off x="3310719" y="1096235"/>
              <a:ext cx="40253" cy="357055"/>
            </a:xfrm>
            <a:custGeom>
              <a:avLst/>
              <a:gdLst>
                <a:gd name="connsiteX0" fmla="*/ 1951 w 40253"/>
                <a:gd name="connsiteY0" fmla="*/ 14512 h 357055"/>
                <a:gd name="connsiteX1" fmla="*/ 2141 w 40253"/>
                <a:gd name="connsiteY1" fmla="*/ 317647 h 357055"/>
                <a:gd name="connsiteX2" fmla="*/ 4710 w 40253"/>
                <a:gd name="connsiteY2" fmla="*/ 353094 h 357055"/>
                <a:gd name="connsiteX3" fmla="*/ 40253 w 40253"/>
                <a:gd name="connsiteY3" fmla="*/ 355473 h 357055"/>
                <a:gd name="connsiteX4" fmla="*/ 40253 w 40253"/>
                <a:gd name="connsiteY4" fmla="*/ 355473 h 357055"/>
                <a:gd name="connsiteX5" fmla="*/ 40253 w 40253"/>
                <a:gd name="connsiteY5" fmla="*/ 355473 h 357055"/>
                <a:gd name="connsiteX6" fmla="*/ 20745 w 40253"/>
                <a:gd name="connsiteY6" fmla="*/ 351191 h 357055"/>
                <a:gd name="connsiteX7" fmla="*/ 6376 w 40253"/>
                <a:gd name="connsiteY7" fmla="*/ 336298 h 357055"/>
                <a:gd name="connsiteX8" fmla="*/ 6376 w 40253"/>
                <a:gd name="connsiteY8" fmla="*/ 319883 h 357055"/>
                <a:gd name="connsiteX9" fmla="*/ 6185 w 40253"/>
                <a:gd name="connsiteY9" fmla="*/ 22030 h 357055"/>
                <a:gd name="connsiteX10" fmla="*/ 0 w 40253"/>
                <a:gd name="connsiteY10" fmla="*/ 0 h 357055"/>
                <a:gd name="connsiteX11" fmla="*/ 1951 w 40253"/>
                <a:gd name="connsiteY11" fmla="*/ 14512 h 3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53" h="357055">
                  <a:moveTo>
                    <a:pt x="1951" y="14512"/>
                  </a:moveTo>
                  <a:cubicBezTo>
                    <a:pt x="2046" y="115573"/>
                    <a:pt x="1951" y="216586"/>
                    <a:pt x="2141" y="317647"/>
                  </a:cubicBezTo>
                  <a:cubicBezTo>
                    <a:pt x="2189" y="329780"/>
                    <a:pt x="-3235" y="345386"/>
                    <a:pt x="4710" y="353094"/>
                  </a:cubicBezTo>
                  <a:cubicBezTo>
                    <a:pt x="12609" y="360707"/>
                    <a:pt x="28120" y="354902"/>
                    <a:pt x="40253" y="355473"/>
                  </a:cubicBezTo>
                  <a:lnTo>
                    <a:pt x="40253" y="355473"/>
                  </a:lnTo>
                  <a:lnTo>
                    <a:pt x="40253" y="355473"/>
                  </a:lnTo>
                  <a:cubicBezTo>
                    <a:pt x="34543" y="350477"/>
                    <a:pt x="27454" y="350953"/>
                    <a:pt x="20745" y="351191"/>
                  </a:cubicBezTo>
                  <a:cubicBezTo>
                    <a:pt x="10039" y="351571"/>
                    <a:pt x="5995" y="346433"/>
                    <a:pt x="6376" y="336298"/>
                  </a:cubicBezTo>
                  <a:cubicBezTo>
                    <a:pt x="6566" y="330826"/>
                    <a:pt x="6376" y="325355"/>
                    <a:pt x="6376" y="319883"/>
                  </a:cubicBezTo>
                  <a:cubicBezTo>
                    <a:pt x="6376" y="220583"/>
                    <a:pt x="6471" y="121330"/>
                    <a:pt x="6185" y="22030"/>
                  </a:cubicBezTo>
                  <a:cubicBezTo>
                    <a:pt x="6185" y="14464"/>
                    <a:pt x="9278" y="5281"/>
                    <a:pt x="0" y="0"/>
                  </a:cubicBezTo>
                  <a:cubicBezTo>
                    <a:pt x="3569" y="4473"/>
                    <a:pt x="1951" y="9706"/>
                    <a:pt x="1951" y="14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317">
              <a:extLst>
                <a:ext uri="{FF2B5EF4-FFF2-40B4-BE49-F238E27FC236}">
                  <a16:creationId xmlns:a16="http://schemas.microsoft.com/office/drawing/2014/main" id="{3531BB15-E089-4BF1-AAB3-03F0FA97FEC8}"/>
                </a:ext>
              </a:extLst>
            </p:cNvPr>
            <p:cNvSpPr/>
            <p:nvPr/>
          </p:nvSpPr>
          <p:spPr>
            <a:xfrm>
              <a:off x="1343965" y="1017251"/>
              <a:ext cx="1914891" cy="429947"/>
            </a:xfrm>
            <a:custGeom>
              <a:avLst/>
              <a:gdLst>
                <a:gd name="connsiteX0" fmla="*/ 1882727 w 1914891"/>
                <a:gd name="connsiteY0" fmla="*/ 193510 h 429947"/>
                <a:gd name="connsiteX1" fmla="*/ 1882918 w 1914891"/>
                <a:gd name="connsiteY1" fmla="*/ 339582 h 429947"/>
                <a:gd name="connsiteX2" fmla="*/ 1882918 w 1914891"/>
                <a:gd name="connsiteY2" fmla="*/ 402388 h 429947"/>
                <a:gd name="connsiteX3" fmla="*/ 1896668 w 1914891"/>
                <a:gd name="connsiteY3" fmla="*/ 429937 h 429947"/>
                <a:gd name="connsiteX4" fmla="*/ 1909753 w 1914891"/>
                <a:gd name="connsiteY4" fmla="*/ 403054 h 429947"/>
                <a:gd name="connsiteX5" fmla="*/ 1909848 w 1914891"/>
                <a:gd name="connsiteY5" fmla="*/ 181901 h 429947"/>
                <a:gd name="connsiteX6" fmla="*/ 1914891 w 1914891"/>
                <a:gd name="connsiteY6" fmla="*/ 160204 h 429947"/>
                <a:gd name="connsiteX7" fmla="*/ 1853037 w 1914891"/>
                <a:gd name="connsiteY7" fmla="*/ 78794 h 429947"/>
                <a:gd name="connsiteX8" fmla="*/ 1830579 w 1914891"/>
                <a:gd name="connsiteY8" fmla="*/ 67660 h 429947"/>
                <a:gd name="connsiteX9" fmla="*/ 1241391 w 1914891"/>
                <a:gd name="connsiteY9" fmla="*/ 68802 h 429947"/>
                <a:gd name="connsiteX10" fmla="*/ 1125295 w 1914891"/>
                <a:gd name="connsiteY10" fmla="*/ 34497 h 429947"/>
                <a:gd name="connsiteX11" fmla="*/ 1097508 w 1914891"/>
                <a:gd name="connsiteY11" fmla="*/ 26123 h 429947"/>
                <a:gd name="connsiteX12" fmla="*/ 152895 w 1914891"/>
                <a:gd name="connsiteY12" fmla="*/ 26313 h 429947"/>
                <a:gd name="connsiteX13" fmla="*/ 96845 w 1914891"/>
                <a:gd name="connsiteY13" fmla="*/ 26646 h 429947"/>
                <a:gd name="connsiteX14" fmla="*/ 82286 w 1914891"/>
                <a:gd name="connsiteY14" fmla="*/ 19414 h 429947"/>
                <a:gd name="connsiteX15" fmla="*/ 16339 w 1914891"/>
                <a:gd name="connsiteY15" fmla="*/ 10564 h 429947"/>
                <a:gd name="connsiteX16" fmla="*/ 11629 w 1914891"/>
                <a:gd name="connsiteY16" fmla="*/ 76225 h 429947"/>
                <a:gd name="connsiteX17" fmla="*/ 77861 w 1914891"/>
                <a:gd name="connsiteY17" fmla="*/ 76843 h 429947"/>
                <a:gd name="connsiteX18" fmla="*/ 105743 w 1914891"/>
                <a:gd name="connsiteY18" fmla="*/ 65471 h 429947"/>
                <a:gd name="connsiteX19" fmla="*/ 1035321 w 1914891"/>
                <a:gd name="connsiteY19" fmla="*/ 64663 h 429947"/>
                <a:gd name="connsiteX20" fmla="*/ 1155128 w 1914891"/>
                <a:gd name="connsiteY20" fmla="*/ 100205 h 429947"/>
                <a:gd name="connsiteX21" fmla="*/ 1179251 w 1914891"/>
                <a:gd name="connsiteY21" fmla="*/ 107152 h 429947"/>
                <a:gd name="connsiteX22" fmla="*/ 1810786 w 1914891"/>
                <a:gd name="connsiteY22" fmla="*/ 106819 h 429947"/>
                <a:gd name="connsiteX23" fmla="*/ 1832387 w 1914891"/>
                <a:gd name="connsiteY23" fmla="*/ 117287 h 429947"/>
                <a:gd name="connsiteX24" fmla="*/ 1876161 w 1914891"/>
                <a:gd name="connsiteY24" fmla="*/ 174811 h 429947"/>
                <a:gd name="connsiteX25" fmla="*/ 1876161 w 1914891"/>
                <a:gd name="connsiteY25" fmla="*/ 174811 h 429947"/>
                <a:gd name="connsiteX26" fmla="*/ 1882727 w 1914891"/>
                <a:gd name="connsiteY26" fmla="*/ 193510 h 429947"/>
                <a:gd name="connsiteX27" fmla="*/ 45744 w 1914891"/>
                <a:gd name="connsiteY27" fmla="*/ 52244 h 429947"/>
                <a:gd name="connsiteX28" fmla="*/ 38560 w 1914891"/>
                <a:gd name="connsiteY28" fmla="*/ 45821 h 429947"/>
                <a:gd name="connsiteX29" fmla="*/ 45126 w 1914891"/>
                <a:gd name="connsiteY29" fmla="*/ 38541 h 429947"/>
                <a:gd name="connsiteX30" fmla="*/ 52072 w 1914891"/>
                <a:gd name="connsiteY30" fmla="*/ 43442 h 429947"/>
                <a:gd name="connsiteX31" fmla="*/ 45744 w 1914891"/>
                <a:gd name="connsiteY31" fmla="*/ 52244 h 4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4891" h="429947">
                  <a:moveTo>
                    <a:pt x="1882727" y="193510"/>
                  </a:moveTo>
                  <a:cubicBezTo>
                    <a:pt x="1883060" y="242185"/>
                    <a:pt x="1882870" y="290907"/>
                    <a:pt x="1882918" y="339582"/>
                  </a:cubicBezTo>
                  <a:cubicBezTo>
                    <a:pt x="1882918" y="360517"/>
                    <a:pt x="1882918" y="381453"/>
                    <a:pt x="1882918" y="402388"/>
                  </a:cubicBezTo>
                  <a:cubicBezTo>
                    <a:pt x="1882918" y="427891"/>
                    <a:pt x="1884059" y="430128"/>
                    <a:pt x="1896668" y="429937"/>
                  </a:cubicBezTo>
                  <a:cubicBezTo>
                    <a:pt x="1908801" y="429747"/>
                    <a:pt x="1909753" y="427796"/>
                    <a:pt x="1909753" y="403054"/>
                  </a:cubicBezTo>
                  <a:cubicBezTo>
                    <a:pt x="1909753" y="329352"/>
                    <a:pt x="1909705" y="255603"/>
                    <a:pt x="1909848" y="181901"/>
                  </a:cubicBezTo>
                  <a:cubicBezTo>
                    <a:pt x="1909848" y="174431"/>
                    <a:pt x="1908040" y="166247"/>
                    <a:pt x="1914891" y="160204"/>
                  </a:cubicBezTo>
                  <a:cubicBezTo>
                    <a:pt x="1894194" y="133131"/>
                    <a:pt x="1873068" y="106343"/>
                    <a:pt x="1853037" y="78794"/>
                  </a:cubicBezTo>
                  <a:cubicBezTo>
                    <a:pt x="1846947" y="70467"/>
                    <a:pt x="1840761" y="67660"/>
                    <a:pt x="1830579" y="67660"/>
                  </a:cubicBezTo>
                  <a:cubicBezTo>
                    <a:pt x="1634167" y="67993"/>
                    <a:pt x="1437803" y="66756"/>
                    <a:pt x="1241391" y="68802"/>
                  </a:cubicBezTo>
                  <a:cubicBezTo>
                    <a:pt x="1197570" y="69278"/>
                    <a:pt x="1159125" y="62522"/>
                    <a:pt x="1125295" y="34497"/>
                  </a:cubicBezTo>
                  <a:cubicBezTo>
                    <a:pt x="1117159" y="27788"/>
                    <a:pt x="1108024" y="26075"/>
                    <a:pt x="1097508" y="26123"/>
                  </a:cubicBezTo>
                  <a:cubicBezTo>
                    <a:pt x="782621" y="26360"/>
                    <a:pt x="467782" y="26313"/>
                    <a:pt x="152895" y="26313"/>
                  </a:cubicBezTo>
                  <a:cubicBezTo>
                    <a:pt x="134196" y="26313"/>
                    <a:pt x="115497" y="25647"/>
                    <a:pt x="96845" y="26646"/>
                  </a:cubicBezTo>
                  <a:cubicBezTo>
                    <a:pt x="89613" y="27027"/>
                    <a:pt x="86330" y="25504"/>
                    <a:pt x="82286" y="19414"/>
                  </a:cubicBezTo>
                  <a:cubicBezTo>
                    <a:pt x="67584" y="-2664"/>
                    <a:pt x="37227" y="-6327"/>
                    <a:pt x="16339" y="10564"/>
                  </a:cubicBezTo>
                  <a:cubicBezTo>
                    <a:pt x="-3406" y="26503"/>
                    <a:pt x="-5595" y="57288"/>
                    <a:pt x="11629" y="76225"/>
                  </a:cubicBezTo>
                  <a:cubicBezTo>
                    <a:pt x="29519" y="95923"/>
                    <a:pt x="61493" y="97398"/>
                    <a:pt x="77861" y="76843"/>
                  </a:cubicBezTo>
                  <a:cubicBezTo>
                    <a:pt x="86187" y="66423"/>
                    <a:pt x="94657" y="65471"/>
                    <a:pt x="105743" y="65471"/>
                  </a:cubicBezTo>
                  <a:cubicBezTo>
                    <a:pt x="415586" y="65567"/>
                    <a:pt x="725477" y="66376"/>
                    <a:pt x="1035321" y="64663"/>
                  </a:cubicBezTo>
                  <a:cubicBezTo>
                    <a:pt x="1080570" y="64425"/>
                    <a:pt x="1120252" y="71038"/>
                    <a:pt x="1155128" y="100205"/>
                  </a:cubicBezTo>
                  <a:cubicBezTo>
                    <a:pt x="1162122" y="106058"/>
                    <a:pt x="1170211" y="107152"/>
                    <a:pt x="1179251" y="107152"/>
                  </a:cubicBezTo>
                  <a:cubicBezTo>
                    <a:pt x="1389795" y="106962"/>
                    <a:pt x="1600290" y="107057"/>
                    <a:pt x="1810786" y="106819"/>
                  </a:cubicBezTo>
                  <a:cubicBezTo>
                    <a:pt x="1820349" y="106819"/>
                    <a:pt x="1826678" y="109293"/>
                    <a:pt x="1832387" y="117287"/>
                  </a:cubicBezTo>
                  <a:cubicBezTo>
                    <a:pt x="1846423" y="136842"/>
                    <a:pt x="1861506" y="155684"/>
                    <a:pt x="1876161" y="174811"/>
                  </a:cubicBezTo>
                  <a:cubicBezTo>
                    <a:pt x="1876161" y="174811"/>
                    <a:pt x="1876161" y="174811"/>
                    <a:pt x="1876161" y="174811"/>
                  </a:cubicBezTo>
                  <a:cubicBezTo>
                    <a:pt x="1885059" y="178570"/>
                    <a:pt x="1882680" y="186801"/>
                    <a:pt x="1882727" y="193510"/>
                  </a:cubicBezTo>
                  <a:close/>
                  <a:moveTo>
                    <a:pt x="45744" y="52244"/>
                  </a:moveTo>
                  <a:cubicBezTo>
                    <a:pt x="41747" y="52339"/>
                    <a:pt x="38702" y="50341"/>
                    <a:pt x="38560" y="45821"/>
                  </a:cubicBezTo>
                  <a:cubicBezTo>
                    <a:pt x="38417" y="41443"/>
                    <a:pt x="41176" y="38827"/>
                    <a:pt x="45126" y="38541"/>
                  </a:cubicBezTo>
                  <a:cubicBezTo>
                    <a:pt x="49265" y="38208"/>
                    <a:pt x="51787" y="40872"/>
                    <a:pt x="52072" y="43442"/>
                  </a:cubicBezTo>
                  <a:cubicBezTo>
                    <a:pt x="52405" y="49675"/>
                    <a:pt x="49931" y="52149"/>
                    <a:pt x="45744" y="52244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318">
              <a:extLst>
                <a:ext uri="{FF2B5EF4-FFF2-40B4-BE49-F238E27FC236}">
                  <a16:creationId xmlns:a16="http://schemas.microsoft.com/office/drawing/2014/main" id="{A744B665-1643-493C-835F-C4A0154E4C81}"/>
                </a:ext>
              </a:extLst>
            </p:cNvPr>
            <p:cNvSpPr/>
            <p:nvPr/>
          </p:nvSpPr>
          <p:spPr>
            <a:xfrm>
              <a:off x="3220031" y="1177455"/>
              <a:ext cx="39149" cy="274912"/>
            </a:xfrm>
            <a:custGeom>
              <a:avLst/>
              <a:gdLst>
                <a:gd name="connsiteX0" fmla="*/ 2189 w 39149"/>
                <a:gd name="connsiteY0" fmla="*/ 27597 h 274912"/>
                <a:gd name="connsiteX1" fmla="*/ 2236 w 39149"/>
                <a:gd name="connsiteY1" fmla="*/ 94542 h 274912"/>
                <a:gd name="connsiteX2" fmla="*/ 2331 w 39149"/>
                <a:gd name="connsiteY2" fmla="*/ 261264 h 274912"/>
                <a:gd name="connsiteX3" fmla="*/ 6804 w 39149"/>
                <a:gd name="connsiteY3" fmla="*/ 273730 h 274912"/>
                <a:gd name="connsiteX4" fmla="*/ 35067 w 39149"/>
                <a:gd name="connsiteY4" fmla="*/ 272873 h 274912"/>
                <a:gd name="connsiteX5" fmla="*/ 38112 w 39149"/>
                <a:gd name="connsiteY5" fmla="*/ 252747 h 274912"/>
                <a:gd name="connsiteX6" fmla="*/ 38778 w 39149"/>
                <a:gd name="connsiteY6" fmla="*/ 0 h 274912"/>
                <a:gd name="connsiteX7" fmla="*/ 33734 w 39149"/>
                <a:gd name="connsiteY7" fmla="*/ 21697 h 274912"/>
                <a:gd name="connsiteX8" fmla="*/ 33639 w 39149"/>
                <a:gd name="connsiteY8" fmla="*/ 242850 h 274912"/>
                <a:gd name="connsiteX9" fmla="*/ 20555 w 39149"/>
                <a:gd name="connsiteY9" fmla="*/ 269733 h 274912"/>
                <a:gd name="connsiteX10" fmla="*/ 6804 w 39149"/>
                <a:gd name="connsiteY10" fmla="*/ 242184 h 274912"/>
                <a:gd name="connsiteX11" fmla="*/ 6804 w 39149"/>
                <a:gd name="connsiteY11" fmla="*/ 179378 h 274912"/>
                <a:gd name="connsiteX12" fmla="*/ 6614 w 39149"/>
                <a:gd name="connsiteY12" fmla="*/ 33306 h 274912"/>
                <a:gd name="connsiteX13" fmla="*/ 0 w 39149"/>
                <a:gd name="connsiteY13" fmla="*/ 14560 h 274912"/>
                <a:gd name="connsiteX14" fmla="*/ 2189 w 39149"/>
                <a:gd name="connsiteY14" fmla="*/ 27597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49" h="274912">
                  <a:moveTo>
                    <a:pt x="2189" y="27597"/>
                  </a:moveTo>
                  <a:cubicBezTo>
                    <a:pt x="2331" y="49912"/>
                    <a:pt x="2236" y="72227"/>
                    <a:pt x="2236" y="94542"/>
                  </a:cubicBezTo>
                  <a:cubicBezTo>
                    <a:pt x="2236" y="150116"/>
                    <a:pt x="2189" y="205690"/>
                    <a:pt x="2331" y="261264"/>
                  </a:cubicBezTo>
                  <a:cubicBezTo>
                    <a:pt x="2331" y="265736"/>
                    <a:pt x="-333" y="272921"/>
                    <a:pt x="6804" y="273730"/>
                  </a:cubicBezTo>
                  <a:cubicBezTo>
                    <a:pt x="16177" y="274777"/>
                    <a:pt x="26788" y="276109"/>
                    <a:pt x="35067" y="272873"/>
                  </a:cubicBezTo>
                  <a:cubicBezTo>
                    <a:pt x="41918" y="270161"/>
                    <a:pt x="38064" y="259694"/>
                    <a:pt x="38112" y="252747"/>
                  </a:cubicBezTo>
                  <a:cubicBezTo>
                    <a:pt x="38492" y="168482"/>
                    <a:pt x="38588" y="84217"/>
                    <a:pt x="38778" y="0"/>
                  </a:cubicBezTo>
                  <a:cubicBezTo>
                    <a:pt x="31927" y="6043"/>
                    <a:pt x="33782" y="14227"/>
                    <a:pt x="33734" y="21697"/>
                  </a:cubicBezTo>
                  <a:cubicBezTo>
                    <a:pt x="33544" y="95399"/>
                    <a:pt x="33639" y="169148"/>
                    <a:pt x="33639" y="242850"/>
                  </a:cubicBezTo>
                  <a:cubicBezTo>
                    <a:pt x="33639" y="267592"/>
                    <a:pt x="32688" y="269543"/>
                    <a:pt x="20555" y="269733"/>
                  </a:cubicBezTo>
                  <a:cubicBezTo>
                    <a:pt x="7946" y="269971"/>
                    <a:pt x="6804" y="267687"/>
                    <a:pt x="6804" y="242184"/>
                  </a:cubicBezTo>
                  <a:cubicBezTo>
                    <a:pt x="6804" y="221249"/>
                    <a:pt x="6804" y="200313"/>
                    <a:pt x="6804" y="179378"/>
                  </a:cubicBezTo>
                  <a:cubicBezTo>
                    <a:pt x="6804" y="130703"/>
                    <a:pt x="6947" y="81981"/>
                    <a:pt x="6614" y="33306"/>
                  </a:cubicBezTo>
                  <a:cubicBezTo>
                    <a:pt x="6566" y="26645"/>
                    <a:pt x="8945" y="18414"/>
                    <a:pt x="0" y="14560"/>
                  </a:cubicBezTo>
                  <a:cubicBezTo>
                    <a:pt x="3616" y="18414"/>
                    <a:pt x="2141" y="23219"/>
                    <a:pt x="2189" y="27597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19">
              <a:extLst>
                <a:ext uri="{FF2B5EF4-FFF2-40B4-BE49-F238E27FC236}">
                  <a16:creationId xmlns:a16="http://schemas.microsoft.com/office/drawing/2014/main" id="{E5B8A7B0-5579-4D41-9812-6F1862937597}"/>
                </a:ext>
              </a:extLst>
            </p:cNvPr>
            <p:cNvSpPr/>
            <p:nvPr/>
          </p:nvSpPr>
          <p:spPr>
            <a:xfrm>
              <a:off x="2615235" y="2076908"/>
              <a:ext cx="400921" cy="94238"/>
            </a:xfrm>
            <a:custGeom>
              <a:avLst/>
              <a:gdLst>
                <a:gd name="connsiteX0" fmla="*/ 33022 w 400921"/>
                <a:gd name="connsiteY0" fmla="*/ 1624 h 94238"/>
                <a:gd name="connsiteX1" fmla="*/ 1 w 400921"/>
                <a:gd name="connsiteY1" fmla="*/ 54867 h 94238"/>
                <a:gd name="connsiteX2" fmla="*/ 26408 w 400921"/>
                <a:gd name="connsiteY2" fmla="*/ 87221 h 94238"/>
                <a:gd name="connsiteX3" fmla="*/ 75702 w 400921"/>
                <a:gd name="connsiteY3" fmla="*/ 79371 h 94238"/>
                <a:gd name="connsiteX4" fmla="*/ 94829 w 400921"/>
                <a:gd name="connsiteY4" fmla="*/ 71948 h 94238"/>
                <a:gd name="connsiteX5" fmla="*/ 302327 w 400921"/>
                <a:gd name="connsiteY5" fmla="*/ 71996 h 94238"/>
                <a:gd name="connsiteX6" fmla="*/ 323405 w 400921"/>
                <a:gd name="connsiteY6" fmla="*/ 80465 h 94238"/>
                <a:gd name="connsiteX7" fmla="*/ 389780 w 400921"/>
                <a:gd name="connsiteY7" fmla="*/ 78324 h 94238"/>
                <a:gd name="connsiteX8" fmla="*/ 382785 w 400921"/>
                <a:gd name="connsiteY8" fmla="*/ 11949 h 94238"/>
                <a:gd name="connsiteX9" fmla="*/ 317457 w 400921"/>
                <a:gd name="connsiteY9" fmla="*/ 23844 h 94238"/>
                <a:gd name="connsiteX10" fmla="*/ 300186 w 400921"/>
                <a:gd name="connsiteY10" fmla="*/ 33123 h 94238"/>
                <a:gd name="connsiteX11" fmla="*/ 102251 w 400921"/>
                <a:gd name="connsiteY11" fmla="*/ 33123 h 94238"/>
                <a:gd name="connsiteX12" fmla="*/ 84361 w 400921"/>
                <a:gd name="connsiteY12" fmla="*/ 22988 h 94238"/>
                <a:gd name="connsiteX13" fmla="*/ 33022 w 400921"/>
                <a:gd name="connsiteY13" fmla="*/ 1624 h 94238"/>
                <a:gd name="connsiteX14" fmla="*/ 355141 w 400921"/>
                <a:gd name="connsiteY14" fmla="*/ 41735 h 94238"/>
                <a:gd name="connsiteX15" fmla="*/ 362421 w 400921"/>
                <a:gd name="connsiteY15" fmla="*/ 48158 h 94238"/>
                <a:gd name="connsiteX16" fmla="*/ 356188 w 400921"/>
                <a:gd name="connsiteY16" fmla="*/ 55343 h 94238"/>
                <a:gd name="connsiteX17" fmla="*/ 348337 w 400921"/>
                <a:gd name="connsiteY17" fmla="*/ 48301 h 94238"/>
                <a:gd name="connsiteX18" fmla="*/ 355141 w 400921"/>
                <a:gd name="connsiteY18" fmla="*/ 41735 h 94238"/>
                <a:gd name="connsiteX19" fmla="*/ 52197 w 400921"/>
                <a:gd name="connsiteY19" fmla="*/ 45541 h 94238"/>
                <a:gd name="connsiteX20" fmla="*/ 45536 w 400921"/>
                <a:gd name="connsiteY20" fmla="*/ 52678 h 94238"/>
                <a:gd name="connsiteX21" fmla="*/ 38589 w 400921"/>
                <a:gd name="connsiteY21" fmla="*/ 46159 h 94238"/>
                <a:gd name="connsiteX22" fmla="*/ 45060 w 400921"/>
                <a:gd name="connsiteY22" fmla="*/ 39213 h 94238"/>
                <a:gd name="connsiteX23" fmla="*/ 52197 w 400921"/>
                <a:gd name="connsiteY23" fmla="*/ 45541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921" h="94238">
                  <a:moveTo>
                    <a:pt x="33022" y="1624"/>
                  </a:moveTo>
                  <a:cubicBezTo>
                    <a:pt x="13181" y="7096"/>
                    <a:pt x="-142" y="25129"/>
                    <a:pt x="1" y="54867"/>
                  </a:cubicBezTo>
                  <a:cubicBezTo>
                    <a:pt x="287" y="65382"/>
                    <a:pt x="9232" y="79418"/>
                    <a:pt x="26408" y="87221"/>
                  </a:cubicBezTo>
                  <a:cubicBezTo>
                    <a:pt x="44156" y="95262"/>
                    <a:pt x="61380" y="92550"/>
                    <a:pt x="75702" y="79371"/>
                  </a:cubicBezTo>
                  <a:cubicBezTo>
                    <a:pt x="81601" y="73947"/>
                    <a:pt x="87026" y="71948"/>
                    <a:pt x="94829" y="71948"/>
                  </a:cubicBezTo>
                  <a:cubicBezTo>
                    <a:pt x="164011" y="72234"/>
                    <a:pt x="233192" y="72234"/>
                    <a:pt x="302327" y="71996"/>
                  </a:cubicBezTo>
                  <a:cubicBezTo>
                    <a:pt x="310844" y="71948"/>
                    <a:pt x="316982" y="73471"/>
                    <a:pt x="323405" y="80465"/>
                  </a:cubicBezTo>
                  <a:cubicBezTo>
                    <a:pt x="341485" y="99973"/>
                    <a:pt x="372175" y="98308"/>
                    <a:pt x="389780" y="78324"/>
                  </a:cubicBezTo>
                  <a:cubicBezTo>
                    <a:pt x="407099" y="58673"/>
                    <a:pt x="403816" y="27651"/>
                    <a:pt x="382785" y="11949"/>
                  </a:cubicBezTo>
                  <a:cubicBezTo>
                    <a:pt x="361422" y="-3990"/>
                    <a:pt x="331256" y="1006"/>
                    <a:pt x="317457" y="23844"/>
                  </a:cubicBezTo>
                  <a:cubicBezTo>
                    <a:pt x="312937" y="31362"/>
                    <a:pt x="308179" y="33170"/>
                    <a:pt x="300186" y="33123"/>
                  </a:cubicBezTo>
                  <a:cubicBezTo>
                    <a:pt x="234192" y="32837"/>
                    <a:pt x="168198" y="32837"/>
                    <a:pt x="102251" y="33123"/>
                  </a:cubicBezTo>
                  <a:cubicBezTo>
                    <a:pt x="93687" y="33170"/>
                    <a:pt x="88691" y="31410"/>
                    <a:pt x="84361" y="22988"/>
                  </a:cubicBezTo>
                  <a:cubicBezTo>
                    <a:pt x="74893" y="4622"/>
                    <a:pt x="52720" y="-3800"/>
                    <a:pt x="33022" y="1624"/>
                  </a:cubicBezTo>
                  <a:close/>
                  <a:moveTo>
                    <a:pt x="355141" y="41735"/>
                  </a:moveTo>
                  <a:cubicBezTo>
                    <a:pt x="359614" y="41592"/>
                    <a:pt x="361517" y="44066"/>
                    <a:pt x="362421" y="48158"/>
                  </a:cubicBezTo>
                  <a:cubicBezTo>
                    <a:pt x="361898" y="51726"/>
                    <a:pt x="360327" y="54867"/>
                    <a:pt x="356188" y="55343"/>
                  </a:cubicBezTo>
                  <a:cubicBezTo>
                    <a:pt x="351287" y="55866"/>
                    <a:pt x="348480" y="52535"/>
                    <a:pt x="348337" y="48301"/>
                  </a:cubicBezTo>
                  <a:cubicBezTo>
                    <a:pt x="348147" y="44637"/>
                    <a:pt x="350716" y="41925"/>
                    <a:pt x="355141" y="41735"/>
                  </a:cubicBezTo>
                  <a:close/>
                  <a:moveTo>
                    <a:pt x="52197" y="45541"/>
                  </a:moveTo>
                  <a:cubicBezTo>
                    <a:pt x="51864" y="49776"/>
                    <a:pt x="49723" y="52440"/>
                    <a:pt x="45536" y="52678"/>
                  </a:cubicBezTo>
                  <a:cubicBezTo>
                    <a:pt x="41206" y="52916"/>
                    <a:pt x="38779" y="50394"/>
                    <a:pt x="38589" y="46159"/>
                  </a:cubicBezTo>
                  <a:cubicBezTo>
                    <a:pt x="38446" y="41925"/>
                    <a:pt x="40682" y="39308"/>
                    <a:pt x="45060" y="39213"/>
                  </a:cubicBezTo>
                  <a:cubicBezTo>
                    <a:pt x="49294" y="39070"/>
                    <a:pt x="51673" y="41354"/>
                    <a:pt x="52197" y="4554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320">
              <a:extLst>
                <a:ext uri="{FF2B5EF4-FFF2-40B4-BE49-F238E27FC236}">
                  <a16:creationId xmlns:a16="http://schemas.microsoft.com/office/drawing/2014/main" id="{E1A578BD-0541-4B21-BF50-F45D5099EF23}"/>
                </a:ext>
              </a:extLst>
            </p:cNvPr>
            <p:cNvSpPr/>
            <p:nvPr/>
          </p:nvSpPr>
          <p:spPr>
            <a:xfrm>
              <a:off x="3499807" y="1168090"/>
              <a:ext cx="91267" cy="278622"/>
            </a:xfrm>
            <a:custGeom>
              <a:avLst/>
              <a:gdLst>
                <a:gd name="connsiteX0" fmla="*/ 35824 w 91267"/>
                <a:gd name="connsiteY0" fmla="*/ 108903 h 278622"/>
                <a:gd name="connsiteX1" fmla="*/ 35967 w 91267"/>
                <a:gd name="connsiteY1" fmla="*/ 256497 h 278622"/>
                <a:gd name="connsiteX2" fmla="*/ 36395 w 91267"/>
                <a:gd name="connsiteY2" fmla="*/ 270153 h 278622"/>
                <a:gd name="connsiteX3" fmla="*/ 45102 w 91267"/>
                <a:gd name="connsiteY3" fmla="*/ 278622 h 278622"/>
                <a:gd name="connsiteX4" fmla="*/ 54238 w 91267"/>
                <a:gd name="connsiteY4" fmla="*/ 270629 h 278622"/>
                <a:gd name="connsiteX5" fmla="*/ 54761 w 91267"/>
                <a:gd name="connsiteY5" fmla="*/ 256973 h 278622"/>
                <a:gd name="connsiteX6" fmla="*/ 54951 w 91267"/>
                <a:gd name="connsiteY6" fmla="*/ 107999 h 278622"/>
                <a:gd name="connsiteX7" fmla="*/ 61755 w 91267"/>
                <a:gd name="connsiteY7" fmla="*/ 89490 h 278622"/>
                <a:gd name="connsiteX8" fmla="*/ 61755 w 91267"/>
                <a:gd name="connsiteY8" fmla="*/ 89490 h 278622"/>
                <a:gd name="connsiteX9" fmla="*/ 61755 w 91267"/>
                <a:gd name="connsiteY9" fmla="*/ 89490 h 278622"/>
                <a:gd name="connsiteX10" fmla="*/ 71033 w 91267"/>
                <a:gd name="connsiteY10" fmla="*/ 84019 h 278622"/>
                <a:gd name="connsiteX11" fmla="*/ 89590 w 91267"/>
                <a:gd name="connsiteY11" fmla="*/ 34107 h 278622"/>
                <a:gd name="connsiteX12" fmla="*/ 47148 w 91267"/>
                <a:gd name="connsiteY12" fmla="*/ 39 h 278622"/>
                <a:gd name="connsiteX13" fmla="*/ 3612 w 91267"/>
                <a:gd name="connsiteY13" fmla="*/ 28873 h 278622"/>
                <a:gd name="connsiteX14" fmla="*/ 29876 w 91267"/>
                <a:gd name="connsiteY14" fmla="*/ 89395 h 278622"/>
                <a:gd name="connsiteX15" fmla="*/ 29876 w 91267"/>
                <a:gd name="connsiteY15" fmla="*/ 89395 h 278622"/>
                <a:gd name="connsiteX16" fmla="*/ 29876 w 91267"/>
                <a:gd name="connsiteY16" fmla="*/ 89395 h 278622"/>
                <a:gd name="connsiteX17" fmla="*/ 35824 w 91267"/>
                <a:gd name="connsiteY17" fmla="*/ 108903 h 278622"/>
                <a:gd name="connsiteX18" fmla="*/ 45911 w 91267"/>
                <a:gd name="connsiteY18" fmla="*/ 38865 h 278622"/>
                <a:gd name="connsiteX19" fmla="*/ 53191 w 91267"/>
                <a:gd name="connsiteY19" fmla="*/ 45288 h 278622"/>
                <a:gd name="connsiteX20" fmla="*/ 46196 w 91267"/>
                <a:gd name="connsiteY20" fmla="*/ 52949 h 278622"/>
                <a:gd name="connsiteX21" fmla="*/ 38964 w 91267"/>
                <a:gd name="connsiteY21" fmla="*/ 45431 h 278622"/>
                <a:gd name="connsiteX22" fmla="*/ 45911 w 91267"/>
                <a:gd name="connsiteY22" fmla="*/ 38865 h 2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267" h="278622">
                  <a:moveTo>
                    <a:pt x="35824" y="108903"/>
                  </a:moveTo>
                  <a:cubicBezTo>
                    <a:pt x="36109" y="158101"/>
                    <a:pt x="35967" y="207299"/>
                    <a:pt x="35967" y="256497"/>
                  </a:cubicBezTo>
                  <a:cubicBezTo>
                    <a:pt x="35967" y="261065"/>
                    <a:pt x="35871" y="265585"/>
                    <a:pt x="36395" y="270153"/>
                  </a:cubicBezTo>
                  <a:cubicBezTo>
                    <a:pt x="37013" y="275387"/>
                    <a:pt x="39440" y="278527"/>
                    <a:pt x="45102" y="278622"/>
                  </a:cubicBezTo>
                  <a:cubicBezTo>
                    <a:pt x="50621" y="278670"/>
                    <a:pt x="53524" y="276053"/>
                    <a:pt x="54238" y="270629"/>
                  </a:cubicBezTo>
                  <a:cubicBezTo>
                    <a:pt x="54808" y="266109"/>
                    <a:pt x="54761" y="261541"/>
                    <a:pt x="54761" y="256973"/>
                  </a:cubicBezTo>
                  <a:cubicBezTo>
                    <a:pt x="54808" y="207299"/>
                    <a:pt x="54618" y="157673"/>
                    <a:pt x="54951" y="107999"/>
                  </a:cubicBezTo>
                  <a:cubicBezTo>
                    <a:pt x="54999" y="101385"/>
                    <a:pt x="52429" y="93059"/>
                    <a:pt x="61755" y="89490"/>
                  </a:cubicBezTo>
                  <a:lnTo>
                    <a:pt x="61755" y="89490"/>
                  </a:lnTo>
                  <a:lnTo>
                    <a:pt x="61755" y="89490"/>
                  </a:lnTo>
                  <a:cubicBezTo>
                    <a:pt x="64848" y="87682"/>
                    <a:pt x="68083" y="86065"/>
                    <a:pt x="71033" y="84019"/>
                  </a:cubicBezTo>
                  <a:cubicBezTo>
                    <a:pt x="87591" y="72790"/>
                    <a:pt x="94823" y="53139"/>
                    <a:pt x="89590" y="34107"/>
                  </a:cubicBezTo>
                  <a:cubicBezTo>
                    <a:pt x="84118" y="14266"/>
                    <a:pt x="67512" y="943"/>
                    <a:pt x="47148" y="39"/>
                  </a:cubicBezTo>
                  <a:cubicBezTo>
                    <a:pt x="28544" y="-770"/>
                    <a:pt x="10797" y="10983"/>
                    <a:pt x="3612" y="28873"/>
                  </a:cubicBezTo>
                  <a:cubicBezTo>
                    <a:pt x="-5904" y="52473"/>
                    <a:pt x="3564" y="7426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37965" y="94011"/>
                    <a:pt x="35776" y="102099"/>
                    <a:pt x="35824" y="108903"/>
                  </a:cubicBezTo>
                  <a:close/>
                  <a:moveTo>
                    <a:pt x="45911" y="38865"/>
                  </a:moveTo>
                  <a:cubicBezTo>
                    <a:pt x="49765" y="39055"/>
                    <a:pt x="52001" y="42053"/>
                    <a:pt x="53191" y="45288"/>
                  </a:cubicBezTo>
                  <a:cubicBezTo>
                    <a:pt x="52429" y="49761"/>
                    <a:pt x="49908" y="52616"/>
                    <a:pt x="46196" y="52949"/>
                  </a:cubicBezTo>
                  <a:cubicBezTo>
                    <a:pt x="41391" y="53424"/>
                    <a:pt x="38916" y="49999"/>
                    <a:pt x="38964" y="45431"/>
                  </a:cubicBezTo>
                  <a:cubicBezTo>
                    <a:pt x="39059" y="41244"/>
                    <a:pt x="41914" y="38675"/>
                    <a:pt x="45911" y="38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321">
              <a:extLst>
                <a:ext uri="{FF2B5EF4-FFF2-40B4-BE49-F238E27FC236}">
                  <a16:creationId xmlns:a16="http://schemas.microsoft.com/office/drawing/2014/main" id="{83156A0D-AA01-412A-A7D8-B81521F2367E}"/>
                </a:ext>
              </a:extLst>
            </p:cNvPr>
            <p:cNvSpPr/>
            <p:nvPr/>
          </p:nvSpPr>
          <p:spPr>
            <a:xfrm>
              <a:off x="3529541" y="1257533"/>
              <a:ext cx="31926" cy="194603"/>
            </a:xfrm>
            <a:custGeom>
              <a:avLst/>
              <a:gdLst>
                <a:gd name="connsiteX0" fmla="*/ 1998 w 31926"/>
                <a:gd name="connsiteY0" fmla="*/ 14464 h 194603"/>
                <a:gd name="connsiteX1" fmla="*/ 1808 w 31926"/>
                <a:gd name="connsiteY1" fmla="*/ 180996 h 194603"/>
                <a:gd name="connsiteX2" fmla="*/ 15749 w 31926"/>
                <a:gd name="connsiteY2" fmla="*/ 194604 h 194603"/>
                <a:gd name="connsiteX3" fmla="*/ 29738 w 31926"/>
                <a:gd name="connsiteY3" fmla="*/ 180805 h 194603"/>
                <a:gd name="connsiteX4" fmla="*/ 29548 w 31926"/>
                <a:gd name="connsiteY4" fmla="*/ 14274 h 194603"/>
                <a:gd name="connsiteX5" fmla="*/ 31927 w 31926"/>
                <a:gd name="connsiteY5" fmla="*/ 0 h 194603"/>
                <a:gd name="connsiteX6" fmla="*/ 31927 w 31926"/>
                <a:gd name="connsiteY6" fmla="*/ 0 h 194603"/>
                <a:gd name="connsiteX7" fmla="*/ 25123 w 31926"/>
                <a:gd name="connsiteY7" fmla="*/ 18509 h 194603"/>
                <a:gd name="connsiteX8" fmla="*/ 24932 w 31926"/>
                <a:gd name="connsiteY8" fmla="*/ 167483 h 194603"/>
                <a:gd name="connsiteX9" fmla="*/ 24409 w 31926"/>
                <a:gd name="connsiteY9" fmla="*/ 181139 h 194603"/>
                <a:gd name="connsiteX10" fmla="*/ 15273 w 31926"/>
                <a:gd name="connsiteY10" fmla="*/ 189132 h 194603"/>
                <a:gd name="connsiteX11" fmla="*/ 6566 w 31926"/>
                <a:gd name="connsiteY11" fmla="*/ 180663 h 194603"/>
                <a:gd name="connsiteX12" fmla="*/ 6138 w 31926"/>
                <a:gd name="connsiteY12" fmla="*/ 167007 h 194603"/>
                <a:gd name="connsiteX13" fmla="*/ 5995 w 31926"/>
                <a:gd name="connsiteY13" fmla="*/ 19413 h 194603"/>
                <a:gd name="connsiteX14" fmla="*/ 0 w 31926"/>
                <a:gd name="connsiteY14" fmla="*/ 0 h 194603"/>
                <a:gd name="connsiteX15" fmla="*/ 0 w 31926"/>
                <a:gd name="connsiteY15" fmla="*/ 0 h 194603"/>
                <a:gd name="connsiteX16" fmla="*/ 1998 w 31926"/>
                <a:gd name="connsiteY16" fmla="*/ 14464 h 19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26" h="194603">
                  <a:moveTo>
                    <a:pt x="1998" y="14464"/>
                  </a:moveTo>
                  <a:cubicBezTo>
                    <a:pt x="2141" y="69991"/>
                    <a:pt x="2427" y="125517"/>
                    <a:pt x="1808" y="180996"/>
                  </a:cubicBezTo>
                  <a:cubicBezTo>
                    <a:pt x="1713" y="192177"/>
                    <a:pt x="5377" y="194604"/>
                    <a:pt x="15749" y="194604"/>
                  </a:cubicBezTo>
                  <a:cubicBezTo>
                    <a:pt x="26264" y="194604"/>
                    <a:pt x="29833" y="191892"/>
                    <a:pt x="29738" y="180805"/>
                  </a:cubicBezTo>
                  <a:cubicBezTo>
                    <a:pt x="29167" y="125279"/>
                    <a:pt x="29452" y="69800"/>
                    <a:pt x="29548" y="14274"/>
                  </a:cubicBezTo>
                  <a:cubicBezTo>
                    <a:pt x="29548" y="9469"/>
                    <a:pt x="27692" y="4187"/>
                    <a:pt x="31927" y="0"/>
                  </a:cubicBezTo>
                  <a:lnTo>
                    <a:pt x="31927" y="0"/>
                  </a:lnTo>
                  <a:cubicBezTo>
                    <a:pt x="22648" y="3569"/>
                    <a:pt x="25170" y="11895"/>
                    <a:pt x="25123" y="18509"/>
                  </a:cubicBezTo>
                  <a:cubicBezTo>
                    <a:pt x="24789" y="68183"/>
                    <a:pt x="24980" y="117809"/>
                    <a:pt x="24932" y="167483"/>
                  </a:cubicBezTo>
                  <a:cubicBezTo>
                    <a:pt x="24932" y="172051"/>
                    <a:pt x="25027" y="176571"/>
                    <a:pt x="24409" y="181139"/>
                  </a:cubicBezTo>
                  <a:cubicBezTo>
                    <a:pt x="23695" y="186563"/>
                    <a:pt x="20793" y="189180"/>
                    <a:pt x="15273" y="189132"/>
                  </a:cubicBezTo>
                  <a:cubicBezTo>
                    <a:pt x="9611" y="189084"/>
                    <a:pt x="7185" y="185944"/>
                    <a:pt x="6566" y="180663"/>
                  </a:cubicBezTo>
                  <a:cubicBezTo>
                    <a:pt x="6043" y="176095"/>
                    <a:pt x="6138" y="171575"/>
                    <a:pt x="6138" y="167007"/>
                  </a:cubicBezTo>
                  <a:cubicBezTo>
                    <a:pt x="6090" y="117809"/>
                    <a:pt x="6281" y="68611"/>
                    <a:pt x="5995" y="19413"/>
                  </a:cubicBezTo>
                  <a:cubicBezTo>
                    <a:pt x="5948" y="12609"/>
                    <a:pt x="8136" y="45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11" y="4425"/>
                    <a:pt x="1951" y="9659"/>
                    <a:pt x="1998" y="1446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322">
              <a:extLst>
                <a:ext uri="{FF2B5EF4-FFF2-40B4-BE49-F238E27FC236}">
                  <a16:creationId xmlns:a16="http://schemas.microsoft.com/office/drawing/2014/main" id="{3539BE68-1AA5-4915-8D01-ED45D9E843AA}"/>
                </a:ext>
              </a:extLst>
            </p:cNvPr>
            <p:cNvSpPr/>
            <p:nvPr/>
          </p:nvSpPr>
          <p:spPr>
            <a:xfrm>
              <a:off x="1387996" y="1531089"/>
              <a:ext cx="136669" cy="92123"/>
            </a:xfrm>
            <a:custGeom>
              <a:avLst/>
              <a:gdLst>
                <a:gd name="connsiteX0" fmla="*/ 95 w 136669"/>
                <a:gd name="connsiteY0" fmla="*/ 69070 h 92123"/>
                <a:gd name="connsiteX1" fmla="*/ 32830 w 136669"/>
                <a:gd name="connsiteY1" fmla="*/ 68784 h 92123"/>
                <a:gd name="connsiteX2" fmla="*/ 59904 w 136669"/>
                <a:gd name="connsiteY2" fmla="*/ 79157 h 92123"/>
                <a:gd name="connsiteX3" fmla="*/ 124280 w 136669"/>
                <a:gd name="connsiteY3" fmla="*/ 77063 h 92123"/>
                <a:gd name="connsiteX4" fmla="*/ 121425 w 136669"/>
                <a:gd name="connsiteY4" fmla="*/ 12449 h 92123"/>
                <a:gd name="connsiteX5" fmla="*/ 58381 w 136669"/>
                <a:gd name="connsiteY5" fmla="*/ 15161 h 92123"/>
                <a:gd name="connsiteX6" fmla="*/ 23172 w 136669"/>
                <a:gd name="connsiteY6" fmla="*/ 29816 h 92123"/>
                <a:gd name="connsiteX7" fmla="*/ 0 w 136669"/>
                <a:gd name="connsiteY7" fmla="*/ 29578 h 92123"/>
                <a:gd name="connsiteX8" fmla="*/ 95 w 136669"/>
                <a:gd name="connsiteY8" fmla="*/ 69070 h 92123"/>
                <a:gd name="connsiteX9" fmla="*/ 91354 w 136669"/>
                <a:gd name="connsiteY9" fmla="*/ 39189 h 92123"/>
                <a:gd name="connsiteX10" fmla="*/ 98206 w 136669"/>
                <a:gd name="connsiteY10" fmla="*/ 45565 h 92123"/>
                <a:gd name="connsiteX11" fmla="*/ 90831 w 136669"/>
                <a:gd name="connsiteY11" fmla="*/ 53130 h 92123"/>
                <a:gd name="connsiteX12" fmla="*/ 84122 w 136669"/>
                <a:gd name="connsiteY12" fmla="*/ 46564 h 92123"/>
                <a:gd name="connsiteX13" fmla="*/ 91354 w 136669"/>
                <a:gd name="connsiteY13" fmla="*/ 39189 h 9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69" h="92123">
                  <a:moveTo>
                    <a:pt x="95" y="69070"/>
                  </a:moveTo>
                  <a:cubicBezTo>
                    <a:pt x="10991" y="69022"/>
                    <a:pt x="21935" y="69308"/>
                    <a:pt x="32830" y="68784"/>
                  </a:cubicBezTo>
                  <a:cubicBezTo>
                    <a:pt x="43536" y="68308"/>
                    <a:pt x="51625" y="69974"/>
                    <a:pt x="59904" y="79157"/>
                  </a:cubicBezTo>
                  <a:cubicBezTo>
                    <a:pt x="76795" y="97761"/>
                    <a:pt x="106961" y="95715"/>
                    <a:pt x="124280" y="77063"/>
                  </a:cubicBezTo>
                  <a:cubicBezTo>
                    <a:pt x="141837" y="58174"/>
                    <a:pt x="140600" y="30101"/>
                    <a:pt x="121425" y="12449"/>
                  </a:cubicBezTo>
                  <a:cubicBezTo>
                    <a:pt x="103202" y="-4347"/>
                    <a:pt x="72417" y="-4823"/>
                    <a:pt x="58381" y="15161"/>
                  </a:cubicBezTo>
                  <a:cubicBezTo>
                    <a:pt x="48342" y="29435"/>
                    <a:pt x="37303" y="30577"/>
                    <a:pt x="23172" y="29816"/>
                  </a:cubicBezTo>
                  <a:cubicBezTo>
                    <a:pt x="15464" y="29388"/>
                    <a:pt x="7708" y="29626"/>
                    <a:pt x="0" y="29578"/>
                  </a:cubicBezTo>
                  <a:cubicBezTo>
                    <a:pt x="6376" y="42758"/>
                    <a:pt x="6233" y="55890"/>
                    <a:pt x="95" y="69070"/>
                  </a:cubicBezTo>
                  <a:close/>
                  <a:moveTo>
                    <a:pt x="91354" y="39189"/>
                  </a:moveTo>
                  <a:cubicBezTo>
                    <a:pt x="95256" y="39522"/>
                    <a:pt x="97016" y="42900"/>
                    <a:pt x="98206" y="45565"/>
                  </a:cubicBezTo>
                  <a:cubicBezTo>
                    <a:pt x="97302" y="50513"/>
                    <a:pt x="94495" y="52988"/>
                    <a:pt x="90831" y="53130"/>
                  </a:cubicBezTo>
                  <a:cubicBezTo>
                    <a:pt x="87025" y="53273"/>
                    <a:pt x="84075" y="51037"/>
                    <a:pt x="84122" y="46564"/>
                  </a:cubicBezTo>
                  <a:cubicBezTo>
                    <a:pt x="84170" y="41759"/>
                    <a:pt x="86549" y="38761"/>
                    <a:pt x="91354" y="3918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323">
              <a:extLst>
                <a:ext uri="{FF2B5EF4-FFF2-40B4-BE49-F238E27FC236}">
                  <a16:creationId xmlns:a16="http://schemas.microsoft.com/office/drawing/2014/main" id="{C758ACA2-4767-43E3-990C-E122FB1FE9E8}"/>
                </a:ext>
              </a:extLst>
            </p:cNvPr>
            <p:cNvSpPr/>
            <p:nvPr/>
          </p:nvSpPr>
          <p:spPr>
            <a:xfrm>
              <a:off x="1387996" y="1644111"/>
              <a:ext cx="136606" cy="92135"/>
            </a:xfrm>
            <a:custGeom>
              <a:avLst/>
              <a:gdLst>
                <a:gd name="connsiteX0" fmla="*/ 0 w 136606"/>
                <a:gd name="connsiteY0" fmla="*/ 67814 h 92135"/>
                <a:gd name="connsiteX1" fmla="*/ 25884 w 136606"/>
                <a:gd name="connsiteY1" fmla="*/ 67576 h 92135"/>
                <a:gd name="connsiteX2" fmla="*/ 61569 w 136606"/>
                <a:gd name="connsiteY2" fmla="*/ 80090 h 92135"/>
                <a:gd name="connsiteX3" fmla="*/ 124661 w 136606"/>
                <a:gd name="connsiteY3" fmla="*/ 76426 h 92135"/>
                <a:gd name="connsiteX4" fmla="*/ 121996 w 136606"/>
                <a:gd name="connsiteY4" fmla="*/ 12811 h 92135"/>
                <a:gd name="connsiteX5" fmla="*/ 58857 w 136606"/>
                <a:gd name="connsiteY5" fmla="*/ 14382 h 92135"/>
                <a:gd name="connsiteX6" fmla="*/ 23219 w 136606"/>
                <a:gd name="connsiteY6" fmla="*/ 28561 h 92135"/>
                <a:gd name="connsiteX7" fmla="*/ 48 w 136606"/>
                <a:gd name="connsiteY7" fmla="*/ 28370 h 92135"/>
                <a:gd name="connsiteX8" fmla="*/ 48 w 136606"/>
                <a:gd name="connsiteY8" fmla="*/ 28370 h 92135"/>
                <a:gd name="connsiteX9" fmla="*/ 0 w 136606"/>
                <a:gd name="connsiteY9" fmla="*/ 67814 h 92135"/>
                <a:gd name="connsiteX10" fmla="*/ 90403 w 136606"/>
                <a:gd name="connsiteY10" fmla="*/ 39409 h 92135"/>
                <a:gd name="connsiteX11" fmla="*/ 98063 w 136606"/>
                <a:gd name="connsiteY11" fmla="*/ 45452 h 92135"/>
                <a:gd name="connsiteX12" fmla="*/ 91307 w 136606"/>
                <a:gd name="connsiteY12" fmla="*/ 52874 h 92135"/>
                <a:gd name="connsiteX13" fmla="*/ 84265 w 136606"/>
                <a:gd name="connsiteY13" fmla="*/ 46451 h 92135"/>
                <a:gd name="connsiteX14" fmla="*/ 90403 w 136606"/>
                <a:gd name="connsiteY14" fmla="*/ 39409 h 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06" h="92135">
                  <a:moveTo>
                    <a:pt x="0" y="67814"/>
                  </a:moveTo>
                  <a:cubicBezTo>
                    <a:pt x="8612" y="67767"/>
                    <a:pt x="17272" y="68005"/>
                    <a:pt x="25884" y="67576"/>
                  </a:cubicBezTo>
                  <a:cubicBezTo>
                    <a:pt x="39539" y="66863"/>
                    <a:pt x="50673" y="68290"/>
                    <a:pt x="61569" y="80090"/>
                  </a:cubicBezTo>
                  <a:cubicBezTo>
                    <a:pt x="78317" y="98218"/>
                    <a:pt x="108007" y="94983"/>
                    <a:pt x="124661" y="76426"/>
                  </a:cubicBezTo>
                  <a:cubicBezTo>
                    <a:pt x="141552" y="57584"/>
                    <a:pt x="140410" y="30511"/>
                    <a:pt x="121996" y="12811"/>
                  </a:cubicBezTo>
                  <a:cubicBezTo>
                    <a:pt x="104534" y="-3937"/>
                    <a:pt x="72513" y="-5126"/>
                    <a:pt x="58857" y="14382"/>
                  </a:cubicBezTo>
                  <a:cubicBezTo>
                    <a:pt x="48580" y="29084"/>
                    <a:pt x="37018" y="28751"/>
                    <a:pt x="23219" y="28561"/>
                  </a:cubicBezTo>
                  <a:cubicBezTo>
                    <a:pt x="15511" y="28418"/>
                    <a:pt x="7756" y="28418"/>
                    <a:pt x="48" y="28370"/>
                  </a:cubicBezTo>
                  <a:lnTo>
                    <a:pt x="48" y="28370"/>
                  </a:lnTo>
                  <a:cubicBezTo>
                    <a:pt x="6281" y="41502"/>
                    <a:pt x="6328" y="54682"/>
                    <a:pt x="0" y="67814"/>
                  </a:cubicBezTo>
                  <a:close/>
                  <a:moveTo>
                    <a:pt x="90403" y="39409"/>
                  </a:moveTo>
                  <a:cubicBezTo>
                    <a:pt x="94447" y="39361"/>
                    <a:pt x="97112" y="41455"/>
                    <a:pt x="98063" y="45452"/>
                  </a:cubicBezTo>
                  <a:cubicBezTo>
                    <a:pt x="97540" y="49591"/>
                    <a:pt x="95066" y="52398"/>
                    <a:pt x="91307" y="52874"/>
                  </a:cubicBezTo>
                  <a:cubicBezTo>
                    <a:pt x="87167" y="53398"/>
                    <a:pt x="84646" y="50590"/>
                    <a:pt x="84265" y="46451"/>
                  </a:cubicBezTo>
                  <a:cubicBezTo>
                    <a:pt x="83884" y="42216"/>
                    <a:pt x="85978" y="39504"/>
                    <a:pt x="90403" y="394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324">
              <a:extLst>
                <a:ext uri="{FF2B5EF4-FFF2-40B4-BE49-F238E27FC236}">
                  <a16:creationId xmlns:a16="http://schemas.microsoft.com/office/drawing/2014/main" id="{6584FF5E-E773-4D69-9056-88F0AFD5A79E}"/>
                </a:ext>
              </a:extLst>
            </p:cNvPr>
            <p:cNvSpPr/>
            <p:nvPr/>
          </p:nvSpPr>
          <p:spPr>
            <a:xfrm>
              <a:off x="1387948" y="1750370"/>
              <a:ext cx="133458" cy="92292"/>
            </a:xfrm>
            <a:custGeom>
              <a:avLst/>
              <a:gdLst>
                <a:gd name="connsiteX0" fmla="*/ 0 w 133458"/>
                <a:gd name="connsiteY0" fmla="*/ 65280 h 92292"/>
                <a:gd name="connsiteX1" fmla="*/ 24551 w 133458"/>
                <a:gd name="connsiteY1" fmla="*/ 64995 h 92292"/>
                <a:gd name="connsiteX2" fmla="*/ 55717 w 133458"/>
                <a:gd name="connsiteY2" fmla="*/ 77604 h 92292"/>
                <a:gd name="connsiteX3" fmla="*/ 118903 w 133458"/>
                <a:gd name="connsiteY3" fmla="*/ 79317 h 92292"/>
                <a:gd name="connsiteX4" fmla="*/ 121663 w 133458"/>
                <a:gd name="connsiteY4" fmla="*/ 15606 h 92292"/>
                <a:gd name="connsiteX5" fmla="*/ 57477 w 133458"/>
                <a:gd name="connsiteY5" fmla="*/ 12894 h 92292"/>
                <a:gd name="connsiteX6" fmla="*/ 22030 w 133458"/>
                <a:gd name="connsiteY6" fmla="*/ 25789 h 92292"/>
                <a:gd name="connsiteX7" fmla="*/ 190 w 133458"/>
                <a:gd name="connsiteY7" fmla="*/ 25551 h 92292"/>
                <a:gd name="connsiteX8" fmla="*/ 0 w 133458"/>
                <a:gd name="connsiteY8" fmla="*/ 65280 h 92292"/>
                <a:gd name="connsiteX9" fmla="*/ 87215 w 133458"/>
                <a:gd name="connsiteY9" fmla="*/ 39539 h 92292"/>
                <a:gd name="connsiteX10" fmla="*/ 95066 w 133458"/>
                <a:gd name="connsiteY10" fmla="*/ 45534 h 92292"/>
                <a:gd name="connsiteX11" fmla="*/ 88262 w 133458"/>
                <a:gd name="connsiteY11" fmla="*/ 53147 h 92292"/>
                <a:gd name="connsiteX12" fmla="*/ 80982 w 133458"/>
                <a:gd name="connsiteY12" fmla="*/ 46676 h 92292"/>
                <a:gd name="connsiteX13" fmla="*/ 87215 w 133458"/>
                <a:gd name="connsiteY13" fmla="*/ 39539 h 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58" h="92292">
                  <a:moveTo>
                    <a:pt x="0" y="65280"/>
                  </a:moveTo>
                  <a:cubicBezTo>
                    <a:pt x="8184" y="65233"/>
                    <a:pt x="16415" y="65613"/>
                    <a:pt x="24551" y="64995"/>
                  </a:cubicBezTo>
                  <a:cubicBezTo>
                    <a:pt x="37208" y="64043"/>
                    <a:pt x="46581" y="66565"/>
                    <a:pt x="55717" y="77604"/>
                  </a:cubicBezTo>
                  <a:cubicBezTo>
                    <a:pt x="71799" y="97112"/>
                    <a:pt x="100585" y="96683"/>
                    <a:pt x="118903" y="79317"/>
                  </a:cubicBezTo>
                  <a:cubicBezTo>
                    <a:pt x="137174" y="61997"/>
                    <a:pt x="138411" y="33972"/>
                    <a:pt x="121663" y="15606"/>
                  </a:cubicBezTo>
                  <a:cubicBezTo>
                    <a:pt x="104582" y="-3093"/>
                    <a:pt x="73512" y="-6185"/>
                    <a:pt x="57477" y="12894"/>
                  </a:cubicBezTo>
                  <a:cubicBezTo>
                    <a:pt x="46724" y="25693"/>
                    <a:pt x="35543" y="26217"/>
                    <a:pt x="22030" y="25789"/>
                  </a:cubicBezTo>
                  <a:cubicBezTo>
                    <a:pt x="14750" y="25551"/>
                    <a:pt x="7470" y="25646"/>
                    <a:pt x="190" y="25551"/>
                  </a:cubicBezTo>
                  <a:cubicBezTo>
                    <a:pt x="6233" y="38873"/>
                    <a:pt x="6471" y="52101"/>
                    <a:pt x="0" y="65280"/>
                  </a:cubicBezTo>
                  <a:close/>
                  <a:moveTo>
                    <a:pt x="87215" y="39539"/>
                  </a:moveTo>
                  <a:cubicBezTo>
                    <a:pt x="91354" y="39397"/>
                    <a:pt x="93829" y="41823"/>
                    <a:pt x="95066" y="45534"/>
                  </a:cubicBezTo>
                  <a:cubicBezTo>
                    <a:pt x="94590" y="49817"/>
                    <a:pt x="91973" y="52624"/>
                    <a:pt x="88262" y="53147"/>
                  </a:cubicBezTo>
                  <a:cubicBezTo>
                    <a:pt x="83979" y="53813"/>
                    <a:pt x="81410" y="50530"/>
                    <a:pt x="80982" y="46676"/>
                  </a:cubicBezTo>
                  <a:cubicBezTo>
                    <a:pt x="80506" y="42584"/>
                    <a:pt x="82790" y="39682"/>
                    <a:pt x="87215" y="395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325">
              <a:extLst>
                <a:ext uri="{FF2B5EF4-FFF2-40B4-BE49-F238E27FC236}">
                  <a16:creationId xmlns:a16="http://schemas.microsoft.com/office/drawing/2014/main" id="{D3553A05-06DF-418C-B947-A2F8EBCDA789}"/>
                </a:ext>
              </a:extLst>
            </p:cNvPr>
            <p:cNvSpPr/>
            <p:nvPr/>
          </p:nvSpPr>
          <p:spPr>
            <a:xfrm>
              <a:off x="1387948" y="1858738"/>
              <a:ext cx="130659" cy="91417"/>
            </a:xfrm>
            <a:custGeom>
              <a:avLst/>
              <a:gdLst>
                <a:gd name="connsiteX0" fmla="*/ 38064 w 130659"/>
                <a:gd name="connsiteY0" fmla="*/ 33375 h 91417"/>
                <a:gd name="connsiteX1" fmla="*/ 23172 w 130659"/>
                <a:gd name="connsiteY1" fmla="*/ 34517 h 91417"/>
                <a:gd name="connsiteX2" fmla="*/ 4044 w 130659"/>
                <a:gd name="connsiteY2" fmla="*/ 53454 h 91417"/>
                <a:gd name="connsiteX3" fmla="*/ 0 w 130659"/>
                <a:gd name="connsiteY3" fmla="*/ 68917 h 91417"/>
                <a:gd name="connsiteX4" fmla="*/ 30023 w 130659"/>
                <a:gd name="connsiteY4" fmla="*/ 68584 h 91417"/>
                <a:gd name="connsiteX5" fmla="*/ 53290 w 130659"/>
                <a:gd name="connsiteY5" fmla="*/ 78100 h 91417"/>
                <a:gd name="connsiteX6" fmla="*/ 108388 w 130659"/>
                <a:gd name="connsiteY6" fmla="*/ 85047 h 91417"/>
                <a:gd name="connsiteX7" fmla="*/ 128800 w 130659"/>
                <a:gd name="connsiteY7" fmla="*/ 33470 h 91417"/>
                <a:gd name="connsiteX8" fmla="*/ 91069 w 130659"/>
                <a:gd name="connsiteY8" fmla="*/ 592 h 91417"/>
                <a:gd name="connsiteX9" fmla="*/ 43441 w 130659"/>
                <a:gd name="connsiteY9" fmla="*/ 27332 h 91417"/>
                <a:gd name="connsiteX10" fmla="*/ 43441 w 130659"/>
                <a:gd name="connsiteY10" fmla="*/ 27332 h 91417"/>
                <a:gd name="connsiteX11" fmla="*/ 38064 w 130659"/>
                <a:gd name="connsiteY11" fmla="*/ 33375 h 91417"/>
                <a:gd name="connsiteX12" fmla="*/ 85883 w 130659"/>
                <a:gd name="connsiteY12" fmla="*/ 38751 h 91417"/>
                <a:gd name="connsiteX13" fmla="*/ 92353 w 130659"/>
                <a:gd name="connsiteY13" fmla="*/ 45936 h 91417"/>
                <a:gd name="connsiteX14" fmla="*/ 84170 w 130659"/>
                <a:gd name="connsiteY14" fmla="*/ 52454 h 91417"/>
                <a:gd name="connsiteX15" fmla="*/ 78508 w 130659"/>
                <a:gd name="connsiteY15" fmla="*/ 45032 h 91417"/>
                <a:gd name="connsiteX16" fmla="*/ 85883 w 130659"/>
                <a:gd name="connsiteY16" fmla="*/ 3875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59" h="91417">
                  <a:moveTo>
                    <a:pt x="38064" y="33375"/>
                  </a:moveTo>
                  <a:cubicBezTo>
                    <a:pt x="33211" y="34802"/>
                    <a:pt x="28168" y="34421"/>
                    <a:pt x="23172" y="34517"/>
                  </a:cubicBezTo>
                  <a:cubicBezTo>
                    <a:pt x="4758" y="34754"/>
                    <a:pt x="4710" y="34754"/>
                    <a:pt x="4044" y="53454"/>
                  </a:cubicBezTo>
                  <a:cubicBezTo>
                    <a:pt x="3854" y="58925"/>
                    <a:pt x="3854" y="64397"/>
                    <a:pt x="0" y="68917"/>
                  </a:cubicBezTo>
                  <a:cubicBezTo>
                    <a:pt x="10039" y="68870"/>
                    <a:pt x="20079" y="69155"/>
                    <a:pt x="30023" y="68584"/>
                  </a:cubicBezTo>
                  <a:cubicBezTo>
                    <a:pt x="39539" y="68013"/>
                    <a:pt x="46391" y="70154"/>
                    <a:pt x="53290" y="78100"/>
                  </a:cubicBezTo>
                  <a:cubicBezTo>
                    <a:pt x="66422" y="93278"/>
                    <a:pt x="90783" y="95324"/>
                    <a:pt x="108388" y="85047"/>
                  </a:cubicBezTo>
                  <a:cubicBezTo>
                    <a:pt x="126373" y="74532"/>
                    <a:pt x="134652" y="53644"/>
                    <a:pt x="128800" y="33470"/>
                  </a:cubicBezTo>
                  <a:cubicBezTo>
                    <a:pt x="123281" y="14485"/>
                    <a:pt x="110101" y="3637"/>
                    <a:pt x="91069" y="592"/>
                  </a:cubicBezTo>
                  <a:cubicBezTo>
                    <a:pt x="71275" y="-2596"/>
                    <a:pt x="54813" y="7206"/>
                    <a:pt x="43441" y="27332"/>
                  </a:cubicBezTo>
                  <a:cubicBezTo>
                    <a:pt x="43441" y="27332"/>
                    <a:pt x="43441" y="27332"/>
                    <a:pt x="43441" y="27332"/>
                  </a:cubicBezTo>
                  <a:cubicBezTo>
                    <a:pt x="44630" y="31900"/>
                    <a:pt x="40872" y="32518"/>
                    <a:pt x="38064" y="33375"/>
                  </a:cubicBezTo>
                  <a:close/>
                  <a:moveTo>
                    <a:pt x="85883" y="38751"/>
                  </a:moveTo>
                  <a:cubicBezTo>
                    <a:pt x="89689" y="39608"/>
                    <a:pt x="92544" y="42177"/>
                    <a:pt x="92353" y="45936"/>
                  </a:cubicBezTo>
                  <a:cubicBezTo>
                    <a:pt x="92163" y="50456"/>
                    <a:pt x="89023" y="52978"/>
                    <a:pt x="84170" y="52454"/>
                  </a:cubicBezTo>
                  <a:cubicBezTo>
                    <a:pt x="79697" y="51979"/>
                    <a:pt x="77984" y="48886"/>
                    <a:pt x="78508" y="45032"/>
                  </a:cubicBezTo>
                  <a:cubicBezTo>
                    <a:pt x="78983" y="41321"/>
                    <a:pt x="81410" y="38656"/>
                    <a:pt x="85883" y="387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326">
              <a:extLst>
                <a:ext uri="{FF2B5EF4-FFF2-40B4-BE49-F238E27FC236}">
                  <a16:creationId xmlns:a16="http://schemas.microsoft.com/office/drawing/2014/main" id="{9DC23245-1B5C-43D9-A602-83E4E87D375B}"/>
                </a:ext>
              </a:extLst>
            </p:cNvPr>
            <p:cNvSpPr/>
            <p:nvPr/>
          </p:nvSpPr>
          <p:spPr>
            <a:xfrm>
              <a:off x="1386935" y="1886022"/>
              <a:ext cx="44714" cy="41632"/>
            </a:xfrm>
            <a:custGeom>
              <a:avLst/>
              <a:gdLst>
                <a:gd name="connsiteX0" fmla="*/ 36318 w 44714"/>
                <a:gd name="connsiteY0" fmla="*/ 3188 h 41632"/>
                <a:gd name="connsiteX1" fmla="*/ 3155 w 44714"/>
                <a:gd name="connsiteY1" fmla="*/ 6233 h 41632"/>
                <a:gd name="connsiteX2" fmla="*/ 1014 w 44714"/>
                <a:gd name="connsiteY2" fmla="*/ 41633 h 41632"/>
                <a:gd name="connsiteX3" fmla="*/ 5058 w 44714"/>
                <a:gd name="connsiteY3" fmla="*/ 26169 h 41632"/>
                <a:gd name="connsiteX4" fmla="*/ 24185 w 44714"/>
                <a:gd name="connsiteY4" fmla="*/ 7232 h 41632"/>
                <a:gd name="connsiteX5" fmla="*/ 39078 w 44714"/>
                <a:gd name="connsiteY5" fmla="*/ 6090 h 41632"/>
                <a:gd name="connsiteX6" fmla="*/ 44502 w 44714"/>
                <a:gd name="connsiteY6" fmla="*/ 0 h 41632"/>
                <a:gd name="connsiteX7" fmla="*/ 36318 w 44714"/>
                <a:gd name="connsiteY7" fmla="*/ 3188 h 4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4" h="41632">
                  <a:moveTo>
                    <a:pt x="36318" y="3188"/>
                  </a:moveTo>
                  <a:cubicBezTo>
                    <a:pt x="24899" y="4235"/>
                    <a:pt x="8960" y="-2236"/>
                    <a:pt x="3155" y="6233"/>
                  </a:cubicBezTo>
                  <a:cubicBezTo>
                    <a:pt x="-2602" y="14560"/>
                    <a:pt x="1347" y="29547"/>
                    <a:pt x="1014" y="41633"/>
                  </a:cubicBezTo>
                  <a:cubicBezTo>
                    <a:pt x="4868" y="37113"/>
                    <a:pt x="4820" y="31641"/>
                    <a:pt x="5058" y="26169"/>
                  </a:cubicBezTo>
                  <a:cubicBezTo>
                    <a:pt x="5772" y="7470"/>
                    <a:pt x="5772" y="7470"/>
                    <a:pt x="24185" y="7232"/>
                  </a:cubicBezTo>
                  <a:cubicBezTo>
                    <a:pt x="29181" y="7185"/>
                    <a:pt x="34225" y="7565"/>
                    <a:pt x="39078" y="6090"/>
                  </a:cubicBezTo>
                  <a:cubicBezTo>
                    <a:pt x="41933" y="5234"/>
                    <a:pt x="45644" y="4663"/>
                    <a:pt x="44502" y="0"/>
                  </a:cubicBezTo>
                  <a:cubicBezTo>
                    <a:pt x="42742" y="3569"/>
                    <a:pt x="39411" y="2902"/>
                    <a:pt x="36318" y="31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327">
              <a:extLst>
                <a:ext uri="{FF2B5EF4-FFF2-40B4-BE49-F238E27FC236}">
                  <a16:creationId xmlns:a16="http://schemas.microsoft.com/office/drawing/2014/main" id="{9AEDDB03-FE74-4494-82D4-98039F932ECB}"/>
                </a:ext>
              </a:extLst>
            </p:cNvPr>
            <p:cNvSpPr/>
            <p:nvPr/>
          </p:nvSpPr>
          <p:spPr>
            <a:xfrm>
              <a:off x="1977248" y="1982087"/>
              <a:ext cx="91828" cy="111807"/>
            </a:xfrm>
            <a:custGeom>
              <a:avLst/>
              <a:gdLst>
                <a:gd name="connsiteX0" fmla="*/ 30578 w 91828"/>
                <a:gd name="connsiteY0" fmla="*/ 143 h 111807"/>
                <a:gd name="connsiteX1" fmla="*/ 22251 w 91828"/>
                <a:gd name="connsiteY1" fmla="*/ 27263 h 111807"/>
                <a:gd name="connsiteX2" fmla="*/ 1506 w 91828"/>
                <a:gd name="connsiteY2" fmla="*/ 77604 h 111807"/>
                <a:gd name="connsiteX3" fmla="*/ 42996 w 91828"/>
                <a:gd name="connsiteY3" fmla="*/ 111671 h 111807"/>
                <a:gd name="connsiteX4" fmla="*/ 87722 w 91828"/>
                <a:gd name="connsiteY4" fmla="*/ 83979 h 111807"/>
                <a:gd name="connsiteX5" fmla="*/ 74685 w 91828"/>
                <a:gd name="connsiteY5" fmla="*/ 31546 h 111807"/>
                <a:gd name="connsiteX6" fmla="*/ 61600 w 91828"/>
                <a:gd name="connsiteY6" fmla="*/ 0 h 111807"/>
                <a:gd name="connsiteX7" fmla="*/ 61600 w 91828"/>
                <a:gd name="connsiteY7" fmla="*/ 0 h 111807"/>
                <a:gd name="connsiteX8" fmla="*/ 30578 w 91828"/>
                <a:gd name="connsiteY8" fmla="*/ 143 h 111807"/>
                <a:gd name="connsiteX9" fmla="*/ 52988 w 91828"/>
                <a:gd name="connsiteY9" fmla="*/ 66327 h 111807"/>
                <a:gd name="connsiteX10" fmla="*/ 45423 w 91828"/>
                <a:gd name="connsiteY10" fmla="*/ 72893 h 111807"/>
                <a:gd name="connsiteX11" fmla="*/ 39142 w 91828"/>
                <a:gd name="connsiteY11" fmla="*/ 65566 h 111807"/>
                <a:gd name="connsiteX12" fmla="*/ 46137 w 91828"/>
                <a:gd name="connsiteY12" fmla="*/ 59142 h 111807"/>
                <a:gd name="connsiteX13" fmla="*/ 52988 w 91828"/>
                <a:gd name="connsiteY13" fmla="*/ 66327 h 1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28" h="111807">
                  <a:moveTo>
                    <a:pt x="30578" y="143"/>
                  </a:moveTo>
                  <a:cubicBezTo>
                    <a:pt x="29198" y="9564"/>
                    <a:pt x="35431" y="20222"/>
                    <a:pt x="22251" y="27263"/>
                  </a:cubicBezTo>
                  <a:cubicBezTo>
                    <a:pt x="3885" y="37160"/>
                    <a:pt x="-3442" y="57477"/>
                    <a:pt x="1506" y="77604"/>
                  </a:cubicBezTo>
                  <a:cubicBezTo>
                    <a:pt x="6027" y="95970"/>
                    <a:pt x="23060" y="109911"/>
                    <a:pt x="42996" y="111671"/>
                  </a:cubicBezTo>
                  <a:cubicBezTo>
                    <a:pt x="60744" y="113241"/>
                    <a:pt x="80299" y="101108"/>
                    <a:pt x="87722" y="83979"/>
                  </a:cubicBezTo>
                  <a:cubicBezTo>
                    <a:pt x="95811" y="65233"/>
                    <a:pt x="92194" y="42394"/>
                    <a:pt x="74685" y="31546"/>
                  </a:cubicBezTo>
                  <a:cubicBezTo>
                    <a:pt x="60839" y="22934"/>
                    <a:pt x="60696" y="12656"/>
                    <a:pt x="61600" y="0"/>
                  </a:cubicBezTo>
                  <a:lnTo>
                    <a:pt x="61600" y="0"/>
                  </a:lnTo>
                  <a:cubicBezTo>
                    <a:pt x="51275" y="6185"/>
                    <a:pt x="40903" y="5852"/>
                    <a:pt x="30578" y="143"/>
                  </a:cubicBezTo>
                  <a:close/>
                  <a:moveTo>
                    <a:pt x="52988" y="66327"/>
                  </a:moveTo>
                  <a:cubicBezTo>
                    <a:pt x="51894" y="70181"/>
                    <a:pt x="49372" y="73036"/>
                    <a:pt x="45423" y="72893"/>
                  </a:cubicBezTo>
                  <a:cubicBezTo>
                    <a:pt x="41379" y="72750"/>
                    <a:pt x="39047" y="69991"/>
                    <a:pt x="39142" y="65566"/>
                  </a:cubicBezTo>
                  <a:cubicBezTo>
                    <a:pt x="39238" y="60903"/>
                    <a:pt x="42283" y="58809"/>
                    <a:pt x="46137" y="59142"/>
                  </a:cubicBezTo>
                  <a:cubicBezTo>
                    <a:pt x="49848" y="59380"/>
                    <a:pt x="52798" y="61807"/>
                    <a:pt x="52988" y="66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328">
              <a:extLst>
                <a:ext uri="{FF2B5EF4-FFF2-40B4-BE49-F238E27FC236}">
                  <a16:creationId xmlns:a16="http://schemas.microsoft.com/office/drawing/2014/main" id="{37235D62-E363-4FE7-91E9-C3B30BB1831C}"/>
                </a:ext>
              </a:extLst>
            </p:cNvPr>
            <p:cNvSpPr/>
            <p:nvPr/>
          </p:nvSpPr>
          <p:spPr>
            <a:xfrm>
              <a:off x="2007778" y="1982134"/>
              <a:ext cx="31022" cy="4490"/>
            </a:xfrm>
            <a:custGeom>
              <a:avLst/>
              <a:gdLst>
                <a:gd name="connsiteX0" fmla="*/ 31022 w 31022"/>
                <a:gd name="connsiteY0" fmla="*/ 0 h 4490"/>
                <a:gd name="connsiteX1" fmla="*/ 0 w 31022"/>
                <a:gd name="connsiteY1" fmla="*/ 95 h 4490"/>
                <a:gd name="connsiteX2" fmla="*/ 31022 w 31022"/>
                <a:gd name="connsiteY2" fmla="*/ 0 h 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" h="4490">
                  <a:moveTo>
                    <a:pt x="31022" y="0"/>
                  </a:moveTo>
                  <a:cubicBezTo>
                    <a:pt x="20697" y="48"/>
                    <a:pt x="10372" y="95"/>
                    <a:pt x="0" y="95"/>
                  </a:cubicBezTo>
                  <a:cubicBezTo>
                    <a:pt x="10372" y="5805"/>
                    <a:pt x="20745" y="6138"/>
                    <a:pt x="31022" y="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329">
              <a:extLst>
                <a:ext uri="{FF2B5EF4-FFF2-40B4-BE49-F238E27FC236}">
                  <a16:creationId xmlns:a16="http://schemas.microsoft.com/office/drawing/2014/main" id="{B5EF2750-A9C5-4A4E-A154-980B1692726A}"/>
                </a:ext>
              </a:extLst>
            </p:cNvPr>
            <p:cNvSpPr/>
            <p:nvPr/>
          </p:nvSpPr>
          <p:spPr>
            <a:xfrm>
              <a:off x="1977294" y="1545954"/>
              <a:ext cx="91836" cy="110777"/>
            </a:xfrm>
            <a:custGeom>
              <a:avLst/>
              <a:gdLst>
                <a:gd name="connsiteX0" fmla="*/ 61363 w 91836"/>
                <a:gd name="connsiteY0" fmla="*/ 110778 h 110777"/>
                <a:gd name="connsiteX1" fmla="*/ 75067 w 91836"/>
                <a:gd name="connsiteY1" fmla="*/ 79280 h 110777"/>
                <a:gd name="connsiteX2" fmla="*/ 77921 w 91836"/>
                <a:gd name="connsiteY2" fmla="*/ 13428 h 110777"/>
                <a:gd name="connsiteX3" fmla="*/ 12165 w 91836"/>
                <a:gd name="connsiteY3" fmla="*/ 14380 h 110777"/>
                <a:gd name="connsiteX4" fmla="*/ 16352 w 91836"/>
                <a:gd name="connsiteY4" fmla="*/ 79660 h 110777"/>
                <a:gd name="connsiteX5" fmla="*/ 30579 w 91836"/>
                <a:gd name="connsiteY5" fmla="*/ 110683 h 110777"/>
                <a:gd name="connsiteX6" fmla="*/ 61363 w 91836"/>
                <a:gd name="connsiteY6" fmla="*/ 110778 h 110777"/>
                <a:gd name="connsiteX7" fmla="*/ 46471 w 91836"/>
                <a:gd name="connsiteY7" fmla="*/ 38932 h 110777"/>
                <a:gd name="connsiteX8" fmla="*/ 52751 w 91836"/>
                <a:gd name="connsiteY8" fmla="*/ 46354 h 110777"/>
                <a:gd name="connsiteX9" fmla="*/ 44948 w 91836"/>
                <a:gd name="connsiteY9" fmla="*/ 52730 h 110777"/>
                <a:gd name="connsiteX10" fmla="*/ 39048 w 91836"/>
                <a:gd name="connsiteY10" fmla="*/ 44831 h 110777"/>
                <a:gd name="connsiteX11" fmla="*/ 46471 w 91836"/>
                <a:gd name="connsiteY11" fmla="*/ 38932 h 1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36" h="110777">
                  <a:moveTo>
                    <a:pt x="61363" y="110778"/>
                  </a:moveTo>
                  <a:cubicBezTo>
                    <a:pt x="60174" y="97788"/>
                    <a:pt x="61982" y="88272"/>
                    <a:pt x="75067" y="79280"/>
                  </a:cubicBezTo>
                  <a:cubicBezTo>
                    <a:pt x="97049" y="64102"/>
                    <a:pt x="96811" y="32556"/>
                    <a:pt x="77921" y="13428"/>
                  </a:cubicBezTo>
                  <a:cubicBezTo>
                    <a:pt x="59841" y="-4842"/>
                    <a:pt x="29294" y="-4414"/>
                    <a:pt x="12165" y="14380"/>
                  </a:cubicBezTo>
                  <a:cubicBezTo>
                    <a:pt x="-4964" y="33174"/>
                    <a:pt x="-4393" y="65814"/>
                    <a:pt x="16352" y="79660"/>
                  </a:cubicBezTo>
                  <a:cubicBezTo>
                    <a:pt x="29294" y="88272"/>
                    <a:pt x="32435" y="97265"/>
                    <a:pt x="30579" y="110683"/>
                  </a:cubicBezTo>
                  <a:cubicBezTo>
                    <a:pt x="40904" y="105021"/>
                    <a:pt x="51134" y="104592"/>
                    <a:pt x="61363" y="110778"/>
                  </a:cubicBezTo>
                  <a:close/>
                  <a:moveTo>
                    <a:pt x="46471" y="38932"/>
                  </a:moveTo>
                  <a:cubicBezTo>
                    <a:pt x="50325" y="39503"/>
                    <a:pt x="53560" y="41977"/>
                    <a:pt x="52751" y="46354"/>
                  </a:cubicBezTo>
                  <a:cubicBezTo>
                    <a:pt x="52038" y="50113"/>
                    <a:pt x="49183" y="52539"/>
                    <a:pt x="44948" y="52730"/>
                  </a:cubicBezTo>
                  <a:cubicBezTo>
                    <a:pt x="40904" y="51588"/>
                    <a:pt x="38763" y="49114"/>
                    <a:pt x="39048" y="44831"/>
                  </a:cubicBezTo>
                  <a:cubicBezTo>
                    <a:pt x="39429" y="40169"/>
                    <a:pt x="42426" y="38313"/>
                    <a:pt x="46471" y="389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330">
              <a:extLst>
                <a:ext uri="{FF2B5EF4-FFF2-40B4-BE49-F238E27FC236}">
                  <a16:creationId xmlns:a16="http://schemas.microsoft.com/office/drawing/2014/main" id="{5051AC34-4B35-4E66-9071-76F6C226D3E5}"/>
                </a:ext>
              </a:extLst>
            </p:cNvPr>
            <p:cNvSpPr/>
            <p:nvPr/>
          </p:nvSpPr>
          <p:spPr>
            <a:xfrm>
              <a:off x="2007921" y="1652247"/>
              <a:ext cx="30736" cy="4532"/>
            </a:xfrm>
            <a:custGeom>
              <a:avLst/>
              <a:gdLst>
                <a:gd name="connsiteX0" fmla="*/ 0 w 30736"/>
                <a:gd name="connsiteY0" fmla="*/ 4390 h 4532"/>
                <a:gd name="connsiteX1" fmla="*/ 0 w 30736"/>
                <a:gd name="connsiteY1" fmla="*/ 4390 h 4532"/>
                <a:gd name="connsiteX2" fmla="*/ 30737 w 30736"/>
                <a:gd name="connsiteY2" fmla="*/ 4533 h 4532"/>
                <a:gd name="connsiteX3" fmla="*/ 0 w 30736"/>
                <a:gd name="connsiteY3" fmla="*/ 4390 h 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6" h="4532">
                  <a:moveTo>
                    <a:pt x="0" y="4390"/>
                  </a:moveTo>
                  <a:lnTo>
                    <a:pt x="0" y="4390"/>
                  </a:lnTo>
                  <a:cubicBezTo>
                    <a:pt x="10230" y="4438"/>
                    <a:pt x="20507" y="4485"/>
                    <a:pt x="30737" y="4533"/>
                  </a:cubicBezTo>
                  <a:cubicBezTo>
                    <a:pt x="20507" y="-1700"/>
                    <a:pt x="10277" y="-1272"/>
                    <a:pt x="0" y="43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331">
              <a:extLst>
                <a:ext uri="{FF2B5EF4-FFF2-40B4-BE49-F238E27FC236}">
                  <a16:creationId xmlns:a16="http://schemas.microsoft.com/office/drawing/2014/main" id="{7E8E8A59-7185-4930-99B8-8558E91E78D3}"/>
                </a:ext>
              </a:extLst>
            </p:cNvPr>
            <p:cNvSpPr/>
            <p:nvPr/>
          </p:nvSpPr>
          <p:spPr>
            <a:xfrm>
              <a:off x="2110090" y="1985880"/>
              <a:ext cx="91374" cy="107973"/>
            </a:xfrm>
            <a:custGeom>
              <a:avLst/>
              <a:gdLst>
                <a:gd name="connsiteX0" fmla="*/ 56512 w 91374"/>
                <a:gd name="connsiteY0" fmla="*/ 9291 h 107973"/>
                <a:gd name="connsiteX1" fmla="*/ 45616 w 91374"/>
                <a:gd name="connsiteY1" fmla="*/ 13 h 107973"/>
                <a:gd name="connsiteX2" fmla="*/ 35909 w 91374"/>
                <a:gd name="connsiteY2" fmla="*/ 9101 h 107973"/>
                <a:gd name="connsiteX3" fmla="*/ 29914 w 91374"/>
                <a:gd name="connsiteY3" fmla="*/ 18093 h 107973"/>
                <a:gd name="connsiteX4" fmla="*/ 24300 w 91374"/>
                <a:gd name="connsiteY4" fmla="*/ 21614 h 107973"/>
                <a:gd name="connsiteX5" fmla="*/ 1414 w 91374"/>
                <a:gd name="connsiteY5" fmla="*/ 72097 h 107973"/>
                <a:gd name="connsiteX6" fmla="*/ 45425 w 91374"/>
                <a:gd name="connsiteY6" fmla="*/ 107973 h 107973"/>
                <a:gd name="connsiteX7" fmla="*/ 89485 w 91374"/>
                <a:gd name="connsiteY7" fmla="*/ 75475 h 107973"/>
                <a:gd name="connsiteX8" fmla="*/ 67503 w 91374"/>
                <a:gd name="connsiteY8" fmla="*/ 21852 h 107973"/>
                <a:gd name="connsiteX9" fmla="*/ 60413 w 91374"/>
                <a:gd name="connsiteY9" fmla="*/ 16095 h 107973"/>
                <a:gd name="connsiteX10" fmla="*/ 60413 w 91374"/>
                <a:gd name="connsiteY10" fmla="*/ 16095 h 107973"/>
                <a:gd name="connsiteX11" fmla="*/ 56512 w 91374"/>
                <a:gd name="connsiteY11" fmla="*/ 9291 h 107973"/>
                <a:gd name="connsiteX12" fmla="*/ 46187 w 91374"/>
                <a:gd name="connsiteY12" fmla="*/ 69100 h 107973"/>
                <a:gd name="connsiteX13" fmla="*/ 38574 w 91374"/>
                <a:gd name="connsiteY13" fmla="*/ 61677 h 107973"/>
                <a:gd name="connsiteX14" fmla="*/ 45711 w 91374"/>
                <a:gd name="connsiteY14" fmla="*/ 55063 h 107973"/>
                <a:gd name="connsiteX15" fmla="*/ 52372 w 91374"/>
                <a:gd name="connsiteY15" fmla="*/ 61820 h 107973"/>
                <a:gd name="connsiteX16" fmla="*/ 46187 w 91374"/>
                <a:gd name="connsiteY16" fmla="*/ 6910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74" h="107973">
                  <a:moveTo>
                    <a:pt x="56512" y="9291"/>
                  </a:moveTo>
                  <a:cubicBezTo>
                    <a:pt x="55655" y="2820"/>
                    <a:pt x="52325" y="-225"/>
                    <a:pt x="45616" y="13"/>
                  </a:cubicBezTo>
                  <a:cubicBezTo>
                    <a:pt x="39478" y="251"/>
                    <a:pt x="36908" y="3344"/>
                    <a:pt x="35909" y="9101"/>
                  </a:cubicBezTo>
                  <a:cubicBezTo>
                    <a:pt x="35291" y="12717"/>
                    <a:pt x="35814" y="17760"/>
                    <a:pt x="29914" y="18093"/>
                  </a:cubicBezTo>
                  <a:cubicBezTo>
                    <a:pt x="28059" y="19283"/>
                    <a:pt x="26203" y="20472"/>
                    <a:pt x="24300" y="21614"/>
                  </a:cubicBezTo>
                  <a:cubicBezTo>
                    <a:pt x="5220" y="32748"/>
                    <a:pt x="-3678" y="52351"/>
                    <a:pt x="1414" y="72097"/>
                  </a:cubicBezTo>
                  <a:cubicBezTo>
                    <a:pt x="6885" y="93413"/>
                    <a:pt x="24538" y="107830"/>
                    <a:pt x="45425" y="107973"/>
                  </a:cubicBezTo>
                  <a:cubicBezTo>
                    <a:pt x="64933" y="108116"/>
                    <a:pt x="84251" y="93841"/>
                    <a:pt x="89485" y="75475"/>
                  </a:cubicBezTo>
                  <a:cubicBezTo>
                    <a:pt x="95480" y="54397"/>
                    <a:pt x="86963" y="33510"/>
                    <a:pt x="67503" y="21852"/>
                  </a:cubicBezTo>
                  <a:cubicBezTo>
                    <a:pt x="64838" y="20235"/>
                    <a:pt x="61555" y="19568"/>
                    <a:pt x="60413" y="16095"/>
                  </a:cubicBezTo>
                  <a:lnTo>
                    <a:pt x="60413" y="16095"/>
                  </a:lnTo>
                  <a:cubicBezTo>
                    <a:pt x="57654" y="14668"/>
                    <a:pt x="56892" y="11956"/>
                    <a:pt x="56512" y="9291"/>
                  </a:cubicBezTo>
                  <a:close/>
                  <a:moveTo>
                    <a:pt x="46187" y="69100"/>
                  </a:moveTo>
                  <a:cubicBezTo>
                    <a:pt x="41714" y="69242"/>
                    <a:pt x="38526" y="66102"/>
                    <a:pt x="38574" y="61677"/>
                  </a:cubicBezTo>
                  <a:cubicBezTo>
                    <a:pt x="38621" y="57776"/>
                    <a:pt x="41857" y="55729"/>
                    <a:pt x="45711" y="55063"/>
                  </a:cubicBezTo>
                  <a:cubicBezTo>
                    <a:pt x="49708" y="55587"/>
                    <a:pt x="52372" y="57490"/>
                    <a:pt x="52372" y="61820"/>
                  </a:cubicBezTo>
                  <a:cubicBezTo>
                    <a:pt x="52277" y="65864"/>
                    <a:pt x="50136" y="68957"/>
                    <a:pt x="46187" y="6910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332">
              <a:extLst>
                <a:ext uri="{FF2B5EF4-FFF2-40B4-BE49-F238E27FC236}">
                  <a16:creationId xmlns:a16="http://schemas.microsoft.com/office/drawing/2014/main" id="{CFECFFA4-2497-497E-BA4A-8A463936B305}"/>
                </a:ext>
              </a:extLst>
            </p:cNvPr>
            <p:cNvSpPr/>
            <p:nvPr/>
          </p:nvSpPr>
          <p:spPr>
            <a:xfrm>
              <a:off x="2140051" y="1980989"/>
              <a:ext cx="30451" cy="22984"/>
            </a:xfrm>
            <a:custGeom>
              <a:avLst/>
              <a:gdLst>
                <a:gd name="connsiteX0" fmla="*/ 29595 w 30451"/>
                <a:gd name="connsiteY0" fmla="*/ 7474 h 22984"/>
                <a:gd name="connsiteX1" fmla="*/ 24266 w 30451"/>
                <a:gd name="connsiteY1" fmla="*/ 1098 h 22984"/>
                <a:gd name="connsiteX2" fmla="*/ 2236 w 30451"/>
                <a:gd name="connsiteY2" fmla="*/ 16894 h 22984"/>
                <a:gd name="connsiteX3" fmla="*/ 0 w 30451"/>
                <a:gd name="connsiteY3" fmla="*/ 22985 h 22984"/>
                <a:gd name="connsiteX4" fmla="*/ 5995 w 30451"/>
                <a:gd name="connsiteY4" fmla="*/ 13992 h 22984"/>
                <a:gd name="connsiteX5" fmla="*/ 15702 w 30451"/>
                <a:gd name="connsiteY5" fmla="*/ 4904 h 22984"/>
                <a:gd name="connsiteX6" fmla="*/ 26597 w 30451"/>
                <a:gd name="connsiteY6" fmla="*/ 14182 h 22984"/>
                <a:gd name="connsiteX7" fmla="*/ 30451 w 30451"/>
                <a:gd name="connsiteY7" fmla="*/ 20986 h 22984"/>
                <a:gd name="connsiteX8" fmla="*/ 30451 w 30451"/>
                <a:gd name="connsiteY8" fmla="*/ 20986 h 22984"/>
                <a:gd name="connsiteX9" fmla="*/ 30451 w 30451"/>
                <a:gd name="connsiteY9" fmla="*/ 20986 h 22984"/>
                <a:gd name="connsiteX10" fmla="*/ 29595 w 30451"/>
                <a:gd name="connsiteY10" fmla="*/ 7474 h 2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51" h="22984">
                  <a:moveTo>
                    <a:pt x="29595" y="7474"/>
                  </a:moveTo>
                  <a:cubicBezTo>
                    <a:pt x="29500" y="3810"/>
                    <a:pt x="28168" y="2002"/>
                    <a:pt x="24266" y="1098"/>
                  </a:cubicBezTo>
                  <a:cubicBezTo>
                    <a:pt x="9468" y="-2281"/>
                    <a:pt x="3473" y="1907"/>
                    <a:pt x="2236" y="16894"/>
                  </a:cubicBezTo>
                  <a:cubicBezTo>
                    <a:pt x="2046" y="18988"/>
                    <a:pt x="761" y="20986"/>
                    <a:pt x="0" y="22985"/>
                  </a:cubicBezTo>
                  <a:cubicBezTo>
                    <a:pt x="5900" y="22652"/>
                    <a:pt x="5377" y="17608"/>
                    <a:pt x="5995" y="13992"/>
                  </a:cubicBezTo>
                  <a:cubicBezTo>
                    <a:pt x="6994" y="8235"/>
                    <a:pt x="9611" y="5142"/>
                    <a:pt x="15702" y="4904"/>
                  </a:cubicBezTo>
                  <a:cubicBezTo>
                    <a:pt x="22410" y="4666"/>
                    <a:pt x="25741" y="7711"/>
                    <a:pt x="26597" y="14182"/>
                  </a:cubicBezTo>
                  <a:cubicBezTo>
                    <a:pt x="26931" y="16847"/>
                    <a:pt x="27692" y="19559"/>
                    <a:pt x="30451" y="20986"/>
                  </a:cubicBezTo>
                  <a:lnTo>
                    <a:pt x="30451" y="20986"/>
                  </a:lnTo>
                  <a:cubicBezTo>
                    <a:pt x="30451" y="20986"/>
                    <a:pt x="30451" y="20986"/>
                    <a:pt x="30451" y="20986"/>
                  </a:cubicBezTo>
                  <a:cubicBezTo>
                    <a:pt x="30118" y="16466"/>
                    <a:pt x="29690" y="11994"/>
                    <a:pt x="29595" y="747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333">
              <a:extLst>
                <a:ext uri="{FF2B5EF4-FFF2-40B4-BE49-F238E27FC236}">
                  <a16:creationId xmlns:a16="http://schemas.microsoft.com/office/drawing/2014/main" id="{8B2D5011-2CD8-45B0-8171-35B1AE8425CB}"/>
                </a:ext>
              </a:extLst>
            </p:cNvPr>
            <p:cNvSpPr/>
            <p:nvPr/>
          </p:nvSpPr>
          <p:spPr>
            <a:xfrm>
              <a:off x="2109774" y="1545782"/>
              <a:ext cx="91237" cy="107163"/>
            </a:xfrm>
            <a:custGeom>
              <a:avLst/>
              <a:gdLst>
                <a:gd name="connsiteX0" fmla="*/ 36177 w 91237"/>
                <a:gd name="connsiteY0" fmla="*/ 97818 h 107163"/>
                <a:gd name="connsiteX1" fmla="*/ 45789 w 91237"/>
                <a:gd name="connsiteY1" fmla="*/ 107144 h 107163"/>
                <a:gd name="connsiteX2" fmla="*/ 56827 w 91237"/>
                <a:gd name="connsiteY2" fmla="*/ 98008 h 107163"/>
                <a:gd name="connsiteX3" fmla="*/ 60681 w 91237"/>
                <a:gd name="connsiteY3" fmla="*/ 91204 h 107163"/>
                <a:gd name="connsiteX4" fmla="*/ 60681 w 91237"/>
                <a:gd name="connsiteY4" fmla="*/ 91204 h 107163"/>
                <a:gd name="connsiteX5" fmla="*/ 60681 w 91237"/>
                <a:gd name="connsiteY5" fmla="*/ 91204 h 107163"/>
                <a:gd name="connsiteX6" fmla="*/ 70483 w 91237"/>
                <a:gd name="connsiteY6" fmla="*/ 84210 h 107163"/>
                <a:gd name="connsiteX7" fmla="*/ 90657 w 91237"/>
                <a:gd name="connsiteY7" fmla="*/ 38485 h 107163"/>
                <a:gd name="connsiteX8" fmla="*/ 61110 w 91237"/>
                <a:gd name="connsiteY8" fmla="*/ 2800 h 107163"/>
                <a:gd name="connsiteX9" fmla="*/ 12578 w 91237"/>
                <a:gd name="connsiteY9" fmla="*/ 14838 h 107163"/>
                <a:gd name="connsiteX10" fmla="*/ 30040 w 91237"/>
                <a:gd name="connsiteY10" fmla="*/ 89158 h 107163"/>
                <a:gd name="connsiteX11" fmla="*/ 36177 w 91237"/>
                <a:gd name="connsiteY11" fmla="*/ 97818 h 107163"/>
                <a:gd name="connsiteX12" fmla="*/ 46122 w 91237"/>
                <a:gd name="connsiteY12" fmla="*/ 38961 h 107163"/>
                <a:gd name="connsiteX13" fmla="*/ 52640 w 91237"/>
                <a:gd name="connsiteY13" fmla="*/ 45955 h 107163"/>
                <a:gd name="connsiteX14" fmla="*/ 45741 w 91237"/>
                <a:gd name="connsiteY14" fmla="*/ 52712 h 107163"/>
                <a:gd name="connsiteX15" fmla="*/ 38890 w 91237"/>
                <a:gd name="connsiteY15" fmla="*/ 45527 h 107163"/>
                <a:gd name="connsiteX16" fmla="*/ 46122 w 91237"/>
                <a:gd name="connsiteY16" fmla="*/ 38961 h 10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37" h="107163">
                  <a:moveTo>
                    <a:pt x="36177" y="97818"/>
                  </a:moveTo>
                  <a:cubicBezTo>
                    <a:pt x="37177" y="103480"/>
                    <a:pt x="39556" y="106858"/>
                    <a:pt x="45789" y="107144"/>
                  </a:cubicBezTo>
                  <a:cubicBezTo>
                    <a:pt x="52450" y="107429"/>
                    <a:pt x="55971" y="104574"/>
                    <a:pt x="56827" y="98008"/>
                  </a:cubicBezTo>
                  <a:cubicBezTo>
                    <a:pt x="57160" y="95344"/>
                    <a:pt x="57922" y="92632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2775" y="87207"/>
                    <a:pt x="67152" y="86446"/>
                    <a:pt x="70483" y="84210"/>
                  </a:cubicBezTo>
                  <a:cubicBezTo>
                    <a:pt x="86851" y="73171"/>
                    <a:pt x="93321" y="57803"/>
                    <a:pt x="90657" y="38485"/>
                  </a:cubicBezTo>
                  <a:cubicBezTo>
                    <a:pt x="88183" y="20595"/>
                    <a:pt x="77810" y="8367"/>
                    <a:pt x="61110" y="2800"/>
                  </a:cubicBezTo>
                  <a:cubicBezTo>
                    <a:pt x="42934" y="-3243"/>
                    <a:pt x="26090" y="373"/>
                    <a:pt x="12578" y="14838"/>
                  </a:cubicBezTo>
                  <a:cubicBezTo>
                    <a:pt x="-9500" y="38438"/>
                    <a:pt x="-1792" y="71173"/>
                    <a:pt x="30040" y="89158"/>
                  </a:cubicBezTo>
                  <a:cubicBezTo>
                    <a:pt x="36082" y="89111"/>
                    <a:pt x="35559" y="94202"/>
                    <a:pt x="36177" y="97818"/>
                  </a:cubicBezTo>
                  <a:close/>
                  <a:moveTo>
                    <a:pt x="46122" y="38961"/>
                  </a:moveTo>
                  <a:cubicBezTo>
                    <a:pt x="50404" y="38913"/>
                    <a:pt x="52688" y="41530"/>
                    <a:pt x="52640" y="45955"/>
                  </a:cubicBezTo>
                  <a:cubicBezTo>
                    <a:pt x="52069" y="49952"/>
                    <a:pt x="49881" y="53045"/>
                    <a:pt x="45741" y="52712"/>
                  </a:cubicBezTo>
                  <a:cubicBezTo>
                    <a:pt x="41982" y="52379"/>
                    <a:pt x="38842" y="49619"/>
                    <a:pt x="38890" y="45527"/>
                  </a:cubicBezTo>
                  <a:cubicBezTo>
                    <a:pt x="38937" y="41340"/>
                    <a:pt x="42125" y="39009"/>
                    <a:pt x="46122" y="3896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334">
              <a:extLst>
                <a:ext uri="{FF2B5EF4-FFF2-40B4-BE49-F238E27FC236}">
                  <a16:creationId xmlns:a16="http://schemas.microsoft.com/office/drawing/2014/main" id="{BFAA9571-0A5D-411D-B53D-E0893E606143}"/>
                </a:ext>
              </a:extLst>
            </p:cNvPr>
            <p:cNvSpPr/>
            <p:nvPr/>
          </p:nvSpPr>
          <p:spPr>
            <a:xfrm>
              <a:off x="2139766" y="1634845"/>
              <a:ext cx="30689" cy="22419"/>
            </a:xfrm>
            <a:custGeom>
              <a:avLst/>
              <a:gdLst>
                <a:gd name="connsiteX0" fmla="*/ 2474 w 30689"/>
                <a:gd name="connsiteY0" fmla="*/ 7327 h 22419"/>
                <a:gd name="connsiteX1" fmla="*/ 17605 w 30689"/>
                <a:gd name="connsiteY1" fmla="*/ 22410 h 22419"/>
                <a:gd name="connsiteX2" fmla="*/ 29976 w 30689"/>
                <a:gd name="connsiteY2" fmla="*/ 7470 h 22419"/>
                <a:gd name="connsiteX3" fmla="*/ 30689 w 30689"/>
                <a:gd name="connsiteY3" fmla="*/ 2094 h 22419"/>
                <a:gd name="connsiteX4" fmla="*/ 30689 w 30689"/>
                <a:gd name="connsiteY4" fmla="*/ 2094 h 22419"/>
                <a:gd name="connsiteX5" fmla="*/ 26835 w 30689"/>
                <a:gd name="connsiteY5" fmla="*/ 8898 h 22419"/>
                <a:gd name="connsiteX6" fmla="*/ 15797 w 30689"/>
                <a:gd name="connsiteY6" fmla="*/ 18033 h 22419"/>
                <a:gd name="connsiteX7" fmla="*/ 6185 w 30689"/>
                <a:gd name="connsiteY7" fmla="*/ 8707 h 22419"/>
                <a:gd name="connsiteX8" fmla="*/ 0 w 30689"/>
                <a:gd name="connsiteY8" fmla="*/ 0 h 22419"/>
                <a:gd name="connsiteX9" fmla="*/ 2474 w 30689"/>
                <a:gd name="connsiteY9" fmla="*/ 7327 h 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89" h="22419">
                  <a:moveTo>
                    <a:pt x="2474" y="7327"/>
                  </a:moveTo>
                  <a:cubicBezTo>
                    <a:pt x="381" y="19698"/>
                    <a:pt x="6043" y="22125"/>
                    <a:pt x="17605" y="22410"/>
                  </a:cubicBezTo>
                  <a:cubicBezTo>
                    <a:pt x="30166" y="22696"/>
                    <a:pt x="30594" y="16368"/>
                    <a:pt x="29976" y="7470"/>
                  </a:cubicBezTo>
                  <a:cubicBezTo>
                    <a:pt x="29880" y="5710"/>
                    <a:pt x="30404" y="3902"/>
                    <a:pt x="30689" y="2094"/>
                  </a:cubicBezTo>
                  <a:cubicBezTo>
                    <a:pt x="30689" y="2094"/>
                    <a:pt x="30689" y="2094"/>
                    <a:pt x="30689" y="2094"/>
                  </a:cubicBezTo>
                  <a:cubicBezTo>
                    <a:pt x="27930" y="3521"/>
                    <a:pt x="27168" y="6233"/>
                    <a:pt x="26835" y="8898"/>
                  </a:cubicBezTo>
                  <a:cubicBezTo>
                    <a:pt x="25979" y="15511"/>
                    <a:pt x="22506" y="18318"/>
                    <a:pt x="15797" y="18033"/>
                  </a:cubicBezTo>
                  <a:cubicBezTo>
                    <a:pt x="9564" y="17748"/>
                    <a:pt x="7185" y="14369"/>
                    <a:pt x="6185" y="8707"/>
                  </a:cubicBezTo>
                  <a:cubicBezTo>
                    <a:pt x="5567" y="5091"/>
                    <a:pt x="6043" y="0"/>
                    <a:pt x="0" y="0"/>
                  </a:cubicBezTo>
                  <a:cubicBezTo>
                    <a:pt x="2569" y="1856"/>
                    <a:pt x="2950" y="4710"/>
                    <a:pt x="2474" y="7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335">
              <a:extLst>
                <a:ext uri="{FF2B5EF4-FFF2-40B4-BE49-F238E27FC236}">
                  <a16:creationId xmlns:a16="http://schemas.microsoft.com/office/drawing/2014/main" id="{C8BAD9C9-4264-4393-AE51-9FAF1CCEA0A2}"/>
                </a:ext>
              </a:extLst>
            </p:cNvPr>
            <p:cNvSpPr/>
            <p:nvPr/>
          </p:nvSpPr>
          <p:spPr>
            <a:xfrm>
              <a:off x="2047696" y="562572"/>
              <a:ext cx="91787" cy="90879"/>
            </a:xfrm>
            <a:custGeom>
              <a:avLst/>
              <a:gdLst>
                <a:gd name="connsiteX0" fmla="*/ 45870 w 91787"/>
                <a:gd name="connsiteY0" fmla="*/ 90880 h 90879"/>
                <a:gd name="connsiteX1" fmla="*/ 91785 w 91787"/>
                <a:gd name="connsiteY1" fmla="*/ 44822 h 90879"/>
                <a:gd name="connsiteX2" fmla="*/ 46536 w 91787"/>
                <a:gd name="connsiteY2" fmla="*/ 1 h 90879"/>
                <a:gd name="connsiteX3" fmla="*/ 2 w 91787"/>
                <a:gd name="connsiteY3" fmla="*/ 44870 h 90879"/>
                <a:gd name="connsiteX4" fmla="*/ 45870 w 91787"/>
                <a:gd name="connsiteY4" fmla="*/ 90880 h 90879"/>
                <a:gd name="connsiteX5" fmla="*/ 43157 w 91787"/>
                <a:gd name="connsiteY5" fmla="*/ 39303 h 90879"/>
                <a:gd name="connsiteX6" fmla="*/ 48534 w 91787"/>
                <a:gd name="connsiteY6" fmla="*/ 48200 h 90879"/>
                <a:gd name="connsiteX7" fmla="*/ 44680 w 91787"/>
                <a:gd name="connsiteY7" fmla="*/ 52292 h 90879"/>
                <a:gd name="connsiteX8" fmla="*/ 38875 w 91787"/>
                <a:gd name="connsiteY8" fmla="*/ 44965 h 90879"/>
                <a:gd name="connsiteX9" fmla="*/ 43157 w 91787"/>
                <a:gd name="connsiteY9" fmla="*/ 39303 h 9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87" h="90879">
                  <a:moveTo>
                    <a:pt x="45870" y="90880"/>
                  </a:moveTo>
                  <a:cubicBezTo>
                    <a:pt x="70849" y="90832"/>
                    <a:pt x="92070" y="69564"/>
                    <a:pt x="91785" y="44822"/>
                  </a:cubicBezTo>
                  <a:cubicBezTo>
                    <a:pt x="91499" y="19747"/>
                    <a:pt x="71706" y="192"/>
                    <a:pt x="46536" y="1"/>
                  </a:cubicBezTo>
                  <a:cubicBezTo>
                    <a:pt x="20414" y="-189"/>
                    <a:pt x="287" y="19176"/>
                    <a:pt x="2" y="44870"/>
                  </a:cubicBezTo>
                  <a:cubicBezTo>
                    <a:pt x="-236" y="69707"/>
                    <a:pt x="20890" y="90880"/>
                    <a:pt x="45870" y="90880"/>
                  </a:cubicBezTo>
                  <a:close/>
                  <a:moveTo>
                    <a:pt x="43157" y="39303"/>
                  </a:moveTo>
                  <a:cubicBezTo>
                    <a:pt x="48582" y="39683"/>
                    <a:pt x="48106" y="44394"/>
                    <a:pt x="48534" y="48200"/>
                  </a:cubicBezTo>
                  <a:cubicBezTo>
                    <a:pt x="48772" y="50674"/>
                    <a:pt x="48153" y="52530"/>
                    <a:pt x="44680" y="52292"/>
                  </a:cubicBezTo>
                  <a:cubicBezTo>
                    <a:pt x="41397" y="51245"/>
                    <a:pt x="38875" y="48771"/>
                    <a:pt x="38875" y="44965"/>
                  </a:cubicBezTo>
                  <a:cubicBezTo>
                    <a:pt x="38875" y="42491"/>
                    <a:pt x="39969" y="39065"/>
                    <a:pt x="43157" y="393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336">
              <a:extLst>
                <a:ext uri="{FF2B5EF4-FFF2-40B4-BE49-F238E27FC236}">
                  <a16:creationId xmlns:a16="http://schemas.microsoft.com/office/drawing/2014/main" id="{14B2C6C4-4510-49ED-82C0-5A50248DBBC5}"/>
                </a:ext>
              </a:extLst>
            </p:cNvPr>
            <p:cNvSpPr/>
            <p:nvPr/>
          </p:nvSpPr>
          <p:spPr>
            <a:xfrm>
              <a:off x="2287312" y="562573"/>
              <a:ext cx="90736" cy="90880"/>
            </a:xfrm>
            <a:custGeom>
              <a:avLst/>
              <a:gdLst>
                <a:gd name="connsiteX0" fmla="*/ 45297 w 90736"/>
                <a:gd name="connsiteY0" fmla="*/ 90879 h 90880"/>
                <a:gd name="connsiteX1" fmla="*/ 90736 w 90736"/>
                <a:gd name="connsiteY1" fmla="*/ 45059 h 90880"/>
                <a:gd name="connsiteX2" fmla="*/ 44964 w 90736"/>
                <a:gd name="connsiteY2" fmla="*/ 1 h 90880"/>
                <a:gd name="connsiteX3" fmla="*/ 0 w 90736"/>
                <a:gd name="connsiteY3" fmla="*/ 44726 h 90880"/>
                <a:gd name="connsiteX4" fmla="*/ 45297 w 90736"/>
                <a:gd name="connsiteY4" fmla="*/ 90879 h 90880"/>
                <a:gd name="connsiteX5" fmla="*/ 45249 w 90736"/>
                <a:gd name="connsiteY5" fmla="*/ 38684 h 90880"/>
                <a:gd name="connsiteX6" fmla="*/ 52148 w 90736"/>
                <a:gd name="connsiteY6" fmla="*/ 45202 h 90880"/>
                <a:gd name="connsiteX7" fmla="*/ 45678 w 90736"/>
                <a:gd name="connsiteY7" fmla="*/ 52387 h 90880"/>
                <a:gd name="connsiteX8" fmla="*/ 38588 w 90736"/>
                <a:gd name="connsiteY8" fmla="*/ 45535 h 90880"/>
                <a:gd name="connsiteX9" fmla="*/ 45249 w 90736"/>
                <a:gd name="connsiteY9" fmla="*/ 38684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36" h="90880">
                  <a:moveTo>
                    <a:pt x="45297" y="90879"/>
                  </a:moveTo>
                  <a:cubicBezTo>
                    <a:pt x="70800" y="91022"/>
                    <a:pt x="90784" y="70896"/>
                    <a:pt x="90736" y="45059"/>
                  </a:cubicBezTo>
                  <a:cubicBezTo>
                    <a:pt x="90736" y="19081"/>
                    <a:pt x="71181" y="-142"/>
                    <a:pt x="44964" y="1"/>
                  </a:cubicBezTo>
                  <a:cubicBezTo>
                    <a:pt x="19746" y="144"/>
                    <a:pt x="143" y="19604"/>
                    <a:pt x="0" y="44726"/>
                  </a:cubicBezTo>
                  <a:cubicBezTo>
                    <a:pt x="-95" y="70372"/>
                    <a:pt x="19889" y="90737"/>
                    <a:pt x="45297" y="90879"/>
                  </a:cubicBezTo>
                  <a:close/>
                  <a:moveTo>
                    <a:pt x="45249" y="38684"/>
                  </a:moveTo>
                  <a:cubicBezTo>
                    <a:pt x="49436" y="38493"/>
                    <a:pt x="52053" y="40777"/>
                    <a:pt x="52148" y="45202"/>
                  </a:cubicBezTo>
                  <a:cubicBezTo>
                    <a:pt x="52243" y="49580"/>
                    <a:pt x="49532" y="51578"/>
                    <a:pt x="45678" y="52387"/>
                  </a:cubicBezTo>
                  <a:cubicBezTo>
                    <a:pt x="41443" y="51911"/>
                    <a:pt x="38826" y="49580"/>
                    <a:pt x="38588" y="45535"/>
                  </a:cubicBezTo>
                  <a:cubicBezTo>
                    <a:pt x="38302" y="41158"/>
                    <a:pt x="41157" y="38826"/>
                    <a:pt x="45249" y="3868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337">
              <a:extLst>
                <a:ext uri="{FF2B5EF4-FFF2-40B4-BE49-F238E27FC236}">
                  <a16:creationId xmlns:a16="http://schemas.microsoft.com/office/drawing/2014/main" id="{06BE34FC-D38C-497E-9DA0-CA296E243CC3}"/>
                </a:ext>
              </a:extLst>
            </p:cNvPr>
            <p:cNvSpPr/>
            <p:nvPr/>
          </p:nvSpPr>
          <p:spPr>
            <a:xfrm>
              <a:off x="2122660" y="3948250"/>
              <a:ext cx="542107" cy="159490"/>
            </a:xfrm>
            <a:custGeom>
              <a:avLst/>
              <a:gdLst>
                <a:gd name="connsiteX0" fmla="*/ 250678 w 542107"/>
                <a:gd name="connsiteY0" fmla="*/ 904 h 159490"/>
                <a:gd name="connsiteX1" fmla="*/ 250297 w 542107"/>
                <a:gd name="connsiteY1" fmla="*/ 0 h 159490"/>
                <a:gd name="connsiteX2" fmla="*/ 237451 w 542107"/>
                <a:gd name="connsiteY2" fmla="*/ 1618 h 159490"/>
                <a:gd name="connsiteX3" fmla="*/ 98278 w 542107"/>
                <a:gd name="connsiteY3" fmla="*/ 1808 h 159490"/>
                <a:gd name="connsiteX4" fmla="*/ 3260 w 542107"/>
                <a:gd name="connsiteY4" fmla="*/ 76937 h 159490"/>
                <a:gd name="connsiteX5" fmla="*/ 500 w 542107"/>
                <a:gd name="connsiteY5" fmla="*/ 143455 h 159490"/>
                <a:gd name="connsiteX6" fmla="*/ 500 w 542107"/>
                <a:gd name="connsiteY6" fmla="*/ 143598 h 159490"/>
                <a:gd name="connsiteX7" fmla="*/ 1547 w 542107"/>
                <a:gd name="connsiteY7" fmla="*/ 143931 h 159490"/>
                <a:gd name="connsiteX8" fmla="*/ 27431 w 542107"/>
                <a:gd name="connsiteY8" fmla="*/ 159394 h 159490"/>
                <a:gd name="connsiteX9" fmla="*/ 512608 w 542107"/>
                <a:gd name="connsiteY9" fmla="*/ 159490 h 159490"/>
                <a:gd name="connsiteX10" fmla="*/ 541394 w 542107"/>
                <a:gd name="connsiteY10" fmla="*/ 141124 h 159490"/>
                <a:gd name="connsiteX11" fmla="*/ 542108 w 542107"/>
                <a:gd name="connsiteY11" fmla="*/ 140648 h 159490"/>
                <a:gd name="connsiteX12" fmla="*/ 541822 w 542107"/>
                <a:gd name="connsiteY12" fmla="*/ 100680 h 159490"/>
                <a:gd name="connsiteX13" fmla="*/ 442998 w 542107"/>
                <a:gd name="connsiteY13" fmla="*/ 1808 h 159490"/>
                <a:gd name="connsiteX14" fmla="*/ 291645 w 542107"/>
                <a:gd name="connsiteY14" fmla="*/ 1998 h 159490"/>
                <a:gd name="connsiteX15" fmla="*/ 290884 w 542107"/>
                <a:gd name="connsiteY15" fmla="*/ 3140 h 159490"/>
                <a:gd name="connsiteX16" fmla="*/ 250678 w 542107"/>
                <a:gd name="connsiteY16" fmla="*/ 904 h 1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107" h="159490">
                  <a:moveTo>
                    <a:pt x="250678" y="904"/>
                  </a:moveTo>
                  <a:cubicBezTo>
                    <a:pt x="250535" y="619"/>
                    <a:pt x="250440" y="285"/>
                    <a:pt x="250297" y="0"/>
                  </a:cubicBezTo>
                  <a:cubicBezTo>
                    <a:pt x="246443" y="2760"/>
                    <a:pt x="241781" y="1618"/>
                    <a:pt x="237451" y="1618"/>
                  </a:cubicBezTo>
                  <a:cubicBezTo>
                    <a:pt x="191060" y="1713"/>
                    <a:pt x="144669" y="1380"/>
                    <a:pt x="98278" y="1808"/>
                  </a:cubicBezTo>
                  <a:cubicBezTo>
                    <a:pt x="52173" y="2236"/>
                    <a:pt x="14537" y="32307"/>
                    <a:pt x="3260" y="76937"/>
                  </a:cubicBezTo>
                  <a:cubicBezTo>
                    <a:pt x="-2307" y="98919"/>
                    <a:pt x="1071" y="121235"/>
                    <a:pt x="500" y="143455"/>
                  </a:cubicBezTo>
                  <a:cubicBezTo>
                    <a:pt x="500" y="143503"/>
                    <a:pt x="500" y="143550"/>
                    <a:pt x="500" y="143598"/>
                  </a:cubicBezTo>
                  <a:cubicBezTo>
                    <a:pt x="833" y="143740"/>
                    <a:pt x="1167" y="143788"/>
                    <a:pt x="1547" y="143931"/>
                  </a:cubicBezTo>
                  <a:cubicBezTo>
                    <a:pt x="4830" y="158062"/>
                    <a:pt x="14965" y="159442"/>
                    <a:pt x="27431" y="159394"/>
                  </a:cubicBezTo>
                  <a:cubicBezTo>
                    <a:pt x="189157" y="159156"/>
                    <a:pt x="350882" y="159061"/>
                    <a:pt x="512608" y="159490"/>
                  </a:cubicBezTo>
                  <a:cubicBezTo>
                    <a:pt x="527310" y="159537"/>
                    <a:pt x="538682" y="158109"/>
                    <a:pt x="541394" y="141124"/>
                  </a:cubicBezTo>
                  <a:cubicBezTo>
                    <a:pt x="541632" y="140933"/>
                    <a:pt x="541870" y="140838"/>
                    <a:pt x="542108" y="140648"/>
                  </a:cubicBezTo>
                  <a:cubicBezTo>
                    <a:pt x="542013" y="127325"/>
                    <a:pt x="542060" y="114003"/>
                    <a:pt x="541822" y="100680"/>
                  </a:cubicBezTo>
                  <a:cubicBezTo>
                    <a:pt x="540680" y="44821"/>
                    <a:pt x="498524" y="2236"/>
                    <a:pt x="442998" y="1808"/>
                  </a:cubicBezTo>
                  <a:cubicBezTo>
                    <a:pt x="392563" y="1427"/>
                    <a:pt x="342080" y="1903"/>
                    <a:pt x="291645" y="1998"/>
                  </a:cubicBezTo>
                  <a:cubicBezTo>
                    <a:pt x="291407" y="2379"/>
                    <a:pt x="291169" y="2760"/>
                    <a:pt x="290884" y="3140"/>
                  </a:cubicBezTo>
                  <a:cubicBezTo>
                    <a:pt x="277180" y="7470"/>
                    <a:pt x="263620" y="9992"/>
                    <a:pt x="250678" y="904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338">
              <a:extLst>
                <a:ext uri="{FF2B5EF4-FFF2-40B4-BE49-F238E27FC236}">
                  <a16:creationId xmlns:a16="http://schemas.microsoft.com/office/drawing/2014/main" id="{52976CF9-EBDE-44B5-B4A5-4C07277A654A}"/>
                </a:ext>
              </a:extLst>
            </p:cNvPr>
            <p:cNvSpPr/>
            <p:nvPr/>
          </p:nvSpPr>
          <p:spPr>
            <a:xfrm>
              <a:off x="2372957" y="3947109"/>
              <a:ext cx="41347" cy="8196"/>
            </a:xfrm>
            <a:custGeom>
              <a:avLst/>
              <a:gdLst>
                <a:gd name="connsiteX0" fmla="*/ 1332 w 41347"/>
                <a:gd name="connsiteY0" fmla="*/ 0 h 8196"/>
                <a:gd name="connsiteX1" fmla="*/ 0 w 41347"/>
                <a:gd name="connsiteY1" fmla="*/ 1142 h 8196"/>
                <a:gd name="connsiteX2" fmla="*/ 381 w 41347"/>
                <a:gd name="connsiteY2" fmla="*/ 2046 h 8196"/>
                <a:gd name="connsiteX3" fmla="*/ 40586 w 41347"/>
                <a:gd name="connsiteY3" fmla="*/ 4282 h 8196"/>
                <a:gd name="connsiteX4" fmla="*/ 41347 w 41347"/>
                <a:gd name="connsiteY4" fmla="*/ 3140 h 8196"/>
                <a:gd name="connsiteX5" fmla="*/ 41109 w 41347"/>
                <a:gd name="connsiteY5" fmla="*/ 3140 h 8196"/>
                <a:gd name="connsiteX6" fmla="*/ 1332 w 41347"/>
                <a:gd name="connsiteY6" fmla="*/ 0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7" h="8196">
                  <a:moveTo>
                    <a:pt x="1332" y="0"/>
                  </a:moveTo>
                  <a:cubicBezTo>
                    <a:pt x="904" y="428"/>
                    <a:pt x="428" y="809"/>
                    <a:pt x="0" y="1142"/>
                  </a:cubicBezTo>
                  <a:cubicBezTo>
                    <a:pt x="143" y="1427"/>
                    <a:pt x="238" y="1760"/>
                    <a:pt x="381" y="2046"/>
                  </a:cubicBezTo>
                  <a:cubicBezTo>
                    <a:pt x="13322" y="11134"/>
                    <a:pt x="26883" y="8612"/>
                    <a:pt x="40586" y="4282"/>
                  </a:cubicBezTo>
                  <a:cubicBezTo>
                    <a:pt x="40872" y="3902"/>
                    <a:pt x="41062" y="3521"/>
                    <a:pt x="41347" y="3140"/>
                  </a:cubicBezTo>
                  <a:cubicBezTo>
                    <a:pt x="41252" y="3140"/>
                    <a:pt x="41205" y="3140"/>
                    <a:pt x="41109" y="3140"/>
                  </a:cubicBezTo>
                  <a:cubicBezTo>
                    <a:pt x="27882" y="1570"/>
                    <a:pt x="14131" y="6899"/>
                    <a:pt x="1332" y="0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339">
              <a:extLst>
                <a:ext uri="{FF2B5EF4-FFF2-40B4-BE49-F238E27FC236}">
                  <a16:creationId xmlns:a16="http://schemas.microsoft.com/office/drawing/2014/main" id="{999BE979-F824-416E-835A-4E85B107D2C4}"/>
                </a:ext>
              </a:extLst>
            </p:cNvPr>
            <p:cNvSpPr/>
            <p:nvPr/>
          </p:nvSpPr>
          <p:spPr>
            <a:xfrm>
              <a:off x="2123113" y="4088850"/>
              <a:ext cx="542103" cy="23219"/>
            </a:xfrm>
            <a:custGeom>
              <a:avLst/>
              <a:gdLst>
                <a:gd name="connsiteX0" fmla="*/ 512108 w 542103"/>
                <a:gd name="connsiteY0" fmla="*/ 18842 h 23219"/>
                <a:gd name="connsiteX1" fmla="*/ 26931 w 542103"/>
                <a:gd name="connsiteY1" fmla="*/ 18747 h 23219"/>
                <a:gd name="connsiteX2" fmla="*/ 1047 w 542103"/>
                <a:gd name="connsiteY2" fmla="*/ 3283 h 23219"/>
                <a:gd name="connsiteX3" fmla="*/ 0 w 542103"/>
                <a:gd name="connsiteY3" fmla="*/ 2950 h 23219"/>
                <a:gd name="connsiteX4" fmla="*/ 20793 w 542103"/>
                <a:gd name="connsiteY4" fmla="*/ 22934 h 23219"/>
                <a:gd name="connsiteX5" fmla="*/ 525478 w 542103"/>
                <a:gd name="connsiteY5" fmla="*/ 23219 h 23219"/>
                <a:gd name="connsiteX6" fmla="*/ 541607 w 542103"/>
                <a:gd name="connsiteY6" fmla="*/ 6471 h 23219"/>
                <a:gd name="connsiteX7" fmla="*/ 541607 w 542103"/>
                <a:gd name="connsiteY7" fmla="*/ 999 h 23219"/>
                <a:gd name="connsiteX8" fmla="*/ 541607 w 542103"/>
                <a:gd name="connsiteY8" fmla="*/ 0 h 23219"/>
                <a:gd name="connsiteX9" fmla="*/ 540894 w 542103"/>
                <a:gd name="connsiteY9" fmla="*/ 476 h 23219"/>
                <a:gd name="connsiteX10" fmla="*/ 512108 w 542103"/>
                <a:gd name="connsiteY10" fmla="*/ 18842 h 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103" h="23219">
                  <a:moveTo>
                    <a:pt x="512108" y="18842"/>
                  </a:moveTo>
                  <a:cubicBezTo>
                    <a:pt x="350382" y="18414"/>
                    <a:pt x="188656" y="18461"/>
                    <a:pt x="26931" y="18747"/>
                  </a:cubicBezTo>
                  <a:cubicBezTo>
                    <a:pt x="14464" y="18747"/>
                    <a:pt x="4330" y="17415"/>
                    <a:pt x="1047" y="3283"/>
                  </a:cubicBezTo>
                  <a:cubicBezTo>
                    <a:pt x="714" y="3140"/>
                    <a:pt x="381" y="3093"/>
                    <a:pt x="0" y="2950"/>
                  </a:cubicBezTo>
                  <a:cubicBezTo>
                    <a:pt x="571" y="22934"/>
                    <a:pt x="619" y="22934"/>
                    <a:pt x="20793" y="22934"/>
                  </a:cubicBezTo>
                  <a:cubicBezTo>
                    <a:pt x="189037" y="22934"/>
                    <a:pt x="357281" y="22791"/>
                    <a:pt x="525478" y="23219"/>
                  </a:cubicBezTo>
                  <a:cubicBezTo>
                    <a:pt x="538800" y="23267"/>
                    <a:pt x="543796" y="19413"/>
                    <a:pt x="541607" y="6471"/>
                  </a:cubicBezTo>
                  <a:cubicBezTo>
                    <a:pt x="541322" y="4710"/>
                    <a:pt x="541607" y="2855"/>
                    <a:pt x="541607" y="999"/>
                  </a:cubicBezTo>
                  <a:cubicBezTo>
                    <a:pt x="541607" y="666"/>
                    <a:pt x="541607" y="333"/>
                    <a:pt x="541607" y="0"/>
                  </a:cubicBezTo>
                  <a:cubicBezTo>
                    <a:pt x="541369" y="143"/>
                    <a:pt x="541132" y="285"/>
                    <a:pt x="540894" y="476"/>
                  </a:cubicBezTo>
                  <a:cubicBezTo>
                    <a:pt x="538182" y="17462"/>
                    <a:pt x="526810" y="18890"/>
                    <a:pt x="512108" y="18842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340">
              <a:extLst>
                <a:ext uri="{FF2B5EF4-FFF2-40B4-BE49-F238E27FC236}">
                  <a16:creationId xmlns:a16="http://schemas.microsoft.com/office/drawing/2014/main" id="{E41A293E-EE74-4925-89B8-7B5482338F2D}"/>
                </a:ext>
              </a:extLst>
            </p:cNvPr>
            <p:cNvSpPr/>
            <p:nvPr/>
          </p:nvSpPr>
          <p:spPr>
            <a:xfrm>
              <a:off x="2372529" y="3854708"/>
              <a:ext cx="2869" cy="74700"/>
            </a:xfrm>
            <a:custGeom>
              <a:avLst/>
              <a:gdLst>
                <a:gd name="connsiteX0" fmla="*/ 1808 w 2869"/>
                <a:gd name="connsiteY0" fmla="*/ 74701 h 74700"/>
                <a:gd name="connsiteX1" fmla="*/ 0 w 2869"/>
                <a:gd name="connsiteY1" fmla="*/ 0 h 74700"/>
                <a:gd name="connsiteX2" fmla="*/ 1808 w 2869"/>
                <a:gd name="connsiteY2" fmla="*/ 74701 h 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" h="74700">
                  <a:moveTo>
                    <a:pt x="1808" y="74701"/>
                  </a:moveTo>
                  <a:cubicBezTo>
                    <a:pt x="2046" y="49769"/>
                    <a:pt x="4948" y="24789"/>
                    <a:pt x="0" y="0"/>
                  </a:cubicBezTo>
                  <a:cubicBezTo>
                    <a:pt x="571" y="24884"/>
                    <a:pt x="-904" y="49817"/>
                    <a:pt x="1808" y="74701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341">
              <a:extLst>
                <a:ext uri="{FF2B5EF4-FFF2-40B4-BE49-F238E27FC236}">
                  <a16:creationId xmlns:a16="http://schemas.microsoft.com/office/drawing/2014/main" id="{88490DDB-2672-4BA0-8622-4ECF9BF41EF5}"/>
                </a:ext>
              </a:extLst>
            </p:cNvPr>
            <p:cNvSpPr/>
            <p:nvPr/>
          </p:nvSpPr>
          <p:spPr>
            <a:xfrm>
              <a:off x="1477147" y="4273358"/>
              <a:ext cx="91646" cy="268126"/>
            </a:xfrm>
            <a:custGeom>
              <a:avLst/>
              <a:gdLst>
                <a:gd name="connsiteX0" fmla="*/ 42314 w 91646"/>
                <a:gd name="connsiteY0" fmla="*/ 199 h 268126"/>
                <a:gd name="connsiteX1" fmla="*/ 1299 w 91646"/>
                <a:gd name="connsiteY1" fmla="*/ 34885 h 268126"/>
                <a:gd name="connsiteX2" fmla="*/ 22758 w 91646"/>
                <a:gd name="connsiteY2" fmla="*/ 85083 h 268126"/>
                <a:gd name="connsiteX3" fmla="*/ 30942 w 91646"/>
                <a:gd name="connsiteY3" fmla="*/ 100118 h 268126"/>
                <a:gd name="connsiteX4" fmla="*/ 30799 w 91646"/>
                <a:gd name="connsiteY4" fmla="*/ 172488 h 268126"/>
                <a:gd name="connsiteX5" fmla="*/ 30847 w 91646"/>
                <a:gd name="connsiteY5" fmla="*/ 172488 h 268126"/>
                <a:gd name="connsiteX6" fmla="*/ 30894 w 91646"/>
                <a:gd name="connsiteY6" fmla="*/ 248949 h 268126"/>
                <a:gd name="connsiteX7" fmla="*/ 47690 w 91646"/>
                <a:gd name="connsiteY7" fmla="*/ 268029 h 268126"/>
                <a:gd name="connsiteX8" fmla="*/ 67531 w 91646"/>
                <a:gd name="connsiteY8" fmla="*/ 246570 h 268126"/>
                <a:gd name="connsiteX9" fmla="*/ 67484 w 91646"/>
                <a:gd name="connsiteY9" fmla="*/ 99119 h 268126"/>
                <a:gd name="connsiteX10" fmla="*/ 75334 w 91646"/>
                <a:gd name="connsiteY10" fmla="*/ 80420 h 268126"/>
                <a:gd name="connsiteX11" fmla="*/ 87420 w 91646"/>
                <a:gd name="connsiteY11" fmla="*/ 27368 h 268126"/>
                <a:gd name="connsiteX12" fmla="*/ 42314 w 91646"/>
                <a:gd name="connsiteY12" fmla="*/ 199 h 268126"/>
                <a:gd name="connsiteX13" fmla="*/ 45739 w 91646"/>
                <a:gd name="connsiteY13" fmla="*/ 52966 h 268126"/>
                <a:gd name="connsiteX14" fmla="*/ 38983 w 91646"/>
                <a:gd name="connsiteY14" fmla="*/ 46304 h 268126"/>
                <a:gd name="connsiteX15" fmla="*/ 46310 w 91646"/>
                <a:gd name="connsiteY15" fmla="*/ 38977 h 268126"/>
                <a:gd name="connsiteX16" fmla="*/ 52876 w 91646"/>
                <a:gd name="connsiteY16" fmla="*/ 46019 h 268126"/>
                <a:gd name="connsiteX17" fmla="*/ 45739 w 91646"/>
                <a:gd name="connsiteY17" fmla="*/ 52966 h 2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46" h="268126">
                  <a:moveTo>
                    <a:pt x="42314" y="199"/>
                  </a:moveTo>
                  <a:cubicBezTo>
                    <a:pt x="22235" y="2388"/>
                    <a:pt x="5486" y="16519"/>
                    <a:pt x="1299" y="34885"/>
                  </a:cubicBezTo>
                  <a:cubicBezTo>
                    <a:pt x="-3316" y="55012"/>
                    <a:pt x="4487" y="74710"/>
                    <a:pt x="22758" y="85083"/>
                  </a:cubicBezTo>
                  <a:cubicBezTo>
                    <a:pt x="29562" y="88937"/>
                    <a:pt x="31037" y="93076"/>
                    <a:pt x="30942" y="100118"/>
                  </a:cubicBezTo>
                  <a:cubicBezTo>
                    <a:pt x="30561" y="124241"/>
                    <a:pt x="30799" y="148364"/>
                    <a:pt x="30799" y="172488"/>
                  </a:cubicBezTo>
                  <a:cubicBezTo>
                    <a:pt x="30799" y="172488"/>
                    <a:pt x="30847" y="172488"/>
                    <a:pt x="30847" y="172488"/>
                  </a:cubicBezTo>
                  <a:cubicBezTo>
                    <a:pt x="30847" y="197991"/>
                    <a:pt x="30799" y="223446"/>
                    <a:pt x="30894" y="248949"/>
                  </a:cubicBezTo>
                  <a:cubicBezTo>
                    <a:pt x="30942" y="260083"/>
                    <a:pt x="36176" y="267078"/>
                    <a:pt x="47690" y="268029"/>
                  </a:cubicBezTo>
                  <a:cubicBezTo>
                    <a:pt x="60537" y="269076"/>
                    <a:pt x="67484" y="261653"/>
                    <a:pt x="67531" y="246570"/>
                  </a:cubicBezTo>
                  <a:cubicBezTo>
                    <a:pt x="67674" y="197420"/>
                    <a:pt x="67721" y="148269"/>
                    <a:pt x="67484" y="99119"/>
                  </a:cubicBezTo>
                  <a:cubicBezTo>
                    <a:pt x="67436" y="91411"/>
                    <a:pt x="68768" y="85891"/>
                    <a:pt x="75334" y="80420"/>
                  </a:cubicBezTo>
                  <a:cubicBezTo>
                    <a:pt x="91702" y="66669"/>
                    <a:pt x="95794" y="45971"/>
                    <a:pt x="87420" y="27368"/>
                  </a:cubicBezTo>
                  <a:cubicBezTo>
                    <a:pt x="79712" y="10238"/>
                    <a:pt x="59871" y="-1704"/>
                    <a:pt x="42314" y="199"/>
                  </a:cubicBezTo>
                  <a:close/>
                  <a:moveTo>
                    <a:pt x="45739" y="52966"/>
                  </a:moveTo>
                  <a:cubicBezTo>
                    <a:pt x="42028" y="53061"/>
                    <a:pt x="38983" y="50872"/>
                    <a:pt x="38983" y="46304"/>
                  </a:cubicBezTo>
                  <a:cubicBezTo>
                    <a:pt x="38983" y="41404"/>
                    <a:pt x="41552" y="38454"/>
                    <a:pt x="46310" y="38977"/>
                  </a:cubicBezTo>
                  <a:cubicBezTo>
                    <a:pt x="50022" y="39405"/>
                    <a:pt x="52734" y="41975"/>
                    <a:pt x="52876" y="46019"/>
                  </a:cubicBezTo>
                  <a:cubicBezTo>
                    <a:pt x="52448" y="50587"/>
                    <a:pt x="49355" y="52871"/>
                    <a:pt x="45739" y="529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342">
              <a:extLst>
                <a:ext uri="{FF2B5EF4-FFF2-40B4-BE49-F238E27FC236}">
                  <a16:creationId xmlns:a16="http://schemas.microsoft.com/office/drawing/2014/main" id="{1C1EFBC7-6A9D-4653-8E63-2E65E1FC5333}"/>
                </a:ext>
              </a:extLst>
            </p:cNvPr>
            <p:cNvSpPr/>
            <p:nvPr/>
          </p:nvSpPr>
          <p:spPr>
            <a:xfrm>
              <a:off x="2921430" y="3640994"/>
              <a:ext cx="282692" cy="91967"/>
            </a:xfrm>
            <a:custGeom>
              <a:avLst/>
              <a:gdLst>
                <a:gd name="connsiteX0" fmla="*/ 200537 w 282692"/>
                <a:gd name="connsiteY0" fmla="*/ 18776 h 91967"/>
                <a:gd name="connsiteX1" fmla="*/ 185882 w 282692"/>
                <a:gd name="connsiteY1" fmla="*/ 25723 h 91967"/>
                <a:gd name="connsiteX2" fmla="*/ 103901 w 282692"/>
                <a:gd name="connsiteY2" fmla="*/ 25771 h 91967"/>
                <a:gd name="connsiteX3" fmla="*/ 78589 w 282692"/>
                <a:gd name="connsiteY3" fmla="*/ 15208 h 91967"/>
                <a:gd name="connsiteX4" fmla="*/ 14165 w 282692"/>
                <a:gd name="connsiteY4" fmla="*/ 12734 h 91967"/>
                <a:gd name="connsiteX5" fmla="*/ 11976 w 282692"/>
                <a:gd name="connsiteY5" fmla="*/ 76587 h 91967"/>
                <a:gd name="connsiteX6" fmla="*/ 75115 w 282692"/>
                <a:gd name="connsiteY6" fmla="*/ 79441 h 91967"/>
                <a:gd name="connsiteX7" fmla="*/ 111657 w 282692"/>
                <a:gd name="connsiteY7" fmla="*/ 66024 h 91967"/>
                <a:gd name="connsiteX8" fmla="*/ 140348 w 282692"/>
                <a:gd name="connsiteY8" fmla="*/ 66071 h 91967"/>
                <a:gd name="connsiteX9" fmla="*/ 185454 w 282692"/>
                <a:gd name="connsiteY9" fmla="*/ 65976 h 91967"/>
                <a:gd name="connsiteX10" fmla="*/ 201060 w 282692"/>
                <a:gd name="connsiteY10" fmla="*/ 73494 h 91967"/>
                <a:gd name="connsiteX11" fmla="*/ 268387 w 282692"/>
                <a:gd name="connsiteY11" fmla="*/ 78823 h 91967"/>
                <a:gd name="connsiteX12" fmla="*/ 267768 w 282692"/>
                <a:gd name="connsiteY12" fmla="*/ 12115 h 91967"/>
                <a:gd name="connsiteX13" fmla="*/ 200537 w 282692"/>
                <a:gd name="connsiteY13" fmla="*/ 18776 h 91967"/>
                <a:gd name="connsiteX14" fmla="*/ 44949 w 282692"/>
                <a:gd name="connsiteY14" fmla="*/ 52416 h 91967"/>
                <a:gd name="connsiteX15" fmla="*/ 38764 w 282692"/>
                <a:gd name="connsiteY15" fmla="*/ 45231 h 91967"/>
                <a:gd name="connsiteX16" fmla="*/ 46044 w 282692"/>
                <a:gd name="connsiteY16" fmla="*/ 38998 h 91967"/>
                <a:gd name="connsiteX17" fmla="*/ 52372 w 282692"/>
                <a:gd name="connsiteY17" fmla="*/ 45802 h 91967"/>
                <a:gd name="connsiteX18" fmla="*/ 44949 w 282692"/>
                <a:gd name="connsiteY18" fmla="*/ 52416 h 91967"/>
                <a:gd name="connsiteX19" fmla="*/ 243645 w 282692"/>
                <a:gd name="connsiteY19" fmla="*/ 47039 h 91967"/>
                <a:gd name="connsiteX20" fmla="*/ 235604 w 282692"/>
                <a:gd name="connsiteY20" fmla="*/ 52368 h 91967"/>
                <a:gd name="connsiteX21" fmla="*/ 230275 w 282692"/>
                <a:gd name="connsiteY21" fmla="*/ 44518 h 91967"/>
                <a:gd name="connsiteX22" fmla="*/ 238268 w 282692"/>
                <a:gd name="connsiteY22" fmla="*/ 39093 h 91967"/>
                <a:gd name="connsiteX23" fmla="*/ 243645 w 282692"/>
                <a:gd name="connsiteY23" fmla="*/ 47039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692" h="91967">
                  <a:moveTo>
                    <a:pt x="200537" y="18776"/>
                  </a:moveTo>
                  <a:cubicBezTo>
                    <a:pt x="196302" y="24438"/>
                    <a:pt x="192163" y="25771"/>
                    <a:pt x="185882" y="25723"/>
                  </a:cubicBezTo>
                  <a:cubicBezTo>
                    <a:pt x="158571" y="25485"/>
                    <a:pt x="131212" y="25342"/>
                    <a:pt x="103901" y="25771"/>
                  </a:cubicBezTo>
                  <a:cubicBezTo>
                    <a:pt x="93624" y="25913"/>
                    <a:pt x="86059" y="24391"/>
                    <a:pt x="78589" y="15208"/>
                  </a:cubicBezTo>
                  <a:cubicBezTo>
                    <a:pt x="62459" y="-4538"/>
                    <a:pt x="32483" y="-4728"/>
                    <a:pt x="14165" y="12734"/>
                  </a:cubicBezTo>
                  <a:cubicBezTo>
                    <a:pt x="-3821" y="29863"/>
                    <a:pt x="-4820" y="58601"/>
                    <a:pt x="11976" y="76587"/>
                  </a:cubicBezTo>
                  <a:cubicBezTo>
                    <a:pt x="29105" y="94953"/>
                    <a:pt x="59414" y="98045"/>
                    <a:pt x="75115" y="79441"/>
                  </a:cubicBezTo>
                  <a:cubicBezTo>
                    <a:pt x="86059" y="66452"/>
                    <a:pt x="97573" y="65548"/>
                    <a:pt x="111657" y="66024"/>
                  </a:cubicBezTo>
                  <a:cubicBezTo>
                    <a:pt x="121220" y="66357"/>
                    <a:pt x="130784" y="66071"/>
                    <a:pt x="140348" y="66071"/>
                  </a:cubicBezTo>
                  <a:cubicBezTo>
                    <a:pt x="155383" y="66071"/>
                    <a:pt x="170419" y="66309"/>
                    <a:pt x="185454" y="65976"/>
                  </a:cubicBezTo>
                  <a:cubicBezTo>
                    <a:pt x="192258" y="65833"/>
                    <a:pt x="196445" y="67546"/>
                    <a:pt x="201060" y="73494"/>
                  </a:cubicBezTo>
                  <a:cubicBezTo>
                    <a:pt x="217856" y="95428"/>
                    <a:pt x="249022" y="97427"/>
                    <a:pt x="268387" y="78823"/>
                  </a:cubicBezTo>
                  <a:cubicBezTo>
                    <a:pt x="287704" y="60267"/>
                    <a:pt x="287419" y="30434"/>
                    <a:pt x="267768" y="12115"/>
                  </a:cubicBezTo>
                  <a:cubicBezTo>
                    <a:pt x="248022" y="-6156"/>
                    <a:pt x="217238" y="-3539"/>
                    <a:pt x="200537" y="18776"/>
                  </a:cubicBezTo>
                  <a:close/>
                  <a:moveTo>
                    <a:pt x="44949" y="52416"/>
                  </a:moveTo>
                  <a:cubicBezTo>
                    <a:pt x="40667" y="52083"/>
                    <a:pt x="38336" y="49513"/>
                    <a:pt x="38764" y="45231"/>
                  </a:cubicBezTo>
                  <a:cubicBezTo>
                    <a:pt x="39144" y="41044"/>
                    <a:pt x="41761" y="38713"/>
                    <a:pt x="46044" y="38998"/>
                  </a:cubicBezTo>
                  <a:cubicBezTo>
                    <a:pt x="50468" y="39284"/>
                    <a:pt x="52039" y="42233"/>
                    <a:pt x="52372" y="45802"/>
                  </a:cubicBezTo>
                  <a:cubicBezTo>
                    <a:pt x="51658" y="50512"/>
                    <a:pt x="49231" y="52796"/>
                    <a:pt x="44949" y="52416"/>
                  </a:cubicBezTo>
                  <a:close/>
                  <a:moveTo>
                    <a:pt x="243645" y="47039"/>
                  </a:moveTo>
                  <a:cubicBezTo>
                    <a:pt x="242598" y="51274"/>
                    <a:pt x="239743" y="53130"/>
                    <a:pt x="235604" y="52368"/>
                  </a:cubicBezTo>
                  <a:cubicBezTo>
                    <a:pt x="231417" y="51607"/>
                    <a:pt x="229371" y="48705"/>
                    <a:pt x="230275" y="44518"/>
                  </a:cubicBezTo>
                  <a:cubicBezTo>
                    <a:pt x="231131" y="40473"/>
                    <a:pt x="234081" y="38332"/>
                    <a:pt x="238268" y="39093"/>
                  </a:cubicBezTo>
                  <a:cubicBezTo>
                    <a:pt x="242455" y="39854"/>
                    <a:pt x="244025" y="42900"/>
                    <a:pt x="243645" y="470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343">
              <a:extLst>
                <a:ext uri="{FF2B5EF4-FFF2-40B4-BE49-F238E27FC236}">
                  <a16:creationId xmlns:a16="http://schemas.microsoft.com/office/drawing/2014/main" id="{ACCB0D8A-E1C5-482A-B164-5F1BA300CC36}"/>
                </a:ext>
              </a:extLst>
            </p:cNvPr>
            <p:cNvSpPr/>
            <p:nvPr/>
          </p:nvSpPr>
          <p:spPr>
            <a:xfrm>
              <a:off x="4299724" y="1208714"/>
              <a:ext cx="237428" cy="237570"/>
            </a:xfrm>
            <a:custGeom>
              <a:avLst/>
              <a:gdLst>
                <a:gd name="connsiteX0" fmla="*/ 237426 w 237428"/>
                <a:gd name="connsiteY0" fmla="*/ 118429 h 237570"/>
                <a:gd name="connsiteX1" fmla="*/ 117999 w 237428"/>
                <a:gd name="connsiteY1" fmla="*/ 2 h 237570"/>
                <a:gd name="connsiteX2" fmla="*/ 0 w 237428"/>
                <a:gd name="connsiteY2" fmla="*/ 118144 h 237570"/>
                <a:gd name="connsiteX3" fmla="*/ 117714 w 237428"/>
                <a:gd name="connsiteY3" fmla="*/ 237570 h 237570"/>
                <a:gd name="connsiteX4" fmla="*/ 237426 w 237428"/>
                <a:gd name="connsiteY4" fmla="*/ 118429 h 2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8" h="237570">
                  <a:moveTo>
                    <a:pt x="237426" y="118429"/>
                  </a:moveTo>
                  <a:cubicBezTo>
                    <a:pt x="237093" y="53387"/>
                    <a:pt x="182899" y="-332"/>
                    <a:pt x="117999" y="2"/>
                  </a:cubicBezTo>
                  <a:cubicBezTo>
                    <a:pt x="53290" y="287"/>
                    <a:pt x="95" y="53577"/>
                    <a:pt x="0" y="118144"/>
                  </a:cubicBezTo>
                  <a:cubicBezTo>
                    <a:pt x="-95" y="184138"/>
                    <a:pt x="52481" y="237475"/>
                    <a:pt x="117714" y="237570"/>
                  </a:cubicBezTo>
                  <a:cubicBezTo>
                    <a:pt x="184136" y="237665"/>
                    <a:pt x="237807" y="184280"/>
                    <a:pt x="237426" y="11842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344">
              <a:extLst>
                <a:ext uri="{FF2B5EF4-FFF2-40B4-BE49-F238E27FC236}">
                  <a16:creationId xmlns:a16="http://schemas.microsoft.com/office/drawing/2014/main" id="{95B967A8-300E-4162-B377-DF0A64768B12}"/>
                </a:ext>
              </a:extLst>
            </p:cNvPr>
            <p:cNvSpPr/>
            <p:nvPr/>
          </p:nvSpPr>
          <p:spPr>
            <a:xfrm>
              <a:off x="5489908" y="2161924"/>
              <a:ext cx="92128" cy="325943"/>
            </a:xfrm>
            <a:custGeom>
              <a:avLst/>
              <a:gdLst>
                <a:gd name="connsiteX0" fmla="*/ 23449 w 92128"/>
                <a:gd name="connsiteY0" fmla="*/ 241011 h 325943"/>
                <a:gd name="connsiteX1" fmla="*/ 2513 w 92128"/>
                <a:gd name="connsiteY1" fmla="*/ 292160 h 325943"/>
                <a:gd name="connsiteX2" fmla="*/ 46667 w 92128"/>
                <a:gd name="connsiteY2" fmla="*/ 325942 h 325943"/>
                <a:gd name="connsiteX3" fmla="*/ 90346 w 92128"/>
                <a:gd name="connsiteY3" fmla="*/ 292921 h 325943"/>
                <a:gd name="connsiteX4" fmla="*/ 69554 w 92128"/>
                <a:gd name="connsiteY4" fmla="*/ 241201 h 325943"/>
                <a:gd name="connsiteX5" fmla="*/ 61180 w 92128"/>
                <a:gd name="connsiteY5" fmla="*/ 226261 h 325943"/>
                <a:gd name="connsiteX6" fmla="*/ 61132 w 92128"/>
                <a:gd name="connsiteY6" fmla="*/ 103456 h 325943"/>
                <a:gd name="connsiteX7" fmla="*/ 71742 w 92128"/>
                <a:gd name="connsiteY7" fmla="*/ 82997 h 325943"/>
                <a:gd name="connsiteX8" fmla="*/ 82068 w 92128"/>
                <a:gd name="connsiteY8" fmla="*/ 17336 h 325943"/>
                <a:gd name="connsiteX9" fmla="*/ 15503 w 92128"/>
                <a:gd name="connsiteY9" fmla="*/ 11816 h 325943"/>
                <a:gd name="connsiteX10" fmla="*/ 15075 w 92128"/>
                <a:gd name="connsiteY10" fmla="*/ 77810 h 325943"/>
                <a:gd name="connsiteX11" fmla="*/ 30776 w 92128"/>
                <a:gd name="connsiteY11" fmla="*/ 116636 h 325943"/>
                <a:gd name="connsiteX12" fmla="*/ 30633 w 92128"/>
                <a:gd name="connsiteY12" fmla="*/ 163027 h 325943"/>
                <a:gd name="connsiteX13" fmla="*/ 30776 w 92128"/>
                <a:gd name="connsiteY13" fmla="*/ 227165 h 325943"/>
                <a:gd name="connsiteX14" fmla="*/ 23449 w 92128"/>
                <a:gd name="connsiteY14" fmla="*/ 241011 h 325943"/>
                <a:gd name="connsiteX15" fmla="*/ 46430 w 92128"/>
                <a:gd name="connsiteY15" fmla="*/ 38890 h 325943"/>
                <a:gd name="connsiteX16" fmla="*/ 52853 w 92128"/>
                <a:gd name="connsiteY16" fmla="*/ 45931 h 325943"/>
                <a:gd name="connsiteX17" fmla="*/ 45716 w 92128"/>
                <a:gd name="connsiteY17" fmla="*/ 52498 h 325943"/>
                <a:gd name="connsiteX18" fmla="*/ 39293 w 92128"/>
                <a:gd name="connsiteY18" fmla="*/ 45313 h 325943"/>
                <a:gd name="connsiteX19" fmla="*/ 46430 w 92128"/>
                <a:gd name="connsiteY19" fmla="*/ 38890 h 325943"/>
                <a:gd name="connsiteX20" fmla="*/ 45621 w 92128"/>
                <a:gd name="connsiteY20" fmla="*/ 273651 h 325943"/>
                <a:gd name="connsiteX21" fmla="*/ 52948 w 92128"/>
                <a:gd name="connsiteY21" fmla="*/ 279218 h 325943"/>
                <a:gd name="connsiteX22" fmla="*/ 46763 w 92128"/>
                <a:gd name="connsiteY22" fmla="*/ 287212 h 325943"/>
                <a:gd name="connsiteX23" fmla="*/ 39340 w 92128"/>
                <a:gd name="connsiteY23" fmla="*/ 280836 h 325943"/>
                <a:gd name="connsiteX24" fmla="*/ 45621 w 92128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8" h="325943">
                  <a:moveTo>
                    <a:pt x="23449" y="241011"/>
                  </a:moveTo>
                  <a:cubicBezTo>
                    <a:pt x="4274" y="252288"/>
                    <a:pt x="-3434" y="272319"/>
                    <a:pt x="2513" y="292160"/>
                  </a:cubicBezTo>
                  <a:cubicBezTo>
                    <a:pt x="8651" y="312715"/>
                    <a:pt x="26113" y="326085"/>
                    <a:pt x="46667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80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2" y="82997"/>
                  </a:cubicBezTo>
                  <a:cubicBezTo>
                    <a:pt x="94153" y="68960"/>
                    <a:pt x="98388" y="37510"/>
                    <a:pt x="82068" y="17336"/>
                  </a:cubicBezTo>
                  <a:cubicBezTo>
                    <a:pt x="65319" y="-3362"/>
                    <a:pt x="34868" y="-5931"/>
                    <a:pt x="15503" y="11816"/>
                  </a:cubicBezTo>
                  <a:cubicBezTo>
                    <a:pt x="-4005" y="29659"/>
                    <a:pt x="-6147" y="62823"/>
                    <a:pt x="15075" y="77810"/>
                  </a:cubicBezTo>
                  <a:cubicBezTo>
                    <a:pt x="30776" y="88897"/>
                    <a:pt x="31394" y="101172"/>
                    <a:pt x="30776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6" y="227165"/>
                  </a:cubicBezTo>
                  <a:cubicBezTo>
                    <a:pt x="30919" y="233493"/>
                    <a:pt x="29634" y="237395"/>
                    <a:pt x="23449" y="241011"/>
                  </a:cubicBezTo>
                  <a:close/>
                  <a:moveTo>
                    <a:pt x="46430" y="38890"/>
                  </a:moveTo>
                  <a:cubicBezTo>
                    <a:pt x="50902" y="39032"/>
                    <a:pt x="52996" y="41840"/>
                    <a:pt x="52853" y="45931"/>
                  </a:cubicBezTo>
                  <a:cubicBezTo>
                    <a:pt x="52663" y="50023"/>
                    <a:pt x="50236" y="52498"/>
                    <a:pt x="45716" y="52498"/>
                  </a:cubicBezTo>
                  <a:cubicBezTo>
                    <a:pt x="41815" y="51736"/>
                    <a:pt x="39007" y="49500"/>
                    <a:pt x="39293" y="45313"/>
                  </a:cubicBezTo>
                  <a:cubicBezTo>
                    <a:pt x="39530" y="41173"/>
                    <a:pt x="42052" y="38699"/>
                    <a:pt x="46430" y="38890"/>
                  </a:cubicBezTo>
                  <a:close/>
                  <a:moveTo>
                    <a:pt x="45621" y="273651"/>
                  </a:moveTo>
                  <a:cubicBezTo>
                    <a:pt x="49903" y="273128"/>
                    <a:pt x="52425" y="275316"/>
                    <a:pt x="52948" y="279218"/>
                  </a:cubicBezTo>
                  <a:cubicBezTo>
                    <a:pt x="52996" y="283976"/>
                    <a:pt x="50902" y="286831"/>
                    <a:pt x="46763" y="287212"/>
                  </a:cubicBezTo>
                  <a:cubicBezTo>
                    <a:pt x="42528" y="287592"/>
                    <a:pt x="39959" y="284737"/>
                    <a:pt x="39340" y="280836"/>
                  </a:cubicBezTo>
                  <a:cubicBezTo>
                    <a:pt x="38579" y="276316"/>
                    <a:pt x="41624" y="274175"/>
                    <a:pt x="45621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5896B9F-6C88-4D15-B597-9F1E98DEEDBD}"/>
              </a:ext>
            </a:extLst>
          </p:cNvPr>
          <p:cNvSpPr/>
          <p:nvPr/>
        </p:nvSpPr>
        <p:spPr>
          <a:xfrm>
            <a:off x="-57150" y="1418921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81B68-E7D2-4E13-B8A1-4DCB3E85723B}"/>
              </a:ext>
            </a:extLst>
          </p:cNvPr>
          <p:cNvSpPr txBox="1"/>
          <p:nvPr/>
        </p:nvSpPr>
        <p:spPr>
          <a:xfrm>
            <a:off x="1929657" y="10335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US" altLang="ko-KR" sz="4400" b="1" dirty="0">
                <a:latin typeface="+mj-lt"/>
              </a:rPr>
              <a:t>Presentation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878B1-EA3C-421F-BE1F-B01FB7C2F90F}"/>
              </a:ext>
            </a:extLst>
          </p:cNvPr>
          <p:cNvSpPr txBox="1"/>
          <p:nvPr/>
        </p:nvSpPr>
        <p:spPr>
          <a:xfrm>
            <a:off x="1929657" y="828687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3D672-31F3-47D5-A46D-A5A26E01EE9F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F28A462-8306-4B12-86A4-A1CF4405494B}"/>
              </a:ext>
            </a:extLst>
          </p:cNvPr>
          <p:cNvSpPr/>
          <p:nvPr/>
        </p:nvSpPr>
        <p:spPr>
          <a:xfrm>
            <a:off x="4416376" y="1348475"/>
            <a:ext cx="3305908" cy="1828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A1B1A108-9A3F-4AF7-9691-396C1F0B3C33}"/>
              </a:ext>
            </a:extLst>
          </p:cNvPr>
          <p:cNvSpPr/>
          <p:nvPr/>
        </p:nvSpPr>
        <p:spPr>
          <a:xfrm>
            <a:off x="9175190" y="3267570"/>
            <a:ext cx="3016810" cy="3285630"/>
          </a:xfrm>
          <a:custGeom>
            <a:avLst/>
            <a:gdLst>
              <a:gd name="connsiteX0" fmla="*/ 1133752 w 3016810"/>
              <a:gd name="connsiteY0" fmla="*/ 2821396 h 3285630"/>
              <a:gd name="connsiteX1" fmla="*/ 3016810 w 3016810"/>
              <a:gd name="connsiteY1" fmla="*/ 2821396 h 3285630"/>
              <a:gd name="connsiteX2" fmla="*/ 3016810 w 3016810"/>
              <a:gd name="connsiteY2" fmla="*/ 3285630 h 3285630"/>
              <a:gd name="connsiteX3" fmla="*/ 595663 w 3016810"/>
              <a:gd name="connsiteY3" fmla="*/ 3285630 h 3285630"/>
              <a:gd name="connsiteX4" fmla="*/ 538089 w 3016810"/>
              <a:gd name="connsiteY4" fmla="*/ 1134226 h 3285630"/>
              <a:gd name="connsiteX5" fmla="*/ 3016810 w 3016810"/>
              <a:gd name="connsiteY5" fmla="*/ 1134226 h 3285630"/>
              <a:gd name="connsiteX6" fmla="*/ 3016810 w 3016810"/>
              <a:gd name="connsiteY6" fmla="*/ 1598460 h 3285630"/>
              <a:gd name="connsiteX7" fmla="*/ 0 w 3016810"/>
              <a:gd name="connsiteY7" fmla="*/ 1598460 h 3285630"/>
              <a:gd name="connsiteX8" fmla="*/ 1383025 w 3016810"/>
              <a:gd name="connsiteY8" fmla="*/ 0 h 3285630"/>
              <a:gd name="connsiteX9" fmla="*/ 3016810 w 3016810"/>
              <a:gd name="connsiteY9" fmla="*/ 0 h 3285630"/>
              <a:gd name="connsiteX10" fmla="*/ 3016810 w 3016810"/>
              <a:gd name="connsiteY10" fmla="*/ 464234 h 3285630"/>
              <a:gd name="connsiteX11" fmla="*/ 844936 w 3016810"/>
              <a:gd name="connsiteY11" fmla="*/ 464234 h 328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6810" h="3285630">
                <a:moveTo>
                  <a:pt x="1133752" y="2821396"/>
                </a:moveTo>
                <a:lnTo>
                  <a:pt x="3016810" y="2821396"/>
                </a:lnTo>
                <a:lnTo>
                  <a:pt x="3016810" y="3285630"/>
                </a:lnTo>
                <a:lnTo>
                  <a:pt x="595663" y="3285630"/>
                </a:lnTo>
                <a:close/>
                <a:moveTo>
                  <a:pt x="538089" y="1134226"/>
                </a:moveTo>
                <a:lnTo>
                  <a:pt x="3016810" y="1134226"/>
                </a:lnTo>
                <a:lnTo>
                  <a:pt x="3016810" y="1598460"/>
                </a:lnTo>
                <a:lnTo>
                  <a:pt x="0" y="1598460"/>
                </a:lnTo>
                <a:close/>
                <a:moveTo>
                  <a:pt x="1383025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844936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FEB6BB7F-98E0-4062-BFED-C966B87B5852}"/>
              </a:ext>
            </a:extLst>
          </p:cNvPr>
          <p:cNvSpPr/>
          <p:nvPr/>
        </p:nvSpPr>
        <p:spPr>
          <a:xfrm>
            <a:off x="0" y="3822115"/>
            <a:ext cx="3038895" cy="2159404"/>
          </a:xfrm>
          <a:custGeom>
            <a:avLst/>
            <a:gdLst>
              <a:gd name="connsiteX0" fmla="*/ 0 w 3038895"/>
              <a:gd name="connsiteY0" fmla="*/ 1695170 h 2159404"/>
              <a:gd name="connsiteX1" fmla="*/ 2426540 w 3038895"/>
              <a:gd name="connsiteY1" fmla="*/ 1695170 h 2159404"/>
              <a:gd name="connsiteX2" fmla="*/ 1888451 w 3038895"/>
              <a:gd name="connsiteY2" fmla="*/ 2159404 h 2159404"/>
              <a:gd name="connsiteX3" fmla="*/ 0 w 3038895"/>
              <a:gd name="connsiteY3" fmla="*/ 2159404 h 2159404"/>
              <a:gd name="connsiteX4" fmla="*/ 0 w 3038895"/>
              <a:gd name="connsiteY4" fmla="*/ 0 h 2159404"/>
              <a:gd name="connsiteX5" fmla="*/ 3038895 w 3038895"/>
              <a:gd name="connsiteY5" fmla="*/ 0 h 2159404"/>
              <a:gd name="connsiteX6" fmla="*/ 2500806 w 3038895"/>
              <a:gd name="connsiteY6" fmla="*/ 464234 h 2159404"/>
              <a:gd name="connsiteX7" fmla="*/ 0 w 3038895"/>
              <a:gd name="connsiteY7" fmla="*/ 464234 h 21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895" h="2159404">
                <a:moveTo>
                  <a:pt x="0" y="1695170"/>
                </a:moveTo>
                <a:lnTo>
                  <a:pt x="2426540" y="1695170"/>
                </a:lnTo>
                <a:lnTo>
                  <a:pt x="1888451" y="2159404"/>
                </a:lnTo>
                <a:lnTo>
                  <a:pt x="0" y="2159404"/>
                </a:lnTo>
                <a:close/>
                <a:moveTo>
                  <a:pt x="0" y="0"/>
                </a:moveTo>
                <a:lnTo>
                  <a:pt x="3038895" y="0"/>
                </a:lnTo>
                <a:lnTo>
                  <a:pt x="2500806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D2D6708-9435-4873-BDAF-C09C2F0744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49C88C-2288-4349-A901-C4F4FECC4026}"/>
              </a:ext>
            </a:extLst>
          </p:cNvPr>
          <p:cNvGrpSpPr/>
          <p:nvPr/>
        </p:nvGrpSpPr>
        <p:grpSpPr>
          <a:xfrm>
            <a:off x="4217377" y="2082083"/>
            <a:ext cx="3757246" cy="3760634"/>
            <a:chOff x="5058700" y="2797181"/>
            <a:chExt cx="2308261" cy="231034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754FBA4-D666-4055-930C-6B14FD04B3DF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6" name="Right Triangle 6">
                <a:extLst>
                  <a:ext uri="{FF2B5EF4-FFF2-40B4-BE49-F238E27FC236}">
                    <a16:creationId xmlns:a16="http://schemas.microsoft.com/office/drawing/2014/main" id="{65346AC3-6524-46AF-AE13-7860D67B61B0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ight Triangle 7">
                <a:extLst>
                  <a:ext uri="{FF2B5EF4-FFF2-40B4-BE49-F238E27FC236}">
                    <a16:creationId xmlns:a16="http://schemas.microsoft.com/office/drawing/2014/main" id="{74BBD1A5-749B-489D-8E88-1A957F9E8D85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ight Triangle 8">
                <a:extLst>
                  <a:ext uri="{FF2B5EF4-FFF2-40B4-BE49-F238E27FC236}">
                    <a16:creationId xmlns:a16="http://schemas.microsoft.com/office/drawing/2014/main" id="{A26B16CB-DFCE-4354-AFCD-1C0A3B290C6B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9" name="Right Triangle 9">
                <a:extLst>
                  <a:ext uri="{FF2B5EF4-FFF2-40B4-BE49-F238E27FC236}">
                    <a16:creationId xmlns:a16="http://schemas.microsoft.com/office/drawing/2014/main" id="{29C078A9-90E5-4682-84BF-CBB00188BBF9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7B03B7EF-0752-4ECF-B495-8311A77FEE6D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5C40E9-0101-4E77-942E-747833D3D015}"/>
              </a:ext>
            </a:extLst>
          </p:cNvPr>
          <p:cNvSpPr txBox="1"/>
          <p:nvPr/>
        </p:nvSpPr>
        <p:spPr>
          <a:xfrm rot="2667055">
            <a:off x="5931786" y="308059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905D0F-6889-45A7-B803-4805C1AF6497}"/>
              </a:ext>
            </a:extLst>
          </p:cNvPr>
          <p:cNvSpPr txBox="1"/>
          <p:nvPr/>
        </p:nvSpPr>
        <p:spPr>
          <a:xfrm rot="18900000">
            <a:off x="4371693" y="308965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7EA62-4D9B-41A9-AE2B-8F0B4293EE7F}"/>
              </a:ext>
            </a:extLst>
          </p:cNvPr>
          <p:cNvSpPr txBox="1"/>
          <p:nvPr/>
        </p:nvSpPr>
        <p:spPr>
          <a:xfrm rot="13500000">
            <a:off x="4432052" y="4589419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A8E47-3319-4F68-81E6-42D438101F1C}"/>
              </a:ext>
            </a:extLst>
          </p:cNvPr>
          <p:cNvSpPr txBox="1"/>
          <p:nvPr/>
        </p:nvSpPr>
        <p:spPr>
          <a:xfrm rot="8100000">
            <a:off x="5858979" y="4541857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545FE196-A97B-48A0-BE4A-DBBA95E8F02F}"/>
              </a:ext>
            </a:extLst>
          </p:cNvPr>
          <p:cNvGrpSpPr/>
          <p:nvPr/>
        </p:nvGrpSpPr>
        <p:grpSpPr>
          <a:xfrm>
            <a:off x="8624286" y="3512269"/>
            <a:ext cx="2888511" cy="893947"/>
            <a:chOff x="1199735" y="1275606"/>
            <a:chExt cx="1962585" cy="8939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877D99-1982-423A-B4EF-9C78E5AFA0EF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970F8A-0561-4972-9B46-3AC4E169C9F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9A5B287E-D490-4AF0-874E-CEB71F0BD4E5}"/>
              </a:ext>
            </a:extLst>
          </p:cNvPr>
          <p:cNvGrpSpPr/>
          <p:nvPr/>
        </p:nvGrpSpPr>
        <p:grpSpPr>
          <a:xfrm>
            <a:off x="679204" y="3515426"/>
            <a:ext cx="2888511" cy="893947"/>
            <a:chOff x="1199735" y="1275606"/>
            <a:chExt cx="1962585" cy="8939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EF3199-DC0F-4990-AE1E-105137F3DF65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2770C2-DDE0-4167-A898-87DFE57CC941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31D48F55-C7ED-4F50-BF8C-119B75A3666C}"/>
              </a:ext>
            </a:extLst>
          </p:cNvPr>
          <p:cNvGrpSpPr/>
          <p:nvPr/>
        </p:nvGrpSpPr>
        <p:grpSpPr>
          <a:xfrm>
            <a:off x="7049014" y="5431970"/>
            <a:ext cx="2888511" cy="893947"/>
            <a:chOff x="1199735" y="1275606"/>
            <a:chExt cx="1962585" cy="8939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47CB24-28AD-4EE5-BD83-15BC2166720F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480CB8-7BB5-49CD-B3C4-EE33C102AC08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BC5C417-E7C8-4453-BCB3-175A05A02165}"/>
              </a:ext>
            </a:extLst>
          </p:cNvPr>
          <p:cNvGrpSpPr/>
          <p:nvPr/>
        </p:nvGrpSpPr>
        <p:grpSpPr>
          <a:xfrm>
            <a:off x="2254476" y="1577184"/>
            <a:ext cx="2888511" cy="893947"/>
            <a:chOff x="1199735" y="1275606"/>
            <a:chExt cx="1962585" cy="8939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06EC9B-9E12-4FEE-8DE5-CD18621AC73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630D9C-52F2-4D0A-A8E1-FD4B9637326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2D550C1F-DC25-4130-9BC4-5209F995986E}"/>
              </a:ext>
            </a:extLst>
          </p:cNvPr>
          <p:cNvSpPr/>
          <p:nvPr/>
        </p:nvSpPr>
        <p:spPr>
          <a:xfrm>
            <a:off x="5754100" y="3626524"/>
            <a:ext cx="683795" cy="682386"/>
          </a:xfrm>
          <a:custGeom>
            <a:avLst/>
            <a:gdLst>
              <a:gd name="connsiteX0" fmla="*/ 239594 w 587346"/>
              <a:gd name="connsiteY0" fmla="*/ 254248 h 586136"/>
              <a:gd name="connsiteX1" fmla="*/ 260365 w 587346"/>
              <a:gd name="connsiteY1" fmla="*/ 321898 h 586136"/>
              <a:gd name="connsiteX2" fmla="*/ 219039 w 587346"/>
              <a:gd name="connsiteY2" fmla="*/ 321898 h 586136"/>
              <a:gd name="connsiteX3" fmla="*/ 364429 w 587346"/>
              <a:gd name="connsiteY3" fmla="*/ 205470 h 586136"/>
              <a:gd name="connsiteX4" fmla="*/ 364429 w 587346"/>
              <a:gd name="connsiteY4" fmla="*/ 393654 h 586136"/>
              <a:gd name="connsiteX5" fmla="*/ 422707 w 587346"/>
              <a:gd name="connsiteY5" fmla="*/ 393654 h 586136"/>
              <a:gd name="connsiteX6" fmla="*/ 422707 w 587346"/>
              <a:gd name="connsiteY6" fmla="*/ 205470 h 586136"/>
              <a:gd name="connsiteX7" fmla="*/ 208593 w 587346"/>
              <a:gd name="connsiteY7" fmla="*/ 205470 h 586136"/>
              <a:gd name="connsiteX8" fmla="*/ 137864 w 587346"/>
              <a:gd name="connsiteY8" fmla="*/ 393654 h 586136"/>
              <a:gd name="connsiteX9" fmla="*/ 197237 w 587346"/>
              <a:gd name="connsiteY9" fmla="*/ 393654 h 586136"/>
              <a:gd name="connsiteX10" fmla="*/ 206410 w 587346"/>
              <a:gd name="connsiteY10" fmla="*/ 362589 h 586136"/>
              <a:gd name="connsiteX11" fmla="*/ 272427 w 587346"/>
              <a:gd name="connsiteY11" fmla="*/ 362589 h 586136"/>
              <a:gd name="connsiteX12" fmla="*/ 281842 w 587346"/>
              <a:gd name="connsiteY12" fmla="*/ 393654 h 586136"/>
              <a:gd name="connsiteX13" fmla="*/ 342735 w 587346"/>
              <a:gd name="connsiteY13" fmla="*/ 393654 h 586136"/>
              <a:gd name="connsiteX14" fmla="*/ 272022 w 587346"/>
              <a:gd name="connsiteY14" fmla="*/ 205470 h 586136"/>
              <a:gd name="connsiteX15" fmla="*/ 181654 w 587346"/>
              <a:gd name="connsiteY15" fmla="*/ 0 h 586136"/>
              <a:gd name="connsiteX16" fmla="*/ 187708 w 587346"/>
              <a:gd name="connsiteY16" fmla="*/ 0 h 586136"/>
              <a:gd name="connsiteX17" fmla="*/ 196186 w 587346"/>
              <a:gd name="connsiteY17" fmla="*/ 8477 h 586136"/>
              <a:gd name="connsiteX18" fmla="*/ 196186 w 587346"/>
              <a:gd name="connsiteY18" fmla="*/ 79928 h 586136"/>
              <a:gd name="connsiteX19" fmla="*/ 227673 w 587346"/>
              <a:gd name="connsiteY19" fmla="*/ 79928 h 586136"/>
              <a:gd name="connsiteX20" fmla="*/ 227673 w 587346"/>
              <a:gd name="connsiteY20" fmla="*/ 8477 h 586136"/>
              <a:gd name="connsiteX21" fmla="*/ 236149 w 587346"/>
              <a:gd name="connsiteY21" fmla="*/ 0 h 586136"/>
              <a:gd name="connsiteX22" fmla="*/ 242205 w 587346"/>
              <a:gd name="connsiteY22" fmla="*/ 0 h 586136"/>
              <a:gd name="connsiteX23" fmla="*/ 250682 w 587346"/>
              <a:gd name="connsiteY23" fmla="*/ 8477 h 586136"/>
              <a:gd name="connsiteX24" fmla="*/ 250682 w 587346"/>
              <a:gd name="connsiteY24" fmla="*/ 79928 h 586136"/>
              <a:gd name="connsiteX25" fmla="*/ 282168 w 587346"/>
              <a:gd name="connsiteY25" fmla="*/ 79928 h 586136"/>
              <a:gd name="connsiteX26" fmla="*/ 282168 w 587346"/>
              <a:gd name="connsiteY26" fmla="*/ 8477 h 586136"/>
              <a:gd name="connsiteX27" fmla="*/ 290646 w 587346"/>
              <a:gd name="connsiteY27" fmla="*/ 0 h 586136"/>
              <a:gd name="connsiteX28" fmla="*/ 296700 w 587346"/>
              <a:gd name="connsiteY28" fmla="*/ 0 h 586136"/>
              <a:gd name="connsiteX29" fmla="*/ 305178 w 587346"/>
              <a:gd name="connsiteY29" fmla="*/ 8477 h 586136"/>
              <a:gd name="connsiteX30" fmla="*/ 305178 w 587346"/>
              <a:gd name="connsiteY30" fmla="*/ 79928 h 586136"/>
              <a:gd name="connsiteX31" fmla="*/ 336665 w 587346"/>
              <a:gd name="connsiteY31" fmla="*/ 79928 h 586136"/>
              <a:gd name="connsiteX32" fmla="*/ 336665 w 587346"/>
              <a:gd name="connsiteY32" fmla="*/ 8477 h 586136"/>
              <a:gd name="connsiteX33" fmla="*/ 345141 w 587346"/>
              <a:gd name="connsiteY33" fmla="*/ 0 h 586136"/>
              <a:gd name="connsiteX34" fmla="*/ 351197 w 587346"/>
              <a:gd name="connsiteY34" fmla="*/ 0 h 586136"/>
              <a:gd name="connsiteX35" fmla="*/ 360885 w 587346"/>
              <a:gd name="connsiteY35" fmla="*/ 8477 h 586136"/>
              <a:gd name="connsiteX36" fmla="*/ 360885 w 587346"/>
              <a:gd name="connsiteY36" fmla="*/ 79928 h 586136"/>
              <a:gd name="connsiteX37" fmla="*/ 392372 w 587346"/>
              <a:gd name="connsiteY37" fmla="*/ 79928 h 586136"/>
              <a:gd name="connsiteX38" fmla="*/ 392372 w 587346"/>
              <a:gd name="connsiteY38" fmla="*/ 8477 h 586136"/>
              <a:gd name="connsiteX39" fmla="*/ 400849 w 587346"/>
              <a:gd name="connsiteY39" fmla="*/ 0 h 586136"/>
              <a:gd name="connsiteX40" fmla="*/ 406904 w 587346"/>
              <a:gd name="connsiteY40" fmla="*/ 0 h 586136"/>
              <a:gd name="connsiteX41" fmla="*/ 415381 w 587346"/>
              <a:gd name="connsiteY41" fmla="*/ 8477 h 586136"/>
              <a:gd name="connsiteX42" fmla="*/ 415381 w 587346"/>
              <a:gd name="connsiteY42" fmla="*/ 79928 h 586136"/>
              <a:gd name="connsiteX43" fmla="*/ 489254 w 587346"/>
              <a:gd name="connsiteY43" fmla="*/ 79928 h 586136"/>
              <a:gd name="connsiteX44" fmla="*/ 519529 w 587346"/>
              <a:gd name="connsiteY44" fmla="*/ 110203 h 586136"/>
              <a:gd name="connsiteX45" fmla="*/ 519529 w 587346"/>
              <a:gd name="connsiteY45" fmla="*/ 171966 h 586136"/>
              <a:gd name="connsiteX46" fmla="*/ 578870 w 587346"/>
              <a:gd name="connsiteY46" fmla="*/ 171966 h 586136"/>
              <a:gd name="connsiteX47" fmla="*/ 587346 w 587346"/>
              <a:gd name="connsiteY47" fmla="*/ 180442 h 586136"/>
              <a:gd name="connsiteX48" fmla="*/ 587346 w 587346"/>
              <a:gd name="connsiteY48" fmla="*/ 186498 h 586136"/>
              <a:gd name="connsiteX49" fmla="*/ 578870 w 587346"/>
              <a:gd name="connsiteY49" fmla="*/ 194974 h 586136"/>
              <a:gd name="connsiteX50" fmla="*/ 578870 w 587346"/>
              <a:gd name="connsiteY50" fmla="*/ 196186 h 586136"/>
              <a:gd name="connsiteX51" fmla="*/ 518318 w 587346"/>
              <a:gd name="connsiteY51" fmla="*/ 196186 h 586136"/>
              <a:gd name="connsiteX52" fmla="*/ 518318 w 587346"/>
              <a:gd name="connsiteY52" fmla="*/ 227673 h 586136"/>
              <a:gd name="connsiteX53" fmla="*/ 577658 w 587346"/>
              <a:gd name="connsiteY53" fmla="*/ 227673 h 586136"/>
              <a:gd name="connsiteX54" fmla="*/ 586136 w 587346"/>
              <a:gd name="connsiteY54" fmla="*/ 236149 h 586136"/>
              <a:gd name="connsiteX55" fmla="*/ 586136 w 587346"/>
              <a:gd name="connsiteY55" fmla="*/ 242205 h 586136"/>
              <a:gd name="connsiteX56" fmla="*/ 577658 w 587346"/>
              <a:gd name="connsiteY56" fmla="*/ 250682 h 586136"/>
              <a:gd name="connsiteX57" fmla="*/ 518318 w 587346"/>
              <a:gd name="connsiteY57" fmla="*/ 250682 h 586136"/>
              <a:gd name="connsiteX58" fmla="*/ 518318 w 587346"/>
              <a:gd name="connsiteY58" fmla="*/ 282168 h 586136"/>
              <a:gd name="connsiteX59" fmla="*/ 577658 w 587346"/>
              <a:gd name="connsiteY59" fmla="*/ 282168 h 586136"/>
              <a:gd name="connsiteX60" fmla="*/ 586136 w 587346"/>
              <a:gd name="connsiteY60" fmla="*/ 290646 h 586136"/>
              <a:gd name="connsiteX61" fmla="*/ 586136 w 587346"/>
              <a:gd name="connsiteY61" fmla="*/ 296700 h 586136"/>
              <a:gd name="connsiteX62" fmla="*/ 577658 w 587346"/>
              <a:gd name="connsiteY62" fmla="*/ 305178 h 586136"/>
              <a:gd name="connsiteX63" fmla="*/ 518318 w 587346"/>
              <a:gd name="connsiteY63" fmla="*/ 305178 h 586136"/>
              <a:gd name="connsiteX64" fmla="*/ 518318 w 587346"/>
              <a:gd name="connsiteY64" fmla="*/ 336665 h 586136"/>
              <a:gd name="connsiteX65" fmla="*/ 577658 w 587346"/>
              <a:gd name="connsiteY65" fmla="*/ 336665 h 586136"/>
              <a:gd name="connsiteX66" fmla="*/ 586136 w 587346"/>
              <a:gd name="connsiteY66" fmla="*/ 345141 h 586136"/>
              <a:gd name="connsiteX67" fmla="*/ 586136 w 587346"/>
              <a:gd name="connsiteY67" fmla="*/ 351197 h 586136"/>
              <a:gd name="connsiteX68" fmla="*/ 577658 w 587346"/>
              <a:gd name="connsiteY68" fmla="*/ 359674 h 586136"/>
              <a:gd name="connsiteX69" fmla="*/ 518318 w 587346"/>
              <a:gd name="connsiteY69" fmla="*/ 359674 h 586136"/>
              <a:gd name="connsiteX70" fmla="*/ 518318 w 587346"/>
              <a:gd name="connsiteY70" fmla="*/ 391160 h 586136"/>
              <a:gd name="connsiteX71" fmla="*/ 577658 w 587346"/>
              <a:gd name="connsiteY71" fmla="*/ 391160 h 586136"/>
              <a:gd name="connsiteX72" fmla="*/ 586136 w 587346"/>
              <a:gd name="connsiteY72" fmla="*/ 399638 h 586136"/>
              <a:gd name="connsiteX73" fmla="*/ 586136 w 587346"/>
              <a:gd name="connsiteY73" fmla="*/ 405693 h 586136"/>
              <a:gd name="connsiteX74" fmla="*/ 577658 w 587346"/>
              <a:gd name="connsiteY74" fmla="*/ 414170 h 586136"/>
              <a:gd name="connsiteX75" fmla="*/ 518318 w 587346"/>
              <a:gd name="connsiteY75" fmla="*/ 414170 h 586136"/>
              <a:gd name="connsiteX76" fmla="*/ 518318 w 587346"/>
              <a:gd name="connsiteY76" fmla="*/ 474722 h 586136"/>
              <a:gd name="connsiteX77" fmla="*/ 488042 w 587346"/>
              <a:gd name="connsiteY77" fmla="*/ 504997 h 586136"/>
              <a:gd name="connsiteX78" fmla="*/ 414170 w 587346"/>
              <a:gd name="connsiteY78" fmla="*/ 504997 h 586136"/>
              <a:gd name="connsiteX79" fmla="*/ 414170 w 587346"/>
              <a:gd name="connsiteY79" fmla="*/ 577658 h 586136"/>
              <a:gd name="connsiteX80" fmla="*/ 405693 w 587346"/>
              <a:gd name="connsiteY80" fmla="*/ 586136 h 586136"/>
              <a:gd name="connsiteX81" fmla="*/ 399638 w 587346"/>
              <a:gd name="connsiteY81" fmla="*/ 586136 h 586136"/>
              <a:gd name="connsiteX82" fmla="*/ 391160 w 587346"/>
              <a:gd name="connsiteY82" fmla="*/ 577658 h 586136"/>
              <a:gd name="connsiteX83" fmla="*/ 391160 w 587346"/>
              <a:gd name="connsiteY83" fmla="*/ 504997 h 586136"/>
              <a:gd name="connsiteX84" fmla="*/ 359674 w 587346"/>
              <a:gd name="connsiteY84" fmla="*/ 504997 h 586136"/>
              <a:gd name="connsiteX85" fmla="*/ 359674 w 587346"/>
              <a:gd name="connsiteY85" fmla="*/ 577658 h 586136"/>
              <a:gd name="connsiteX86" fmla="*/ 351197 w 587346"/>
              <a:gd name="connsiteY86" fmla="*/ 586136 h 586136"/>
              <a:gd name="connsiteX87" fmla="*/ 343931 w 587346"/>
              <a:gd name="connsiteY87" fmla="*/ 586136 h 586136"/>
              <a:gd name="connsiteX88" fmla="*/ 335453 w 587346"/>
              <a:gd name="connsiteY88" fmla="*/ 577658 h 586136"/>
              <a:gd name="connsiteX89" fmla="*/ 335453 w 587346"/>
              <a:gd name="connsiteY89" fmla="*/ 504997 h 586136"/>
              <a:gd name="connsiteX90" fmla="*/ 303967 w 587346"/>
              <a:gd name="connsiteY90" fmla="*/ 504997 h 586136"/>
              <a:gd name="connsiteX91" fmla="*/ 303967 w 587346"/>
              <a:gd name="connsiteY91" fmla="*/ 577658 h 586136"/>
              <a:gd name="connsiteX92" fmla="*/ 295490 w 587346"/>
              <a:gd name="connsiteY92" fmla="*/ 586136 h 586136"/>
              <a:gd name="connsiteX93" fmla="*/ 289434 w 587346"/>
              <a:gd name="connsiteY93" fmla="*/ 586136 h 586136"/>
              <a:gd name="connsiteX94" fmla="*/ 280958 w 587346"/>
              <a:gd name="connsiteY94" fmla="*/ 577658 h 586136"/>
              <a:gd name="connsiteX95" fmla="*/ 280958 w 587346"/>
              <a:gd name="connsiteY95" fmla="*/ 504997 h 586136"/>
              <a:gd name="connsiteX96" fmla="*/ 249471 w 587346"/>
              <a:gd name="connsiteY96" fmla="*/ 504997 h 586136"/>
              <a:gd name="connsiteX97" fmla="*/ 249471 w 587346"/>
              <a:gd name="connsiteY97" fmla="*/ 577658 h 586136"/>
              <a:gd name="connsiteX98" fmla="*/ 240993 w 587346"/>
              <a:gd name="connsiteY98" fmla="*/ 586136 h 586136"/>
              <a:gd name="connsiteX99" fmla="*/ 234939 w 587346"/>
              <a:gd name="connsiteY99" fmla="*/ 586136 h 586136"/>
              <a:gd name="connsiteX100" fmla="*/ 226461 w 587346"/>
              <a:gd name="connsiteY100" fmla="*/ 577658 h 586136"/>
              <a:gd name="connsiteX101" fmla="*/ 226461 w 587346"/>
              <a:gd name="connsiteY101" fmla="*/ 504997 h 586136"/>
              <a:gd name="connsiteX102" fmla="*/ 194974 w 587346"/>
              <a:gd name="connsiteY102" fmla="*/ 504997 h 586136"/>
              <a:gd name="connsiteX103" fmla="*/ 194974 w 587346"/>
              <a:gd name="connsiteY103" fmla="*/ 577658 h 586136"/>
              <a:gd name="connsiteX104" fmla="*/ 186498 w 587346"/>
              <a:gd name="connsiteY104" fmla="*/ 586136 h 586136"/>
              <a:gd name="connsiteX105" fmla="*/ 180442 w 587346"/>
              <a:gd name="connsiteY105" fmla="*/ 586136 h 586136"/>
              <a:gd name="connsiteX106" fmla="*/ 171966 w 587346"/>
              <a:gd name="connsiteY106" fmla="*/ 577658 h 586136"/>
              <a:gd name="connsiteX107" fmla="*/ 171966 w 587346"/>
              <a:gd name="connsiteY107" fmla="*/ 504997 h 586136"/>
              <a:gd name="connsiteX108" fmla="*/ 102937 w 587346"/>
              <a:gd name="connsiteY108" fmla="*/ 504997 h 586136"/>
              <a:gd name="connsiteX109" fmla="*/ 72662 w 587346"/>
              <a:gd name="connsiteY109" fmla="*/ 474722 h 586136"/>
              <a:gd name="connsiteX110" fmla="*/ 72662 w 587346"/>
              <a:gd name="connsiteY110" fmla="*/ 414170 h 586136"/>
              <a:gd name="connsiteX111" fmla="*/ 8477 w 587346"/>
              <a:gd name="connsiteY111" fmla="*/ 414170 h 586136"/>
              <a:gd name="connsiteX112" fmla="*/ 0 w 587346"/>
              <a:gd name="connsiteY112" fmla="*/ 405693 h 586136"/>
              <a:gd name="connsiteX113" fmla="*/ 0 w 587346"/>
              <a:gd name="connsiteY113" fmla="*/ 399638 h 586136"/>
              <a:gd name="connsiteX114" fmla="*/ 8477 w 587346"/>
              <a:gd name="connsiteY114" fmla="*/ 391160 h 586136"/>
              <a:gd name="connsiteX115" fmla="*/ 72662 w 587346"/>
              <a:gd name="connsiteY115" fmla="*/ 391160 h 586136"/>
              <a:gd name="connsiteX116" fmla="*/ 72662 w 587346"/>
              <a:gd name="connsiteY116" fmla="*/ 359674 h 586136"/>
              <a:gd name="connsiteX117" fmla="*/ 8477 w 587346"/>
              <a:gd name="connsiteY117" fmla="*/ 359674 h 586136"/>
              <a:gd name="connsiteX118" fmla="*/ 0 w 587346"/>
              <a:gd name="connsiteY118" fmla="*/ 351197 h 586136"/>
              <a:gd name="connsiteX119" fmla="*/ 0 w 587346"/>
              <a:gd name="connsiteY119" fmla="*/ 345141 h 586136"/>
              <a:gd name="connsiteX120" fmla="*/ 8477 w 587346"/>
              <a:gd name="connsiteY120" fmla="*/ 336665 h 586136"/>
              <a:gd name="connsiteX121" fmla="*/ 72662 w 587346"/>
              <a:gd name="connsiteY121" fmla="*/ 336665 h 586136"/>
              <a:gd name="connsiteX122" fmla="*/ 72662 w 587346"/>
              <a:gd name="connsiteY122" fmla="*/ 305178 h 586136"/>
              <a:gd name="connsiteX123" fmla="*/ 8477 w 587346"/>
              <a:gd name="connsiteY123" fmla="*/ 305178 h 586136"/>
              <a:gd name="connsiteX124" fmla="*/ 0 w 587346"/>
              <a:gd name="connsiteY124" fmla="*/ 296700 h 586136"/>
              <a:gd name="connsiteX125" fmla="*/ 0 w 587346"/>
              <a:gd name="connsiteY125" fmla="*/ 290646 h 586136"/>
              <a:gd name="connsiteX126" fmla="*/ 8477 w 587346"/>
              <a:gd name="connsiteY126" fmla="*/ 280958 h 586136"/>
              <a:gd name="connsiteX127" fmla="*/ 72662 w 587346"/>
              <a:gd name="connsiteY127" fmla="*/ 280958 h 586136"/>
              <a:gd name="connsiteX128" fmla="*/ 72662 w 587346"/>
              <a:gd name="connsiteY128" fmla="*/ 249471 h 586136"/>
              <a:gd name="connsiteX129" fmla="*/ 8477 w 587346"/>
              <a:gd name="connsiteY129" fmla="*/ 249471 h 586136"/>
              <a:gd name="connsiteX130" fmla="*/ 0 w 587346"/>
              <a:gd name="connsiteY130" fmla="*/ 240993 h 586136"/>
              <a:gd name="connsiteX131" fmla="*/ 0 w 587346"/>
              <a:gd name="connsiteY131" fmla="*/ 234939 h 586136"/>
              <a:gd name="connsiteX132" fmla="*/ 8477 w 587346"/>
              <a:gd name="connsiteY132" fmla="*/ 226461 h 586136"/>
              <a:gd name="connsiteX133" fmla="*/ 72662 w 587346"/>
              <a:gd name="connsiteY133" fmla="*/ 226461 h 586136"/>
              <a:gd name="connsiteX134" fmla="*/ 72662 w 587346"/>
              <a:gd name="connsiteY134" fmla="*/ 194974 h 586136"/>
              <a:gd name="connsiteX135" fmla="*/ 8477 w 587346"/>
              <a:gd name="connsiteY135" fmla="*/ 194974 h 586136"/>
              <a:gd name="connsiteX136" fmla="*/ 0 w 587346"/>
              <a:gd name="connsiteY136" fmla="*/ 186498 h 586136"/>
              <a:gd name="connsiteX137" fmla="*/ 0 w 587346"/>
              <a:gd name="connsiteY137" fmla="*/ 180442 h 586136"/>
              <a:gd name="connsiteX138" fmla="*/ 8477 w 587346"/>
              <a:gd name="connsiteY138" fmla="*/ 171966 h 586136"/>
              <a:gd name="connsiteX139" fmla="*/ 72662 w 587346"/>
              <a:gd name="connsiteY139" fmla="*/ 171966 h 586136"/>
              <a:gd name="connsiteX140" fmla="*/ 72662 w 587346"/>
              <a:gd name="connsiteY140" fmla="*/ 110203 h 586136"/>
              <a:gd name="connsiteX141" fmla="*/ 102937 w 587346"/>
              <a:gd name="connsiteY141" fmla="*/ 79928 h 586136"/>
              <a:gd name="connsiteX142" fmla="*/ 173176 w 587346"/>
              <a:gd name="connsiteY142" fmla="*/ 79928 h 586136"/>
              <a:gd name="connsiteX143" fmla="*/ 173176 w 587346"/>
              <a:gd name="connsiteY143" fmla="*/ 8477 h 586136"/>
              <a:gd name="connsiteX144" fmla="*/ 181654 w 587346"/>
              <a:gd name="connsiteY144" fmla="*/ 0 h 5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7346" h="586136">
                <a:moveTo>
                  <a:pt x="239594" y="254248"/>
                </a:moveTo>
                <a:lnTo>
                  <a:pt x="260365" y="321898"/>
                </a:lnTo>
                <a:lnTo>
                  <a:pt x="219039" y="321898"/>
                </a:lnTo>
                <a:close/>
                <a:moveTo>
                  <a:pt x="364429" y="205470"/>
                </a:moveTo>
                <a:lnTo>
                  <a:pt x="364429" y="393654"/>
                </a:lnTo>
                <a:lnTo>
                  <a:pt x="422707" y="393654"/>
                </a:lnTo>
                <a:lnTo>
                  <a:pt x="422707" y="205470"/>
                </a:lnTo>
                <a:close/>
                <a:moveTo>
                  <a:pt x="208593" y="205470"/>
                </a:moveTo>
                <a:lnTo>
                  <a:pt x="137864" y="393654"/>
                </a:lnTo>
                <a:lnTo>
                  <a:pt x="197237" y="393654"/>
                </a:lnTo>
                <a:lnTo>
                  <a:pt x="206410" y="362589"/>
                </a:lnTo>
                <a:lnTo>
                  <a:pt x="272427" y="362589"/>
                </a:lnTo>
                <a:lnTo>
                  <a:pt x="281842" y="393654"/>
                </a:lnTo>
                <a:lnTo>
                  <a:pt x="342735" y="393654"/>
                </a:lnTo>
                <a:lnTo>
                  <a:pt x="272022" y="205470"/>
                </a:lnTo>
                <a:close/>
                <a:moveTo>
                  <a:pt x="181654" y="0"/>
                </a:moveTo>
                <a:lnTo>
                  <a:pt x="187708" y="0"/>
                </a:lnTo>
                <a:cubicBezTo>
                  <a:pt x="192552" y="0"/>
                  <a:pt x="196186" y="3633"/>
                  <a:pt x="196186" y="8477"/>
                </a:cubicBezTo>
                <a:lnTo>
                  <a:pt x="196186" y="79928"/>
                </a:lnTo>
                <a:lnTo>
                  <a:pt x="227673" y="79928"/>
                </a:lnTo>
                <a:lnTo>
                  <a:pt x="227673" y="8477"/>
                </a:lnTo>
                <a:cubicBezTo>
                  <a:pt x="227673" y="3633"/>
                  <a:pt x="231305" y="0"/>
                  <a:pt x="236149" y="0"/>
                </a:cubicBezTo>
                <a:lnTo>
                  <a:pt x="242205" y="0"/>
                </a:lnTo>
                <a:cubicBezTo>
                  <a:pt x="247049" y="0"/>
                  <a:pt x="250682" y="3633"/>
                  <a:pt x="250682" y="8477"/>
                </a:cubicBezTo>
                <a:lnTo>
                  <a:pt x="250682" y="79928"/>
                </a:lnTo>
                <a:lnTo>
                  <a:pt x="282168" y="79928"/>
                </a:lnTo>
                <a:lnTo>
                  <a:pt x="282168" y="8477"/>
                </a:lnTo>
                <a:cubicBezTo>
                  <a:pt x="282168" y="3633"/>
                  <a:pt x="285802" y="0"/>
                  <a:pt x="290646" y="0"/>
                </a:cubicBezTo>
                <a:lnTo>
                  <a:pt x="296700" y="0"/>
                </a:lnTo>
                <a:cubicBezTo>
                  <a:pt x="301545" y="0"/>
                  <a:pt x="305178" y="3633"/>
                  <a:pt x="305178" y="8477"/>
                </a:cubicBezTo>
                <a:lnTo>
                  <a:pt x="305178" y="79928"/>
                </a:lnTo>
                <a:lnTo>
                  <a:pt x="336665" y="79928"/>
                </a:lnTo>
                <a:lnTo>
                  <a:pt x="336665" y="8477"/>
                </a:lnTo>
                <a:cubicBezTo>
                  <a:pt x="336665" y="3633"/>
                  <a:pt x="340297" y="0"/>
                  <a:pt x="345141" y="0"/>
                </a:cubicBezTo>
                <a:lnTo>
                  <a:pt x="351197" y="0"/>
                </a:lnTo>
                <a:cubicBezTo>
                  <a:pt x="356041" y="0"/>
                  <a:pt x="360885" y="3633"/>
                  <a:pt x="360885" y="8477"/>
                </a:cubicBezTo>
                <a:lnTo>
                  <a:pt x="360885" y="79928"/>
                </a:lnTo>
                <a:lnTo>
                  <a:pt x="392372" y="79928"/>
                </a:lnTo>
                <a:lnTo>
                  <a:pt x="392372" y="8477"/>
                </a:lnTo>
                <a:cubicBezTo>
                  <a:pt x="392372" y="3633"/>
                  <a:pt x="396004" y="0"/>
                  <a:pt x="400849" y="0"/>
                </a:cubicBezTo>
                <a:lnTo>
                  <a:pt x="406904" y="0"/>
                </a:lnTo>
                <a:cubicBezTo>
                  <a:pt x="411748" y="0"/>
                  <a:pt x="415381" y="3633"/>
                  <a:pt x="415381" y="8477"/>
                </a:cubicBezTo>
                <a:lnTo>
                  <a:pt x="415381" y="79928"/>
                </a:lnTo>
                <a:lnTo>
                  <a:pt x="489254" y="79928"/>
                </a:lnTo>
                <a:cubicBezTo>
                  <a:pt x="506208" y="79928"/>
                  <a:pt x="519529" y="93248"/>
                  <a:pt x="519529" y="110203"/>
                </a:cubicBezTo>
                <a:lnTo>
                  <a:pt x="519529" y="171966"/>
                </a:lnTo>
                <a:lnTo>
                  <a:pt x="578870" y="171966"/>
                </a:lnTo>
                <a:cubicBezTo>
                  <a:pt x="583714" y="171966"/>
                  <a:pt x="587346" y="175598"/>
                  <a:pt x="587346" y="180442"/>
                </a:cubicBezTo>
                <a:lnTo>
                  <a:pt x="587346" y="186498"/>
                </a:lnTo>
                <a:cubicBezTo>
                  <a:pt x="587346" y="191342"/>
                  <a:pt x="583714" y="194974"/>
                  <a:pt x="578870" y="194974"/>
                </a:cubicBezTo>
                <a:lnTo>
                  <a:pt x="578870" y="196186"/>
                </a:lnTo>
                <a:lnTo>
                  <a:pt x="518318" y="196186"/>
                </a:lnTo>
                <a:lnTo>
                  <a:pt x="518318" y="227673"/>
                </a:lnTo>
                <a:lnTo>
                  <a:pt x="577658" y="227673"/>
                </a:lnTo>
                <a:cubicBezTo>
                  <a:pt x="582502" y="227673"/>
                  <a:pt x="586136" y="231305"/>
                  <a:pt x="586136" y="236149"/>
                </a:cubicBezTo>
                <a:lnTo>
                  <a:pt x="586136" y="242205"/>
                </a:lnTo>
                <a:cubicBezTo>
                  <a:pt x="586136" y="247049"/>
                  <a:pt x="582502" y="250682"/>
                  <a:pt x="577658" y="250682"/>
                </a:cubicBezTo>
                <a:lnTo>
                  <a:pt x="518318" y="250682"/>
                </a:lnTo>
                <a:lnTo>
                  <a:pt x="518318" y="282168"/>
                </a:lnTo>
                <a:lnTo>
                  <a:pt x="577658" y="282168"/>
                </a:lnTo>
                <a:cubicBezTo>
                  <a:pt x="582502" y="282168"/>
                  <a:pt x="586136" y="285802"/>
                  <a:pt x="586136" y="290646"/>
                </a:cubicBezTo>
                <a:lnTo>
                  <a:pt x="586136" y="296700"/>
                </a:lnTo>
                <a:cubicBezTo>
                  <a:pt x="586136" y="301545"/>
                  <a:pt x="582502" y="305178"/>
                  <a:pt x="577658" y="305178"/>
                </a:cubicBezTo>
                <a:lnTo>
                  <a:pt x="518318" y="305178"/>
                </a:lnTo>
                <a:lnTo>
                  <a:pt x="518318" y="336665"/>
                </a:lnTo>
                <a:lnTo>
                  <a:pt x="577658" y="336665"/>
                </a:lnTo>
                <a:cubicBezTo>
                  <a:pt x="582502" y="336665"/>
                  <a:pt x="586136" y="340297"/>
                  <a:pt x="586136" y="345141"/>
                </a:cubicBezTo>
                <a:lnTo>
                  <a:pt x="586136" y="351197"/>
                </a:lnTo>
                <a:cubicBezTo>
                  <a:pt x="586136" y="356041"/>
                  <a:pt x="582502" y="359674"/>
                  <a:pt x="577658" y="359674"/>
                </a:cubicBezTo>
                <a:lnTo>
                  <a:pt x="518318" y="359674"/>
                </a:lnTo>
                <a:lnTo>
                  <a:pt x="518318" y="391160"/>
                </a:lnTo>
                <a:lnTo>
                  <a:pt x="577658" y="391160"/>
                </a:lnTo>
                <a:cubicBezTo>
                  <a:pt x="582502" y="391160"/>
                  <a:pt x="586136" y="394794"/>
                  <a:pt x="586136" y="399638"/>
                </a:cubicBezTo>
                <a:lnTo>
                  <a:pt x="586136" y="405693"/>
                </a:lnTo>
                <a:cubicBezTo>
                  <a:pt x="586136" y="410537"/>
                  <a:pt x="582502" y="414170"/>
                  <a:pt x="577658" y="414170"/>
                </a:cubicBezTo>
                <a:lnTo>
                  <a:pt x="518318" y="414170"/>
                </a:lnTo>
                <a:lnTo>
                  <a:pt x="518318" y="474722"/>
                </a:lnTo>
                <a:cubicBezTo>
                  <a:pt x="518318" y="491676"/>
                  <a:pt x="504997" y="504997"/>
                  <a:pt x="488042" y="504997"/>
                </a:cubicBezTo>
                <a:lnTo>
                  <a:pt x="414170" y="504997"/>
                </a:lnTo>
                <a:lnTo>
                  <a:pt x="414170" y="577658"/>
                </a:lnTo>
                <a:cubicBezTo>
                  <a:pt x="414170" y="582502"/>
                  <a:pt x="410537" y="586136"/>
                  <a:pt x="405693" y="586136"/>
                </a:cubicBezTo>
                <a:lnTo>
                  <a:pt x="399638" y="586136"/>
                </a:lnTo>
                <a:cubicBezTo>
                  <a:pt x="394794" y="586136"/>
                  <a:pt x="391160" y="582502"/>
                  <a:pt x="391160" y="577658"/>
                </a:cubicBezTo>
                <a:lnTo>
                  <a:pt x="391160" y="504997"/>
                </a:lnTo>
                <a:lnTo>
                  <a:pt x="359674" y="504997"/>
                </a:lnTo>
                <a:lnTo>
                  <a:pt x="359674" y="577658"/>
                </a:lnTo>
                <a:cubicBezTo>
                  <a:pt x="359674" y="582502"/>
                  <a:pt x="356041" y="586136"/>
                  <a:pt x="351197" y="586136"/>
                </a:cubicBezTo>
                <a:lnTo>
                  <a:pt x="343931" y="586136"/>
                </a:lnTo>
                <a:cubicBezTo>
                  <a:pt x="339087" y="586136"/>
                  <a:pt x="335453" y="582502"/>
                  <a:pt x="335453" y="577658"/>
                </a:cubicBezTo>
                <a:lnTo>
                  <a:pt x="335453" y="504997"/>
                </a:lnTo>
                <a:lnTo>
                  <a:pt x="303967" y="504997"/>
                </a:lnTo>
                <a:lnTo>
                  <a:pt x="303967" y="577658"/>
                </a:lnTo>
                <a:cubicBezTo>
                  <a:pt x="303967" y="582502"/>
                  <a:pt x="300334" y="586136"/>
                  <a:pt x="295490" y="586136"/>
                </a:cubicBezTo>
                <a:lnTo>
                  <a:pt x="289434" y="586136"/>
                </a:lnTo>
                <a:cubicBezTo>
                  <a:pt x="284590" y="586136"/>
                  <a:pt x="280958" y="582502"/>
                  <a:pt x="280958" y="577658"/>
                </a:cubicBezTo>
                <a:lnTo>
                  <a:pt x="280958" y="504997"/>
                </a:lnTo>
                <a:lnTo>
                  <a:pt x="249471" y="504997"/>
                </a:lnTo>
                <a:lnTo>
                  <a:pt x="249471" y="577658"/>
                </a:lnTo>
                <a:cubicBezTo>
                  <a:pt x="249471" y="582502"/>
                  <a:pt x="245837" y="586136"/>
                  <a:pt x="240993" y="586136"/>
                </a:cubicBezTo>
                <a:lnTo>
                  <a:pt x="234939" y="586136"/>
                </a:lnTo>
                <a:cubicBezTo>
                  <a:pt x="230095" y="586136"/>
                  <a:pt x="226461" y="582502"/>
                  <a:pt x="226461" y="577658"/>
                </a:cubicBezTo>
                <a:lnTo>
                  <a:pt x="226461" y="504997"/>
                </a:lnTo>
                <a:lnTo>
                  <a:pt x="194974" y="504997"/>
                </a:lnTo>
                <a:lnTo>
                  <a:pt x="194974" y="577658"/>
                </a:lnTo>
                <a:cubicBezTo>
                  <a:pt x="194974" y="582502"/>
                  <a:pt x="191342" y="586136"/>
                  <a:pt x="186498" y="586136"/>
                </a:cubicBezTo>
                <a:lnTo>
                  <a:pt x="180442" y="586136"/>
                </a:lnTo>
                <a:cubicBezTo>
                  <a:pt x="175598" y="586136"/>
                  <a:pt x="171966" y="582502"/>
                  <a:pt x="171966" y="577658"/>
                </a:cubicBezTo>
                <a:lnTo>
                  <a:pt x="171966" y="504997"/>
                </a:lnTo>
                <a:lnTo>
                  <a:pt x="102937" y="504997"/>
                </a:lnTo>
                <a:cubicBezTo>
                  <a:pt x="85982" y="504997"/>
                  <a:pt x="72662" y="491676"/>
                  <a:pt x="72662" y="474722"/>
                </a:cubicBezTo>
                <a:lnTo>
                  <a:pt x="72662" y="414170"/>
                </a:lnTo>
                <a:lnTo>
                  <a:pt x="8477" y="414170"/>
                </a:lnTo>
                <a:cubicBezTo>
                  <a:pt x="3633" y="414170"/>
                  <a:pt x="0" y="410537"/>
                  <a:pt x="0" y="405693"/>
                </a:cubicBezTo>
                <a:lnTo>
                  <a:pt x="0" y="399638"/>
                </a:lnTo>
                <a:cubicBezTo>
                  <a:pt x="0" y="394794"/>
                  <a:pt x="3633" y="391160"/>
                  <a:pt x="8477" y="391160"/>
                </a:cubicBezTo>
                <a:lnTo>
                  <a:pt x="72662" y="391160"/>
                </a:lnTo>
                <a:lnTo>
                  <a:pt x="72662" y="359674"/>
                </a:lnTo>
                <a:lnTo>
                  <a:pt x="8477" y="359674"/>
                </a:lnTo>
                <a:cubicBezTo>
                  <a:pt x="3633" y="359674"/>
                  <a:pt x="0" y="356041"/>
                  <a:pt x="0" y="351197"/>
                </a:cubicBezTo>
                <a:lnTo>
                  <a:pt x="0" y="345141"/>
                </a:lnTo>
                <a:cubicBezTo>
                  <a:pt x="0" y="340297"/>
                  <a:pt x="3633" y="336665"/>
                  <a:pt x="8477" y="336665"/>
                </a:cubicBezTo>
                <a:lnTo>
                  <a:pt x="72662" y="336665"/>
                </a:lnTo>
                <a:lnTo>
                  <a:pt x="72662" y="305178"/>
                </a:lnTo>
                <a:lnTo>
                  <a:pt x="8477" y="305178"/>
                </a:lnTo>
                <a:cubicBezTo>
                  <a:pt x="3633" y="305178"/>
                  <a:pt x="0" y="301545"/>
                  <a:pt x="0" y="296700"/>
                </a:cubicBezTo>
                <a:lnTo>
                  <a:pt x="0" y="290646"/>
                </a:lnTo>
                <a:cubicBezTo>
                  <a:pt x="0" y="285802"/>
                  <a:pt x="3633" y="282168"/>
                  <a:pt x="8477" y="280958"/>
                </a:cubicBezTo>
                <a:lnTo>
                  <a:pt x="72662" y="280958"/>
                </a:lnTo>
                <a:lnTo>
                  <a:pt x="72662" y="249471"/>
                </a:lnTo>
                <a:lnTo>
                  <a:pt x="8477" y="249471"/>
                </a:lnTo>
                <a:cubicBezTo>
                  <a:pt x="3633" y="249471"/>
                  <a:pt x="0" y="245837"/>
                  <a:pt x="0" y="240993"/>
                </a:cubicBezTo>
                <a:lnTo>
                  <a:pt x="0" y="234939"/>
                </a:lnTo>
                <a:cubicBezTo>
                  <a:pt x="0" y="230095"/>
                  <a:pt x="3633" y="226461"/>
                  <a:pt x="8477" y="226461"/>
                </a:cubicBezTo>
                <a:lnTo>
                  <a:pt x="72662" y="226461"/>
                </a:lnTo>
                <a:lnTo>
                  <a:pt x="72662" y="194974"/>
                </a:lnTo>
                <a:lnTo>
                  <a:pt x="8477" y="194974"/>
                </a:lnTo>
                <a:cubicBezTo>
                  <a:pt x="3633" y="194974"/>
                  <a:pt x="0" y="191342"/>
                  <a:pt x="0" y="186498"/>
                </a:cubicBezTo>
                <a:lnTo>
                  <a:pt x="0" y="180442"/>
                </a:lnTo>
                <a:cubicBezTo>
                  <a:pt x="0" y="175598"/>
                  <a:pt x="3633" y="171966"/>
                  <a:pt x="8477" y="171966"/>
                </a:cubicBezTo>
                <a:lnTo>
                  <a:pt x="72662" y="171966"/>
                </a:lnTo>
                <a:lnTo>
                  <a:pt x="72662" y="110203"/>
                </a:lnTo>
                <a:cubicBezTo>
                  <a:pt x="72662" y="94460"/>
                  <a:pt x="85982" y="79928"/>
                  <a:pt x="102937" y="79928"/>
                </a:cubicBezTo>
                <a:lnTo>
                  <a:pt x="173176" y="79928"/>
                </a:lnTo>
                <a:lnTo>
                  <a:pt x="173176" y="8477"/>
                </a:lnTo>
                <a:cubicBezTo>
                  <a:pt x="173176" y="3633"/>
                  <a:pt x="176810" y="0"/>
                  <a:pt x="1816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9A507F2-DA78-4ECC-8BE5-7C0E8D4DD7F1}"/>
              </a:ext>
            </a:extLst>
          </p:cNvPr>
          <p:cNvGrpSpPr/>
          <p:nvPr/>
        </p:nvGrpSpPr>
        <p:grpSpPr>
          <a:xfrm flipV="1">
            <a:off x="938217" y="1982436"/>
            <a:ext cx="2048540" cy="2151414"/>
            <a:chOff x="1619250" y="2586038"/>
            <a:chExt cx="2181225" cy="2290762"/>
          </a:xfrm>
        </p:grpSpPr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82FD3FEB-BF80-4BB3-9B40-9109A68ED350}"/>
                </a:ext>
              </a:extLst>
            </p:cNvPr>
            <p:cNvSpPr/>
            <p:nvPr/>
          </p:nvSpPr>
          <p:spPr>
            <a:xfrm>
              <a:off x="1619250" y="2586038"/>
              <a:ext cx="1533525" cy="1533525"/>
            </a:xfrm>
            <a:prstGeom prst="round2SameRect">
              <a:avLst>
                <a:gd name="adj1" fmla="val 11310"/>
                <a:gd name="adj2" fmla="val 7936"/>
              </a:avLst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6DDBB74A-853D-44CB-9ED4-29D69262D7CB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>
              <a:off x="3152775" y="3352800"/>
              <a:ext cx="0" cy="152400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B9E10EEC-3B91-4462-9EEC-FFCB1674B2A4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>
              <a:off x="2386013" y="4119563"/>
              <a:ext cx="1414462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BE09C43-EB5F-4470-BE2C-BD5C74C04417}"/>
              </a:ext>
            </a:extLst>
          </p:cNvPr>
          <p:cNvGrpSpPr/>
          <p:nvPr/>
        </p:nvGrpSpPr>
        <p:grpSpPr>
          <a:xfrm>
            <a:off x="2704971" y="1982436"/>
            <a:ext cx="2048540" cy="2151414"/>
            <a:chOff x="1619250" y="2586038"/>
            <a:chExt cx="2181225" cy="2290762"/>
          </a:xfrm>
        </p:grpSpPr>
        <p:sp>
          <p:nvSpPr>
            <p:cNvPr id="8" name="사각형: 둥근 위쪽 모서리 7">
              <a:extLst>
                <a:ext uri="{FF2B5EF4-FFF2-40B4-BE49-F238E27FC236}">
                  <a16:creationId xmlns:a16="http://schemas.microsoft.com/office/drawing/2014/main" id="{5884B837-F52A-47B1-8C14-4BAB6A3E72F3}"/>
                </a:ext>
              </a:extLst>
            </p:cNvPr>
            <p:cNvSpPr/>
            <p:nvPr/>
          </p:nvSpPr>
          <p:spPr>
            <a:xfrm>
              <a:off x="1619250" y="2586038"/>
              <a:ext cx="1533525" cy="1533525"/>
            </a:xfrm>
            <a:prstGeom prst="round2SameRect">
              <a:avLst>
                <a:gd name="adj1" fmla="val 11310"/>
                <a:gd name="adj2" fmla="val 6613"/>
              </a:avLst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91FB88BE-7E44-4284-A4AE-991679537334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>
              <a:off x="3152775" y="3352800"/>
              <a:ext cx="0" cy="152400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6492DE0-5F39-4999-8EEA-218E54108293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>
              <a:off x="2386013" y="4119563"/>
              <a:ext cx="141446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1D8E043-2044-46A8-B115-6EC0B7380C9A}"/>
              </a:ext>
            </a:extLst>
          </p:cNvPr>
          <p:cNvGrpSpPr/>
          <p:nvPr/>
        </p:nvGrpSpPr>
        <p:grpSpPr>
          <a:xfrm flipV="1">
            <a:off x="4471725" y="1982436"/>
            <a:ext cx="2048540" cy="2151414"/>
            <a:chOff x="1619250" y="2586038"/>
            <a:chExt cx="2181225" cy="2290762"/>
          </a:xfrm>
        </p:grpSpPr>
        <p:sp>
          <p:nvSpPr>
            <p:cNvPr id="12" name="사각형: 둥근 위쪽 모서리 11">
              <a:extLst>
                <a:ext uri="{FF2B5EF4-FFF2-40B4-BE49-F238E27FC236}">
                  <a16:creationId xmlns:a16="http://schemas.microsoft.com/office/drawing/2014/main" id="{C3D3AFEF-CC49-40A5-AA8F-97DEA437BA8D}"/>
                </a:ext>
              </a:extLst>
            </p:cNvPr>
            <p:cNvSpPr/>
            <p:nvPr/>
          </p:nvSpPr>
          <p:spPr>
            <a:xfrm>
              <a:off x="1619250" y="2586038"/>
              <a:ext cx="1533525" cy="1533525"/>
            </a:xfrm>
            <a:prstGeom prst="round2SameRect">
              <a:avLst>
                <a:gd name="adj1" fmla="val 11310"/>
                <a:gd name="adj2" fmla="val 9920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765E4FD4-531B-44DC-B35D-BC4446D7F238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3152775" y="3352800"/>
              <a:ext cx="0" cy="1524000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53981D7-EB5F-4D70-A19D-A6635365EEB2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>
              <a:off x="2386013" y="4119563"/>
              <a:ext cx="1414462" cy="0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CC17A21-5DFB-404C-96A7-14338CC97C15}"/>
              </a:ext>
            </a:extLst>
          </p:cNvPr>
          <p:cNvGrpSpPr/>
          <p:nvPr/>
        </p:nvGrpSpPr>
        <p:grpSpPr>
          <a:xfrm>
            <a:off x="6238479" y="1982436"/>
            <a:ext cx="2048540" cy="2151414"/>
            <a:chOff x="1619250" y="2586038"/>
            <a:chExt cx="2181225" cy="2290762"/>
          </a:xfrm>
        </p:grpSpPr>
        <p:sp>
          <p:nvSpPr>
            <p:cNvPr id="16" name="사각형: 둥근 위쪽 모서리 15">
              <a:extLst>
                <a:ext uri="{FF2B5EF4-FFF2-40B4-BE49-F238E27FC236}">
                  <a16:creationId xmlns:a16="http://schemas.microsoft.com/office/drawing/2014/main" id="{420304C2-6542-4FBA-80D0-959D142EF09A}"/>
                </a:ext>
              </a:extLst>
            </p:cNvPr>
            <p:cNvSpPr/>
            <p:nvPr/>
          </p:nvSpPr>
          <p:spPr>
            <a:xfrm>
              <a:off x="1619250" y="2586038"/>
              <a:ext cx="1533525" cy="1533525"/>
            </a:xfrm>
            <a:prstGeom prst="round2SameRect">
              <a:avLst>
                <a:gd name="adj1" fmla="val 11310"/>
                <a:gd name="adj2" fmla="val 8598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B395F3E0-CC01-49BF-9D26-5F33E692EF51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>
              <a:off x="3152775" y="3352800"/>
              <a:ext cx="0" cy="152400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F37643DE-57FA-4F3A-9139-4BBFC571F9C4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>
              <a:off x="2386013" y="4119563"/>
              <a:ext cx="1414462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DB3542-142C-44ED-916B-00068BCEE245}"/>
              </a:ext>
            </a:extLst>
          </p:cNvPr>
          <p:cNvGrpSpPr/>
          <p:nvPr/>
        </p:nvGrpSpPr>
        <p:grpSpPr>
          <a:xfrm flipV="1">
            <a:off x="8005233" y="1982436"/>
            <a:ext cx="2048540" cy="2151414"/>
            <a:chOff x="1619250" y="2586038"/>
            <a:chExt cx="2181225" cy="2290762"/>
          </a:xfrm>
        </p:grpSpPr>
        <p:sp>
          <p:nvSpPr>
            <p:cNvPr id="20" name="사각형: 둥근 위쪽 모서리 19">
              <a:extLst>
                <a:ext uri="{FF2B5EF4-FFF2-40B4-BE49-F238E27FC236}">
                  <a16:creationId xmlns:a16="http://schemas.microsoft.com/office/drawing/2014/main" id="{3192EE6B-FC9B-4AE0-B27B-5B5EB0F08489}"/>
                </a:ext>
              </a:extLst>
            </p:cNvPr>
            <p:cNvSpPr/>
            <p:nvPr/>
          </p:nvSpPr>
          <p:spPr>
            <a:xfrm>
              <a:off x="1619250" y="2586038"/>
              <a:ext cx="1533525" cy="1533525"/>
            </a:xfrm>
            <a:prstGeom prst="round2SameRect">
              <a:avLst>
                <a:gd name="adj1" fmla="val 11310"/>
                <a:gd name="adj2" fmla="val 8598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5236DCC6-DEBB-48F0-945E-3570A13C4FCE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>
              <a:off x="3152775" y="3352800"/>
              <a:ext cx="0" cy="152400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46244701-7CA9-4FE6-8F1A-CE3A16237E26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>
              <a:off x="2386013" y="4119563"/>
              <a:ext cx="1414462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18ACC7-A199-464E-AA15-4B88CD40C68C}"/>
              </a:ext>
            </a:extLst>
          </p:cNvPr>
          <p:cNvGrpSpPr/>
          <p:nvPr/>
        </p:nvGrpSpPr>
        <p:grpSpPr>
          <a:xfrm>
            <a:off x="9771985" y="1982436"/>
            <a:ext cx="2420015" cy="2151414"/>
            <a:chOff x="1619250" y="2586038"/>
            <a:chExt cx="2576761" cy="2290762"/>
          </a:xfrm>
        </p:grpSpPr>
        <p:sp>
          <p:nvSpPr>
            <p:cNvPr id="24" name="사각형: 둥근 위쪽 모서리 23">
              <a:extLst>
                <a:ext uri="{FF2B5EF4-FFF2-40B4-BE49-F238E27FC236}">
                  <a16:creationId xmlns:a16="http://schemas.microsoft.com/office/drawing/2014/main" id="{0E2E25A0-28AE-4D11-8A5D-717DBFEA51AB}"/>
                </a:ext>
              </a:extLst>
            </p:cNvPr>
            <p:cNvSpPr/>
            <p:nvPr/>
          </p:nvSpPr>
          <p:spPr>
            <a:xfrm>
              <a:off x="1619250" y="2586038"/>
              <a:ext cx="1533525" cy="1533525"/>
            </a:xfrm>
            <a:prstGeom prst="round2SameRect">
              <a:avLst>
                <a:gd name="adj1" fmla="val 11310"/>
                <a:gd name="adj2" fmla="val 9259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4184D71-F1CF-4EE4-B700-908FEBBFEE36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>
              <a:off x="3152775" y="3352800"/>
              <a:ext cx="0" cy="15240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F3BB4A5D-29A5-4FB4-B187-1382C8D3F736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>
              <a:off x="2386013" y="4119563"/>
              <a:ext cx="1809998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5561D90-3DD0-408D-B694-B95F52CF1903}"/>
              </a:ext>
            </a:extLst>
          </p:cNvPr>
          <p:cNvSpPr/>
          <p:nvPr/>
        </p:nvSpPr>
        <p:spPr>
          <a:xfrm>
            <a:off x="2980049" y="2419597"/>
            <a:ext cx="1328418" cy="5619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63A5D9F5-0E78-4363-A6DE-47FF590E33A2}"/>
              </a:ext>
            </a:extLst>
          </p:cNvPr>
          <p:cNvSpPr/>
          <p:nvPr/>
        </p:nvSpPr>
        <p:spPr>
          <a:xfrm>
            <a:off x="4751121" y="3143251"/>
            <a:ext cx="1328418" cy="56197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141B81A-3574-4A6D-BF7E-1E96833C9732}"/>
              </a:ext>
            </a:extLst>
          </p:cNvPr>
          <p:cNvSpPr/>
          <p:nvPr/>
        </p:nvSpPr>
        <p:spPr>
          <a:xfrm>
            <a:off x="6520265" y="2412623"/>
            <a:ext cx="1328418" cy="5619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5BC84BF-FD34-4066-8C17-74BC68427BAD}"/>
              </a:ext>
            </a:extLst>
          </p:cNvPr>
          <p:cNvSpPr/>
          <p:nvPr/>
        </p:nvSpPr>
        <p:spPr>
          <a:xfrm>
            <a:off x="8273605" y="3143251"/>
            <a:ext cx="1328418" cy="5619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1C97A328-D77C-4FF4-A150-E0748FD6917C}"/>
              </a:ext>
            </a:extLst>
          </p:cNvPr>
          <p:cNvSpPr/>
          <p:nvPr/>
        </p:nvSpPr>
        <p:spPr>
          <a:xfrm>
            <a:off x="10042749" y="2412622"/>
            <a:ext cx="1328418" cy="5619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26422EB8-E0C2-4CCB-9ACF-DBAF0CEB19BC}"/>
              </a:ext>
            </a:extLst>
          </p:cNvPr>
          <p:cNvSpPr/>
          <p:nvPr/>
        </p:nvSpPr>
        <p:spPr>
          <a:xfrm>
            <a:off x="1229937" y="3143251"/>
            <a:ext cx="1328418" cy="56197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19D76FD1-4E2F-4890-A6BC-29AD3A2E489A}"/>
              </a:ext>
            </a:extLst>
          </p:cNvPr>
          <p:cNvCxnSpPr>
            <a:cxnSpLocks/>
          </p:cNvCxnSpPr>
          <p:nvPr/>
        </p:nvCxnSpPr>
        <p:spPr>
          <a:xfrm>
            <a:off x="0" y="3424237"/>
            <a:ext cx="1229937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51276BF-F381-4416-BF33-984B943DBD86}"/>
              </a:ext>
            </a:extLst>
          </p:cNvPr>
          <p:cNvSpPr txBox="1"/>
          <p:nvPr/>
        </p:nvSpPr>
        <p:spPr>
          <a:xfrm>
            <a:off x="4824509" y="318789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7B4BBD-255A-4474-8D6F-2D11EBCF5195}"/>
              </a:ext>
            </a:extLst>
          </p:cNvPr>
          <p:cNvSpPr txBox="1"/>
          <p:nvPr/>
        </p:nvSpPr>
        <p:spPr>
          <a:xfrm>
            <a:off x="6590466" y="2453250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5DD656-5DBA-49E5-8B96-B0E1808E35FA}"/>
              </a:ext>
            </a:extLst>
          </p:cNvPr>
          <p:cNvSpPr txBox="1"/>
          <p:nvPr/>
        </p:nvSpPr>
        <p:spPr>
          <a:xfrm>
            <a:off x="8356423" y="318789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2CDFB0-F702-48FA-A5AF-E03851ACB2F5}"/>
              </a:ext>
            </a:extLst>
          </p:cNvPr>
          <p:cNvSpPr txBox="1"/>
          <p:nvPr/>
        </p:nvSpPr>
        <p:spPr>
          <a:xfrm>
            <a:off x="10122378" y="2453250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3CF23E-98B7-4014-8016-A0871FC1CA78}"/>
              </a:ext>
            </a:extLst>
          </p:cNvPr>
          <p:cNvSpPr txBox="1"/>
          <p:nvPr/>
        </p:nvSpPr>
        <p:spPr>
          <a:xfrm>
            <a:off x="3058552" y="2453250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2287D6-DF5E-4540-BF7C-7FE5B22B295E}"/>
              </a:ext>
            </a:extLst>
          </p:cNvPr>
          <p:cNvSpPr txBox="1"/>
          <p:nvPr/>
        </p:nvSpPr>
        <p:spPr>
          <a:xfrm>
            <a:off x="1292595" y="318789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66">
            <a:extLst>
              <a:ext uri="{FF2B5EF4-FFF2-40B4-BE49-F238E27FC236}">
                <a16:creationId xmlns:a16="http://schemas.microsoft.com/office/drawing/2014/main" id="{4B24B8EA-C884-4373-BAE6-5C1DB6D8592E}"/>
              </a:ext>
            </a:extLst>
          </p:cNvPr>
          <p:cNvGrpSpPr/>
          <p:nvPr/>
        </p:nvGrpSpPr>
        <p:grpSpPr>
          <a:xfrm>
            <a:off x="4367403" y="4489041"/>
            <a:ext cx="1648883" cy="1477328"/>
            <a:chOff x="3017861" y="4283314"/>
            <a:chExt cx="1917633" cy="14773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9A5FE9-BE5C-4F09-BA31-A5DC3BB45065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6C4854-E87B-460B-A92B-A6B1C5078DD6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66">
            <a:extLst>
              <a:ext uri="{FF2B5EF4-FFF2-40B4-BE49-F238E27FC236}">
                <a16:creationId xmlns:a16="http://schemas.microsoft.com/office/drawing/2014/main" id="{5FFBF067-E8D2-4A5C-BD61-8823E4B55C5B}"/>
              </a:ext>
            </a:extLst>
          </p:cNvPr>
          <p:cNvGrpSpPr/>
          <p:nvPr/>
        </p:nvGrpSpPr>
        <p:grpSpPr>
          <a:xfrm>
            <a:off x="2600649" y="4489041"/>
            <a:ext cx="1648883" cy="1477328"/>
            <a:chOff x="3017861" y="4283314"/>
            <a:chExt cx="1917633" cy="1477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C21B82-7964-41C7-AE62-168E257601BC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1FA1C7-7E5B-4FB4-9ED5-2913075348C0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66">
            <a:extLst>
              <a:ext uri="{FF2B5EF4-FFF2-40B4-BE49-F238E27FC236}">
                <a16:creationId xmlns:a16="http://schemas.microsoft.com/office/drawing/2014/main" id="{CA8EB501-67A2-441E-B42A-6FA8FB397AF3}"/>
              </a:ext>
            </a:extLst>
          </p:cNvPr>
          <p:cNvGrpSpPr/>
          <p:nvPr/>
        </p:nvGrpSpPr>
        <p:grpSpPr>
          <a:xfrm>
            <a:off x="833895" y="4489041"/>
            <a:ext cx="1648883" cy="1477328"/>
            <a:chOff x="3017861" y="4283314"/>
            <a:chExt cx="1917633" cy="147732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2489BE-4153-4AE0-9EA7-7DA6BD23C13F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6DB958B-E393-4C3B-82DE-816DE074466F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66">
            <a:extLst>
              <a:ext uri="{FF2B5EF4-FFF2-40B4-BE49-F238E27FC236}">
                <a16:creationId xmlns:a16="http://schemas.microsoft.com/office/drawing/2014/main" id="{4D09D9EB-7597-4A85-81A7-1C5E812311A7}"/>
              </a:ext>
            </a:extLst>
          </p:cNvPr>
          <p:cNvGrpSpPr/>
          <p:nvPr/>
        </p:nvGrpSpPr>
        <p:grpSpPr>
          <a:xfrm>
            <a:off x="7900911" y="4489041"/>
            <a:ext cx="1648883" cy="1477328"/>
            <a:chOff x="3017861" y="4283314"/>
            <a:chExt cx="1917633" cy="147732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2362B0-9951-4919-AC23-A6DB389B7ED9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ED40C0-1C0A-4EBC-AD6C-946C5AFE91A6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66">
            <a:extLst>
              <a:ext uri="{FF2B5EF4-FFF2-40B4-BE49-F238E27FC236}">
                <a16:creationId xmlns:a16="http://schemas.microsoft.com/office/drawing/2014/main" id="{7E2195F5-CA1D-4A00-9A17-62D1BC04485B}"/>
              </a:ext>
            </a:extLst>
          </p:cNvPr>
          <p:cNvGrpSpPr/>
          <p:nvPr/>
        </p:nvGrpSpPr>
        <p:grpSpPr>
          <a:xfrm>
            <a:off x="9667663" y="4489041"/>
            <a:ext cx="1648883" cy="1477328"/>
            <a:chOff x="3017861" y="4283314"/>
            <a:chExt cx="1917633" cy="147732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C29E63-ACF4-4471-8736-B71AE01848FC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A7F355F-A5FB-4DDA-81E1-9EE782A12B92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6">
            <a:extLst>
              <a:ext uri="{FF2B5EF4-FFF2-40B4-BE49-F238E27FC236}">
                <a16:creationId xmlns:a16="http://schemas.microsoft.com/office/drawing/2014/main" id="{8E7685B1-C839-4EC1-8128-F105ACFF1768}"/>
              </a:ext>
            </a:extLst>
          </p:cNvPr>
          <p:cNvGrpSpPr/>
          <p:nvPr/>
        </p:nvGrpSpPr>
        <p:grpSpPr>
          <a:xfrm>
            <a:off x="6134157" y="4489041"/>
            <a:ext cx="1648883" cy="1477328"/>
            <a:chOff x="3017861" y="4283314"/>
            <a:chExt cx="1917633" cy="147732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7F1D367-12B5-464F-AB30-F1FB204C463E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A99344-9F81-4601-A74E-E84750C24B9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5742A-02FC-41C9-8527-6647270BFFC2}"/>
              </a:ext>
            </a:extLst>
          </p:cNvPr>
          <p:cNvSpPr txBox="1"/>
          <p:nvPr/>
        </p:nvSpPr>
        <p:spPr>
          <a:xfrm>
            <a:off x="1362599" y="3832289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9CBBB-2403-474F-AB08-31311539E966}"/>
              </a:ext>
            </a:extLst>
          </p:cNvPr>
          <p:cNvSpPr txBox="1"/>
          <p:nvPr/>
        </p:nvSpPr>
        <p:spPr>
          <a:xfrm>
            <a:off x="1362599" y="5130770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27BDF-722D-42D2-BBA3-DC5D5C3E4552}"/>
              </a:ext>
            </a:extLst>
          </p:cNvPr>
          <p:cNvSpPr txBox="1"/>
          <p:nvPr/>
        </p:nvSpPr>
        <p:spPr>
          <a:xfrm>
            <a:off x="6121530" y="3832289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279BF-4E02-413F-9D27-FDDEF26D3256}"/>
              </a:ext>
            </a:extLst>
          </p:cNvPr>
          <p:cNvSpPr txBox="1"/>
          <p:nvPr/>
        </p:nvSpPr>
        <p:spPr>
          <a:xfrm>
            <a:off x="6121530" y="5130770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60D00CD5-6D49-48BF-B135-CFD3E59A6D41}"/>
              </a:ext>
            </a:extLst>
          </p:cNvPr>
          <p:cNvGrpSpPr/>
          <p:nvPr/>
        </p:nvGrpSpPr>
        <p:grpSpPr>
          <a:xfrm>
            <a:off x="2350614" y="38322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D5DD11-B499-4B0B-8AA7-F1387A1482A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2D749-AA80-4267-B0E9-9AC6C70F5EC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C5943F54-782F-4F0B-BE0E-A1F8DAAFA74A}"/>
              </a:ext>
            </a:extLst>
          </p:cNvPr>
          <p:cNvGrpSpPr/>
          <p:nvPr/>
        </p:nvGrpSpPr>
        <p:grpSpPr>
          <a:xfrm>
            <a:off x="7109544" y="38322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4DA551-0591-4B94-8601-940AF242138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AEDD91-B2CD-43F5-B903-E4B6FF9AF3F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37F2DBD1-D19F-4556-A7F8-7A1F847182B1}"/>
              </a:ext>
            </a:extLst>
          </p:cNvPr>
          <p:cNvGrpSpPr/>
          <p:nvPr/>
        </p:nvGrpSpPr>
        <p:grpSpPr>
          <a:xfrm>
            <a:off x="2350614" y="51307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58202-F98C-46FF-BFD3-BC9CA0DA907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D5E782-C193-4993-B76A-8BCF1F154C9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4432BED9-FCE6-4AED-A414-A5181CF67206}"/>
              </a:ext>
            </a:extLst>
          </p:cNvPr>
          <p:cNvGrpSpPr/>
          <p:nvPr/>
        </p:nvGrpSpPr>
        <p:grpSpPr>
          <a:xfrm>
            <a:off x="7109544" y="51307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848B18-FDCD-49E4-B58C-C136AA5C6CC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37A94B-9653-4E28-9A9E-510B7E8C1BD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0BE428C-5D6A-498A-BEA0-C82E04184F47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1FF76BC0-04ED-42EB-9025-A8C7A9927862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89C0A87-6969-46C6-9D82-7447C95BA3DA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9E1D389A-17B6-4338-B1CE-D9BB491DC216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9B039997-F30B-438B-B426-92E4A7E7ADCA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D836477B-E684-4974-9D11-C3F3F934E0B0}"/>
              </a:ext>
            </a:extLst>
          </p:cNvPr>
          <p:cNvSpPr/>
          <p:nvPr/>
        </p:nvSpPr>
        <p:spPr>
          <a:xfrm>
            <a:off x="4401681" y="2552868"/>
            <a:ext cx="447487" cy="32814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27D2B68B-F0A2-4E8B-8E61-5DDB73A32480}"/>
              </a:ext>
            </a:extLst>
          </p:cNvPr>
          <p:cNvSpPr/>
          <p:nvPr/>
        </p:nvSpPr>
        <p:spPr>
          <a:xfrm>
            <a:off x="1816962" y="2523498"/>
            <a:ext cx="465432" cy="3575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4CCFADC5-E225-4185-94E8-DEC7D9CC0011}"/>
              </a:ext>
            </a:extLst>
          </p:cNvPr>
          <p:cNvSpPr/>
          <p:nvPr/>
        </p:nvSpPr>
        <p:spPr>
          <a:xfrm>
            <a:off x="9264790" y="2461763"/>
            <a:ext cx="473198" cy="4083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0EA38189-8DBC-4893-8F1F-A3D011B98044}"/>
              </a:ext>
            </a:extLst>
          </p:cNvPr>
          <p:cNvSpPr/>
          <p:nvPr/>
        </p:nvSpPr>
        <p:spPr>
          <a:xfrm>
            <a:off x="6844875" y="2489995"/>
            <a:ext cx="480805" cy="38013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622270" y="46600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DAA66-203B-4757-8924-A747931192C1}"/>
              </a:ext>
            </a:extLst>
          </p:cNvPr>
          <p:cNvSpPr txBox="1"/>
          <p:nvPr/>
        </p:nvSpPr>
        <p:spPr>
          <a:xfrm>
            <a:off x="930720" y="2333775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597DF-D98C-4202-B855-B0852D42996A}"/>
              </a:ext>
            </a:extLst>
          </p:cNvPr>
          <p:cNvSpPr txBox="1"/>
          <p:nvPr/>
        </p:nvSpPr>
        <p:spPr>
          <a:xfrm>
            <a:off x="930718" y="2695643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70C25-8B38-4953-9CAB-71A0A4F6E809}"/>
              </a:ext>
            </a:extLst>
          </p:cNvPr>
          <p:cNvSpPr txBox="1"/>
          <p:nvPr/>
        </p:nvSpPr>
        <p:spPr>
          <a:xfrm>
            <a:off x="930720" y="1514283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FDF25-60EE-4BD2-BE08-DE30645439F5}"/>
              </a:ext>
            </a:extLst>
          </p:cNvPr>
          <p:cNvSpPr txBox="1"/>
          <p:nvPr/>
        </p:nvSpPr>
        <p:spPr>
          <a:xfrm>
            <a:off x="930718" y="746038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09ABC-15A9-42F1-9C21-CD3570E5C164}"/>
              </a:ext>
            </a:extLst>
          </p:cNvPr>
          <p:cNvSpPr txBox="1"/>
          <p:nvPr/>
        </p:nvSpPr>
        <p:spPr>
          <a:xfrm>
            <a:off x="4449059" y="2333775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7D312-10B5-4FEA-A9F9-4189FD140E38}"/>
              </a:ext>
            </a:extLst>
          </p:cNvPr>
          <p:cNvSpPr txBox="1"/>
          <p:nvPr/>
        </p:nvSpPr>
        <p:spPr>
          <a:xfrm>
            <a:off x="4449057" y="2695643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71156-519A-4EBE-BEAB-F84A916446BE}"/>
              </a:ext>
            </a:extLst>
          </p:cNvPr>
          <p:cNvSpPr txBox="1"/>
          <p:nvPr/>
        </p:nvSpPr>
        <p:spPr>
          <a:xfrm>
            <a:off x="4449059" y="1514283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6A1DC-9D8F-45DB-964B-B555A119692A}"/>
              </a:ext>
            </a:extLst>
          </p:cNvPr>
          <p:cNvSpPr txBox="1"/>
          <p:nvPr/>
        </p:nvSpPr>
        <p:spPr>
          <a:xfrm>
            <a:off x="4449057" y="749778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9E1511-7956-4493-9FAB-B9CDFCE06921}"/>
              </a:ext>
            </a:extLst>
          </p:cNvPr>
          <p:cNvSpPr txBox="1"/>
          <p:nvPr/>
        </p:nvSpPr>
        <p:spPr>
          <a:xfrm>
            <a:off x="790575" y="520811"/>
            <a:ext cx="4810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2E827-6FA9-4D3D-B90C-252C31BCA864}"/>
              </a:ext>
            </a:extLst>
          </p:cNvPr>
          <p:cNvSpPr txBox="1"/>
          <p:nvPr/>
        </p:nvSpPr>
        <p:spPr>
          <a:xfrm>
            <a:off x="6446979" y="530228"/>
            <a:ext cx="4950797" cy="523220"/>
          </a:xfrm>
          <a:prstGeom prst="rect">
            <a:avLst/>
          </a:prstGeom>
          <a:solidFill>
            <a:schemeClr val="accent2">
              <a:alpha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F1594-666B-4B6E-9A18-E05E13B57A8F}"/>
              </a:ext>
            </a:extLst>
          </p:cNvPr>
          <p:cNvSpPr txBox="1"/>
          <p:nvPr/>
        </p:nvSpPr>
        <p:spPr>
          <a:xfrm>
            <a:off x="6446979" y="1170724"/>
            <a:ext cx="4950797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4491E-5654-40B0-9190-9B8DE44C578E}"/>
              </a:ext>
            </a:extLst>
          </p:cNvPr>
          <p:cNvSpPr txBox="1"/>
          <p:nvPr/>
        </p:nvSpPr>
        <p:spPr>
          <a:xfrm>
            <a:off x="6446979" y="3563619"/>
            <a:ext cx="4950797" cy="523220"/>
          </a:xfrm>
          <a:prstGeom prst="rect">
            <a:avLst/>
          </a:prstGeom>
          <a:solidFill>
            <a:schemeClr val="accent3">
              <a:alpha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09767-6A84-461D-9F8E-99B2EB0CDE5D}"/>
              </a:ext>
            </a:extLst>
          </p:cNvPr>
          <p:cNvSpPr txBox="1"/>
          <p:nvPr/>
        </p:nvSpPr>
        <p:spPr>
          <a:xfrm>
            <a:off x="6446979" y="4204115"/>
            <a:ext cx="4950797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6AD1-33CE-49FD-A5D2-D5DD1EEDC6D0}"/>
              </a:ext>
            </a:extLst>
          </p:cNvPr>
          <p:cNvSpPr txBox="1"/>
          <p:nvPr/>
        </p:nvSpPr>
        <p:spPr>
          <a:xfrm>
            <a:off x="748091" y="3563619"/>
            <a:ext cx="4950797" cy="523220"/>
          </a:xfrm>
          <a:prstGeom prst="rect">
            <a:avLst/>
          </a:prstGeom>
          <a:solidFill>
            <a:schemeClr val="accent1">
              <a:alpha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5F3CF-4558-41BB-BC27-21A837B9C95E}"/>
              </a:ext>
            </a:extLst>
          </p:cNvPr>
          <p:cNvSpPr txBox="1"/>
          <p:nvPr/>
        </p:nvSpPr>
        <p:spPr>
          <a:xfrm>
            <a:off x="748091" y="4204115"/>
            <a:ext cx="4950797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FCBF29F-A58D-4984-8761-AC0A4C4504BE}"/>
              </a:ext>
            </a:extLst>
          </p:cNvPr>
          <p:cNvGrpSpPr/>
          <p:nvPr/>
        </p:nvGrpSpPr>
        <p:grpSpPr>
          <a:xfrm>
            <a:off x="0" y="4638712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176B89-2F49-4777-9F0C-2136100AC93D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CB9F3D-E2A8-4348-B8D5-F13B095DA49F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08159C60-1789-4FC1-A5C2-B9BBFAEC574C}"/>
              </a:ext>
            </a:extLst>
          </p:cNvPr>
          <p:cNvGrpSpPr/>
          <p:nvPr/>
        </p:nvGrpSpPr>
        <p:grpSpPr>
          <a:xfrm>
            <a:off x="5635635" y="3332908"/>
            <a:ext cx="938878" cy="938878"/>
            <a:chOff x="1089413" y="2131798"/>
            <a:chExt cx="2968239" cy="2968238"/>
          </a:xfrm>
        </p:grpSpPr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id="{3CB60E19-B924-429A-8C87-BBAD4E0409DF}"/>
                </a:ext>
              </a:extLst>
            </p:cNvPr>
            <p:cNvSpPr/>
            <p:nvPr/>
          </p:nvSpPr>
          <p:spPr>
            <a:xfrm>
              <a:off x="1089413" y="2131798"/>
              <a:ext cx="2968239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1CCC322A-CCA3-4A2E-937D-4EA3D9A73858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76B585D-4FF7-4BA3-AD5D-E62D57F44352}"/>
              </a:ext>
            </a:extLst>
          </p:cNvPr>
          <p:cNvGrpSpPr/>
          <p:nvPr/>
        </p:nvGrpSpPr>
        <p:grpSpPr>
          <a:xfrm>
            <a:off x="9426375" y="603897"/>
            <a:ext cx="2457280" cy="2625574"/>
            <a:chOff x="3977294" y="1924317"/>
            <a:chExt cx="4237412" cy="4527624"/>
          </a:xfrm>
        </p:grpSpPr>
        <p:grpSp>
          <p:nvGrpSpPr>
            <p:cNvPr id="7" name="Graphic 421">
              <a:extLst>
                <a:ext uri="{FF2B5EF4-FFF2-40B4-BE49-F238E27FC236}">
                  <a16:creationId xmlns:a16="http://schemas.microsoft.com/office/drawing/2014/main" id="{B96BB3B8-B1B7-43D6-9554-DBDAC9128624}"/>
                </a:ext>
              </a:extLst>
            </p:cNvPr>
            <p:cNvGrpSpPr/>
            <p:nvPr/>
          </p:nvGrpSpPr>
          <p:grpSpPr>
            <a:xfrm>
              <a:off x="6018788" y="1924317"/>
              <a:ext cx="2195918" cy="4316301"/>
              <a:chOff x="4351496" y="0"/>
              <a:chExt cx="3489008" cy="6858000"/>
            </a:xfrm>
            <a:solidFill>
              <a:schemeClr val="accent4"/>
            </a:solidFill>
          </p:grpSpPr>
          <p:sp>
            <p:nvSpPr>
              <p:cNvPr id="9" name="Freeform: Shape 82">
                <a:extLst>
                  <a:ext uri="{FF2B5EF4-FFF2-40B4-BE49-F238E27FC236}">
                    <a16:creationId xmlns:a16="http://schemas.microsoft.com/office/drawing/2014/main" id="{141324C7-4780-4122-BC2E-EEAE81F9831A}"/>
                  </a:ext>
                </a:extLst>
              </p:cNvPr>
              <p:cNvSpPr/>
              <p:nvPr/>
            </p:nvSpPr>
            <p:spPr>
              <a:xfrm>
                <a:off x="7175064" y="2830854"/>
                <a:ext cx="227171" cy="124301"/>
              </a:xfrm>
              <a:custGeom>
                <a:avLst/>
                <a:gdLst>
                  <a:gd name="connsiteX0" fmla="*/ 127516 w 227171"/>
                  <a:gd name="connsiteY0" fmla="*/ 32790 h 124301"/>
                  <a:gd name="connsiteX1" fmla="*/ 124087 w 227171"/>
                  <a:gd name="connsiteY1" fmla="*/ 37505 h 124301"/>
                  <a:gd name="connsiteX2" fmla="*/ 118515 w 227171"/>
                  <a:gd name="connsiteY2" fmla="*/ 36647 h 124301"/>
                  <a:gd name="connsiteX3" fmla="*/ 79081 w 227171"/>
                  <a:gd name="connsiteY3" fmla="*/ 32361 h 124301"/>
                  <a:gd name="connsiteX4" fmla="*/ 3215 w 227171"/>
                  <a:gd name="connsiteY4" fmla="*/ 93226 h 124301"/>
                  <a:gd name="connsiteX5" fmla="*/ 27218 w 227171"/>
                  <a:gd name="connsiteY5" fmla="*/ 121944 h 124301"/>
                  <a:gd name="connsiteX6" fmla="*/ 114657 w 227171"/>
                  <a:gd name="connsiteY6" fmla="*/ 51221 h 124301"/>
                  <a:gd name="connsiteX7" fmla="*/ 120229 w 227171"/>
                  <a:gd name="connsiteY7" fmla="*/ 52935 h 124301"/>
                  <a:gd name="connsiteX8" fmla="*/ 120229 w 227171"/>
                  <a:gd name="connsiteY8" fmla="*/ 52935 h 124301"/>
                  <a:gd name="connsiteX9" fmla="*/ 179379 w 227171"/>
                  <a:gd name="connsiteY9" fmla="*/ 76081 h 124301"/>
                  <a:gd name="connsiteX10" fmla="*/ 223957 w 227171"/>
                  <a:gd name="connsiteY10" fmla="*/ 40934 h 124301"/>
                  <a:gd name="connsiteX11" fmla="*/ 207240 w 227171"/>
                  <a:gd name="connsiteY11" fmla="*/ 5358 h 124301"/>
                  <a:gd name="connsiteX12" fmla="*/ 206383 w 227171"/>
                  <a:gd name="connsiteY12" fmla="*/ 6215 h 124301"/>
                  <a:gd name="connsiteX13" fmla="*/ 149376 w 227171"/>
                  <a:gd name="connsiteY13" fmla="*/ 3215 h 124301"/>
                  <a:gd name="connsiteX14" fmla="*/ 127516 w 227171"/>
                  <a:gd name="connsiteY14" fmla="*/ 32790 h 12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171" h="124301">
                    <a:moveTo>
                      <a:pt x="127516" y="32790"/>
                    </a:moveTo>
                    <a:lnTo>
                      <a:pt x="124087" y="37505"/>
                    </a:lnTo>
                    <a:lnTo>
                      <a:pt x="118515" y="36647"/>
                    </a:lnTo>
                    <a:lnTo>
                      <a:pt x="79081" y="32361"/>
                    </a:lnTo>
                    <a:lnTo>
                      <a:pt x="3215" y="93226"/>
                    </a:lnTo>
                    <a:cubicBezTo>
                      <a:pt x="11359" y="102656"/>
                      <a:pt x="19502" y="112514"/>
                      <a:pt x="27218" y="121944"/>
                    </a:cubicBezTo>
                    <a:lnTo>
                      <a:pt x="114657" y="51221"/>
                    </a:lnTo>
                    <a:lnTo>
                      <a:pt x="120229" y="52935"/>
                    </a:lnTo>
                    <a:lnTo>
                      <a:pt x="120229" y="52935"/>
                    </a:lnTo>
                    <a:lnTo>
                      <a:pt x="179379" y="76081"/>
                    </a:lnTo>
                    <a:lnTo>
                      <a:pt x="223957" y="40934"/>
                    </a:lnTo>
                    <a:cubicBezTo>
                      <a:pt x="218385" y="28932"/>
                      <a:pt x="212812" y="17359"/>
                      <a:pt x="207240" y="5358"/>
                    </a:cubicBezTo>
                    <a:cubicBezTo>
                      <a:pt x="206812" y="5786"/>
                      <a:pt x="206812" y="5786"/>
                      <a:pt x="206383" y="6215"/>
                    </a:cubicBezTo>
                    <a:cubicBezTo>
                      <a:pt x="189238" y="19931"/>
                      <a:pt x="164806" y="18645"/>
                      <a:pt x="149376" y="3215"/>
                    </a:cubicBezTo>
                    <a:lnTo>
                      <a:pt x="127516" y="327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83">
                <a:extLst>
                  <a:ext uri="{FF2B5EF4-FFF2-40B4-BE49-F238E27FC236}">
                    <a16:creationId xmlns:a16="http://schemas.microsoft.com/office/drawing/2014/main" id="{5F320DB5-BD36-470F-B1CB-F5F73C5172E4}"/>
                  </a:ext>
                </a:extLst>
              </p:cNvPr>
              <p:cNvSpPr/>
              <p:nvPr/>
            </p:nvSpPr>
            <p:spPr>
              <a:xfrm>
                <a:off x="7212354" y="2887004"/>
                <a:ext cx="210026" cy="128588"/>
              </a:xfrm>
              <a:custGeom>
                <a:avLst/>
                <a:gdLst>
                  <a:gd name="connsiteX0" fmla="*/ 140803 w 210026"/>
                  <a:gd name="connsiteY0" fmla="*/ 40934 h 128587"/>
                  <a:gd name="connsiteX1" fmla="*/ 81653 w 210026"/>
                  <a:gd name="connsiteY1" fmla="*/ 17788 h 128587"/>
                  <a:gd name="connsiteX2" fmla="*/ 3215 w 210026"/>
                  <a:gd name="connsiteY2" fmla="*/ 81224 h 128587"/>
                  <a:gd name="connsiteX3" fmla="*/ 39219 w 210026"/>
                  <a:gd name="connsiteY3" fmla="*/ 126230 h 128587"/>
                  <a:gd name="connsiteX4" fmla="*/ 88940 w 210026"/>
                  <a:gd name="connsiteY4" fmla="*/ 86368 h 128587"/>
                  <a:gd name="connsiteX5" fmla="*/ 93226 w 210026"/>
                  <a:gd name="connsiteY5" fmla="*/ 86368 h 128587"/>
                  <a:gd name="connsiteX6" fmla="*/ 141661 w 210026"/>
                  <a:gd name="connsiteY6" fmla="*/ 91940 h 128587"/>
                  <a:gd name="connsiteX7" fmla="*/ 210669 w 210026"/>
                  <a:gd name="connsiteY7" fmla="*/ 36219 h 128587"/>
                  <a:gd name="connsiteX8" fmla="*/ 195667 w 210026"/>
                  <a:gd name="connsiteY8" fmla="*/ 3215 h 128587"/>
                  <a:gd name="connsiteX9" fmla="*/ 146804 w 210026"/>
                  <a:gd name="connsiteY9" fmla="*/ 42648 h 128587"/>
                  <a:gd name="connsiteX10" fmla="*/ 140803 w 210026"/>
                  <a:gd name="connsiteY10" fmla="*/ 40934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026" h="128587">
                    <a:moveTo>
                      <a:pt x="140803" y="40934"/>
                    </a:moveTo>
                    <a:lnTo>
                      <a:pt x="81653" y="17788"/>
                    </a:lnTo>
                    <a:lnTo>
                      <a:pt x="3215" y="81224"/>
                    </a:lnTo>
                    <a:cubicBezTo>
                      <a:pt x="15216" y="95798"/>
                      <a:pt x="28075" y="110371"/>
                      <a:pt x="39219" y="126230"/>
                    </a:cubicBezTo>
                    <a:lnTo>
                      <a:pt x="88940" y="86368"/>
                    </a:lnTo>
                    <a:lnTo>
                      <a:pt x="93226" y="86368"/>
                    </a:lnTo>
                    <a:lnTo>
                      <a:pt x="141661" y="91940"/>
                    </a:lnTo>
                    <a:lnTo>
                      <a:pt x="210669" y="36219"/>
                    </a:lnTo>
                    <a:cubicBezTo>
                      <a:pt x="205526" y="25075"/>
                      <a:pt x="200382" y="14359"/>
                      <a:pt x="195667" y="3215"/>
                    </a:cubicBezTo>
                    <a:lnTo>
                      <a:pt x="146804" y="42648"/>
                    </a:lnTo>
                    <a:lnTo>
                      <a:pt x="140803" y="409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84">
                <a:extLst>
                  <a:ext uri="{FF2B5EF4-FFF2-40B4-BE49-F238E27FC236}">
                    <a16:creationId xmlns:a16="http://schemas.microsoft.com/office/drawing/2014/main" id="{088DD65A-B5D5-41E9-9F69-B2104693BBB2}"/>
                  </a:ext>
                </a:extLst>
              </p:cNvPr>
              <p:cNvSpPr/>
              <p:nvPr/>
            </p:nvSpPr>
            <p:spPr>
              <a:xfrm>
                <a:off x="6676144" y="3952137"/>
                <a:ext cx="98584" cy="334328"/>
              </a:xfrm>
              <a:custGeom>
                <a:avLst/>
                <a:gdLst>
                  <a:gd name="connsiteX0" fmla="*/ 34076 w 98583"/>
                  <a:gd name="connsiteY0" fmla="*/ 331970 h 334327"/>
                  <a:gd name="connsiteX1" fmla="*/ 34076 w 98583"/>
                  <a:gd name="connsiteY1" fmla="*/ 107371 h 334327"/>
                  <a:gd name="connsiteX2" fmla="*/ 34076 w 98583"/>
                  <a:gd name="connsiteY2" fmla="*/ 103084 h 334327"/>
                  <a:gd name="connsiteX3" fmla="*/ 98798 w 98583"/>
                  <a:gd name="connsiteY3" fmla="*/ 38362 h 334327"/>
                  <a:gd name="connsiteX4" fmla="*/ 89368 w 98583"/>
                  <a:gd name="connsiteY4" fmla="*/ 3215 h 334327"/>
                  <a:gd name="connsiteX5" fmla="*/ 3215 w 98583"/>
                  <a:gd name="connsiteY5" fmla="*/ 89368 h 334327"/>
                  <a:gd name="connsiteX6" fmla="*/ 3215 w 98583"/>
                  <a:gd name="connsiteY6" fmla="*/ 319969 h 334327"/>
                  <a:gd name="connsiteX7" fmla="*/ 34076 w 98583"/>
                  <a:gd name="connsiteY7" fmla="*/ 331970 h 33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83" h="334327">
                    <a:moveTo>
                      <a:pt x="34076" y="331970"/>
                    </a:moveTo>
                    <a:lnTo>
                      <a:pt x="34076" y="107371"/>
                    </a:lnTo>
                    <a:lnTo>
                      <a:pt x="34076" y="103084"/>
                    </a:lnTo>
                    <a:lnTo>
                      <a:pt x="98798" y="38362"/>
                    </a:lnTo>
                    <a:cubicBezTo>
                      <a:pt x="95798" y="26789"/>
                      <a:pt x="92369" y="14788"/>
                      <a:pt x="89368" y="3215"/>
                    </a:cubicBezTo>
                    <a:lnTo>
                      <a:pt x="3215" y="89368"/>
                    </a:lnTo>
                    <a:lnTo>
                      <a:pt x="3215" y="319969"/>
                    </a:lnTo>
                    <a:cubicBezTo>
                      <a:pt x="13502" y="323826"/>
                      <a:pt x="23789" y="328112"/>
                      <a:pt x="34076" y="3319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85">
                <a:extLst>
                  <a:ext uri="{FF2B5EF4-FFF2-40B4-BE49-F238E27FC236}">
                    <a16:creationId xmlns:a16="http://schemas.microsoft.com/office/drawing/2014/main" id="{3FE6DB3E-EC1D-4EDA-8864-24541D27C1B2}"/>
                  </a:ext>
                </a:extLst>
              </p:cNvPr>
              <p:cNvSpPr/>
              <p:nvPr/>
            </p:nvSpPr>
            <p:spPr>
              <a:xfrm>
                <a:off x="7238500" y="5847945"/>
                <a:ext cx="55721" cy="197168"/>
              </a:xfrm>
              <a:custGeom>
                <a:avLst/>
                <a:gdLst>
                  <a:gd name="connsiteX0" fmla="*/ 3215 w 55721"/>
                  <a:gd name="connsiteY0" fmla="*/ 3215 h 197167"/>
                  <a:gd name="connsiteX1" fmla="*/ 34933 w 55721"/>
                  <a:gd name="connsiteY1" fmla="*/ 184952 h 197167"/>
                  <a:gd name="connsiteX2" fmla="*/ 34933 w 55721"/>
                  <a:gd name="connsiteY2" fmla="*/ 184952 h 197167"/>
                  <a:gd name="connsiteX3" fmla="*/ 53364 w 55721"/>
                  <a:gd name="connsiteY3" fmla="*/ 197811 h 197167"/>
                  <a:gd name="connsiteX4" fmla="*/ 17359 w 55721"/>
                  <a:gd name="connsiteY4" fmla="*/ 64080 h 197167"/>
                  <a:gd name="connsiteX5" fmla="*/ 3215 w 55721"/>
                  <a:gd name="connsiteY5" fmla="*/ 3215 h 19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21" h="197167">
                    <a:moveTo>
                      <a:pt x="3215" y="3215"/>
                    </a:moveTo>
                    <a:lnTo>
                      <a:pt x="34933" y="184952"/>
                    </a:lnTo>
                    <a:lnTo>
                      <a:pt x="34933" y="184952"/>
                    </a:lnTo>
                    <a:lnTo>
                      <a:pt x="53364" y="197811"/>
                    </a:lnTo>
                    <a:cubicBezTo>
                      <a:pt x="40934" y="153233"/>
                      <a:pt x="27646" y="109085"/>
                      <a:pt x="17359" y="64080"/>
                    </a:cubicBezTo>
                    <a:cubicBezTo>
                      <a:pt x="12216" y="43934"/>
                      <a:pt x="7930" y="23789"/>
                      <a:pt x="3215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86">
                <a:extLst>
                  <a:ext uri="{FF2B5EF4-FFF2-40B4-BE49-F238E27FC236}">
                    <a16:creationId xmlns:a16="http://schemas.microsoft.com/office/drawing/2014/main" id="{CBDF41A4-EED3-4EB7-AD21-BDA8D1092980}"/>
                  </a:ext>
                </a:extLst>
              </p:cNvPr>
              <p:cNvSpPr/>
              <p:nvPr/>
            </p:nvSpPr>
            <p:spPr>
              <a:xfrm>
                <a:off x="7258645" y="2938439"/>
                <a:ext cx="180023" cy="115729"/>
              </a:xfrm>
              <a:custGeom>
                <a:avLst/>
                <a:gdLst>
                  <a:gd name="connsiteX0" fmla="*/ 97512 w 180022"/>
                  <a:gd name="connsiteY0" fmla="*/ 60222 h 115728"/>
                  <a:gd name="connsiteX1" fmla="*/ 48649 w 180022"/>
                  <a:gd name="connsiteY1" fmla="*/ 55078 h 115728"/>
                  <a:gd name="connsiteX2" fmla="*/ 3215 w 180022"/>
                  <a:gd name="connsiteY2" fmla="*/ 91512 h 115728"/>
                  <a:gd name="connsiteX3" fmla="*/ 9644 w 180022"/>
                  <a:gd name="connsiteY3" fmla="*/ 104799 h 115728"/>
                  <a:gd name="connsiteX4" fmla="*/ 12216 w 180022"/>
                  <a:gd name="connsiteY4" fmla="*/ 115514 h 115728"/>
                  <a:gd name="connsiteX5" fmla="*/ 21217 w 180022"/>
                  <a:gd name="connsiteY5" fmla="*/ 108228 h 115728"/>
                  <a:gd name="connsiteX6" fmla="*/ 25074 w 180022"/>
                  <a:gd name="connsiteY6" fmla="*/ 108657 h 115728"/>
                  <a:gd name="connsiteX7" fmla="*/ 25074 w 180022"/>
                  <a:gd name="connsiteY7" fmla="*/ 108657 h 115728"/>
                  <a:gd name="connsiteX8" fmla="*/ 63222 w 180022"/>
                  <a:gd name="connsiteY8" fmla="*/ 112943 h 115728"/>
                  <a:gd name="connsiteX9" fmla="*/ 179808 w 180022"/>
                  <a:gd name="connsiteY9" fmla="*/ 19074 h 115728"/>
                  <a:gd name="connsiteX10" fmla="*/ 172522 w 180022"/>
                  <a:gd name="connsiteY10" fmla="*/ 3215 h 115728"/>
                  <a:gd name="connsiteX11" fmla="*/ 100941 w 180022"/>
                  <a:gd name="connsiteY11" fmla="*/ 61079 h 115728"/>
                  <a:gd name="connsiteX12" fmla="*/ 97512 w 180022"/>
                  <a:gd name="connsiteY12" fmla="*/ 60222 h 11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22" h="115728">
                    <a:moveTo>
                      <a:pt x="97512" y="60222"/>
                    </a:moveTo>
                    <a:lnTo>
                      <a:pt x="48649" y="55078"/>
                    </a:lnTo>
                    <a:lnTo>
                      <a:pt x="3215" y="91512"/>
                    </a:lnTo>
                    <a:cubicBezTo>
                      <a:pt x="5786" y="95798"/>
                      <a:pt x="7929" y="100084"/>
                      <a:pt x="9644" y="104799"/>
                    </a:cubicBezTo>
                    <a:cubicBezTo>
                      <a:pt x="11359" y="108228"/>
                      <a:pt x="12216" y="112086"/>
                      <a:pt x="12216" y="115514"/>
                    </a:cubicBezTo>
                    <a:lnTo>
                      <a:pt x="21217" y="108228"/>
                    </a:lnTo>
                    <a:lnTo>
                      <a:pt x="25074" y="108657"/>
                    </a:lnTo>
                    <a:lnTo>
                      <a:pt x="25074" y="108657"/>
                    </a:lnTo>
                    <a:lnTo>
                      <a:pt x="63222" y="112943"/>
                    </a:lnTo>
                    <a:lnTo>
                      <a:pt x="179808" y="19074"/>
                    </a:lnTo>
                    <a:cubicBezTo>
                      <a:pt x="177236" y="13930"/>
                      <a:pt x="174665" y="8358"/>
                      <a:pt x="172522" y="3215"/>
                    </a:cubicBezTo>
                    <a:lnTo>
                      <a:pt x="100941" y="61079"/>
                    </a:lnTo>
                    <a:lnTo>
                      <a:pt x="97512" y="602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87">
                <a:extLst>
                  <a:ext uri="{FF2B5EF4-FFF2-40B4-BE49-F238E27FC236}">
                    <a16:creationId xmlns:a16="http://schemas.microsoft.com/office/drawing/2014/main" id="{D049118D-794B-4DAF-AED2-FFA50CA4F2E0}"/>
                  </a:ext>
                </a:extLst>
              </p:cNvPr>
              <p:cNvSpPr/>
              <p:nvPr/>
            </p:nvSpPr>
            <p:spPr>
              <a:xfrm>
                <a:off x="7200699" y="3407783"/>
                <a:ext cx="21431" cy="42863"/>
              </a:xfrm>
              <a:custGeom>
                <a:avLst/>
                <a:gdLst>
                  <a:gd name="connsiteX0" fmla="*/ 3297 w 21431"/>
                  <a:gd name="connsiteY0" fmla="*/ 11359 h 42862"/>
                  <a:gd name="connsiteX1" fmla="*/ 6297 w 21431"/>
                  <a:gd name="connsiteY1" fmla="*/ 40505 h 42862"/>
                  <a:gd name="connsiteX2" fmla="*/ 19584 w 21431"/>
                  <a:gd name="connsiteY2" fmla="*/ 27218 h 42862"/>
                  <a:gd name="connsiteX3" fmla="*/ 13155 w 21431"/>
                  <a:gd name="connsiteY3" fmla="*/ 3215 h 42862"/>
                  <a:gd name="connsiteX4" fmla="*/ 3297 w 21431"/>
                  <a:gd name="connsiteY4" fmla="*/ 11359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31" h="42862">
                    <a:moveTo>
                      <a:pt x="3297" y="11359"/>
                    </a:moveTo>
                    <a:cubicBezTo>
                      <a:pt x="2868" y="21217"/>
                      <a:pt x="4154" y="31075"/>
                      <a:pt x="6297" y="40505"/>
                    </a:cubicBezTo>
                    <a:lnTo>
                      <a:pt x="19584" y="27218"/>
                    </a:lnTo>
                    <a:lnTo>
                      <a:pt x="13155" y="3215"/>
                    </a:lnTo>
                    <a:lnTo>
                      <a:pt x="3297" y="113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88">
                <a:extLst>
                  <a:ext uri="{FF2B5EF4-FFF2-40B4-BE49-F238E27FC236}">
                    <a16:creationId xmlns:a16="http://schemas.microsoft.com/office/drawing/2014/main" id="{383728E2-8F3D-4376-8901-03A203A6EC00}"/>
                  </a:ext>
                </a:extLst>
              </p:cNvPr>
              <p:cNvSpPr/>
              <p:nvPr/>
            </p:nvSpPr>
            <p:spPr>
              <a:xfrm>
                <a:off x="7208068" y="3045595"/>
                <a:ext cx="300038" cy="458629"/>
              </a:xfrm>
              <a:custGeom>
                <a:avLst/>
                <a:gdLst>
                  <a:gd name="connsiteX0" fmla="*/ 127944 w 300037"/>
                  <a:gd name="connsiteY0" fmla="*/ 163092 h 458628"/>
                  <a:gd name="connsiteX1" fmla="*/ 127087 w 300037"/>
                  <a:gd name="connsiteY1" fmla="*/ 165235 h 458628"/>
                  <a:gd name="connsiteX2" fmla="*/ 22931 w 300037"/>
                  <a:gd name="connsiteY2" fmla="*/ 249246 h 458628"/>
                  <a:gd name="connsiteX3" fmla="*/ 8787 w 300037"/>
                  <a:gd name="connsiteY3" fmla="*/ 308396 h 458628"/>
                  <a:gd name="connsiteX4" fmla="*/ 10930 w 300037"/>
                  <a:gd name="connsiteY4" fmla="*/ 310539 h 458628"/>
                  <a:gd name="connsiteX5" fmla="*/ 11358 w 300037"/>
                  <a:gd name="connsiteY5" fmla="*/ 313111 h 458628"/>
                  <a:gd name="connsiteX6" fmla="*/ 16073 w 300037"/>
                  <a:gd name="connsiteY6" fmla="*/ 331542 h 458628"/>
                  <a:gd name="connsiteX7" fmla="*/ 202525 w 300037"/>
                  <a:gd name="connsiteY7" fmla="*/ 181523 h 458628"/>
                  <a:gd name="connsiteX8" fmla="*/ 185380 w 300037"/>
                  <a:gd name="connsiteY8" fmla="*/ 169093 h 458628"/>
                  <a:gd name="connsiteX9" fmla="*/ 192238 w 300037"/>
                  <a:gd name="connsiteY9" fmla="*/ 108657 h 458628"/>
                  <a:gd name="connsiteX10" fmla="*/ 252675 w 300037"/>
                  <a:gd name="connsiteY10" fmla="*/ 115086 h 458628"/>
                  <a:gd name="connsiteX11" fmla="*/ 246245 w 300037"/>
                  <a:gd name="connsiteY11" fmla="*/ 175522 h 458628"/>
                  <a:gd name="connsiteX12" fmla="*/ 231243 w 300037"/>
                  <a:gd name="connsiteY12" fmla="*/ 183237 h 458628"/>
                  <a:gd name="connsiteX13" fmla="*/ 229100 w 300037"/>
                  <a:gd name="connsiteY13" fmla="*/ 185380 h 458628"/>
                  <a:gd name="connsiteX14" fmla="*/ 21646 w 300037"/>
                  <a:gd name="connsiteY14" fmla="*/ 352544 h 458628"/>
                  <a:gd name="connsiteX15" fmla="*/ 31933 w 300037"/>
                  <a:gd name="connsiteY15" fmla="*/ 390263 h 458628"/>
                  <a:gd name="connsiteX16" fmla="*/ 33218 w 300037"/>
                  <a:gd name="connsiteY16" fmla="*/ 395407 h 458628"/>
                  <a:gd name="connsiteX17" fmla="*/ 3215 w 300037"/>
                  <a:gd name="connsiteY17" fmla="*/ 425410 h 458628"/>
                  <a:gd name="connsiteX18" fmla="*/ 7072 w 300037"/>
                  <a:gd name="connsiteY18" fmla="*/ 439984 h 458628"/>
                  <a:gd name="connsiteX19" fmla="*/ 36647 w 300037"/>
                  <a:gd name="connsiteY19" fmla="*/ 458415 h 458628"/>
                  <a:gd name="connsiteX20" fmla="*/ 67508 w 300037"/>
                  <a:gd name="connsiteY20" fmla="*/ 445127 h 458628"/>
                  <a:gd name="connsiteX21" fmla="*/ 124087 w 300037"/>
                  <a:gd name="connsiteY21" fmla="*/ 291679 h 458628"/>
                  <a:gd name="connsiteX22" fmla="*/ 140375 w 300037"/>
                  <a:gd name="connsiteY22" fmla="*/ 273677 h 458628"/>
                  <a:gd name="connsiteX23" fmla="*/ 209812 w 300037"/>
                  <a:gd name="connsiteY23" fmla="*/ 279678 h 458628"/>
                  <a:gd name="connsiteX24" fmla="*/ 220956 w 300037"/>
                  <a:gd name="connsiteY24" fmla="*/ 286965 h 458628"/>
                  <a:gd name="connsiteX25" fmla="*/ 234243 w 300037"/>
                  <a:gd name="connsiteY25" fmla="*/ 357688 h 458628"/>
                  <a:gd name="connsiteX26" fmla="*/ 234243 w 300037"/>
                  <a:gd name="connsiteY26" fmla="*/ 360688 h 458628"/>
                  <a:gd name="connsiteX27" fmla="*/ 271105 w 300037"/>
                  <a:gd name="connsiteY27" fmla="*/ 330684 h 458628"/>
                  <a:gd name="connsiteX28" fmla="*/ 299823 w 300037"/>
                  <a:gd name="connsiteY28" fmla="*/ 63222 h 458628"/>
                  <a:gd name="connsiteX29" fmla="*/ 299823 w 300037"/>
                  <a:gd name="connsiteY29" fmla="*/ 63222 h 458628"/>
                  <a:gd name="connsiteX30" fmla="*/ 271963 w 300037"/>
                  <a:gd name="connsiteY30" fmla="*/ 3215 h 458628"/>
                  <a:gd name="connsiteX31" fmla="*/ 152376 w 300037"/>
                  <a:gd name="connsiteY31" fmla="*/ 100513 h 458628"/>
                  <a:gd name="connsiteX32" fmla="*/ 127944 w 300037"/>
                  <a:gd name="connsiteY32" fmla="*/ 163092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0037" h="458628">
                    <a:moveTo>
                      <a:pt x="127944" y="163092"/>
                    </a:moveTo>
                    <a:lnTo>
                      <a:pt x="127087" y="165235"/>
                    </a:lnTo>
                    <a:lnTo>
                      <a:pt x="22931" y="249246"/>
                    </a:lnTo>
                    <a:cubicBezTo>
                      <a:pt x="18645" y="268962"/>
                      <a:pt x="13930" y="288679"/>
                      <a:pt x="8787" y="308396"/>
                    </a:cubicBezTo>
                    <a:lnTo>
                      <a:pt x="10930" y="310539"/>
                    </a:lnTo>
                    <a:lnTo>
                      <a:pt x="11358" y="313111"/>
                    </a:lnTo>
                    <a:lnTo>
                      <a:pt x="16073" y="331542"/>
                    </a:lnTo>
                    <a:lnTo>
                      <a:pt x="202525" y="181523"/>
                    </a:lnTo>
                    <a:cubicBezTo>
                      <a:pt x="196096" y="178951"/>
                      <a:pt x="190095" y="174665"/>
                      <a:pt x="185380" y="169093"/>
                    </a:cubicBezTo>
                    <a:cubicBezTo>
                      <a:pt x="170378" y="150662"/>
                      <a:pt x="173807" y="123658"/>
                      <a:pt x="192238" y="108657"/>
                    </a:cubicBezTo>
                    <a:cubicBezTo>
                      <a:pt x="210669" y="93655"/>
                      <a:pt x="237673" y="96655"/>
                      <a:pt x="252675" y="115086"/>
                    </a:cubicBezTo>
                    <a:cubicBezTo>
                      <a:pt x="267676" y="133517"/>
                      <a:pt x="264676" y="160520"/>
                      <a:pt x="246245" y="175522"/>
                    </a:cubicBezTo>
                    <a:cubicBezTo>
                      <a:pt x="241530" y="179380"/>
                      <a:pt x="236387" y="181523"/>
                      <a:pt x="231243" y="183237"/>
                    </a:cubicBezTo>
                    <a:cubicBezTo>
                      <a:pt x="230814" y="184094"/>
                      <a:pt x="229957" y="184523"/>
                      <a:pt x="229100" y="185380"/>
                    </a:cubicBezTo>
                    <a:lnTo>
                      <a:pt x="21646" y="352544"/>
                    </a:lnTo>
                    <a:lnTo>
                      <a:pt x="31933" y="390263"/>
                    </a:lnTo>
                    <a:lnTo>
                      <a:pt x="33218" y="395407"/>
                    </a:lnTo>
                    <a:lnTo>
                      <a:pt x="3215" y="425410"/>
                    </a:lnTo>
                    <a:cubicBezTo>
                      <a:pt x="4501" y="430125"/>
                      <a:pt x="5786" y="435269"/>
                      <a:pt x="7072" y="439984"/>
                    </a:cubicBezTo>
                    <a:cubicBezTo>
                      <a:pt x="9644" y="453700"/>
                      <a:pt x="25074" y="456700"/>
                      <a:pt x="36647" y="458415"/>
                    </a:cubicBezTo>
                    <a:cubicBezTo>
                      <a:pt x="48220" y="460129"/>
                      <a:pt x="63651" y="457986"/>
                      <a:pt x="67508" y="445127"/>
                    </a:cubicBezTo>
                    <a:cubicBezTo>
                      <a:pt x="88940" y="394978"/>
                      <a:pt x="101798" y="341828"/>
                      <a:pt x="124087" y="291679"/>
                    </a:cubicBezTo>
                    <a:cubicBezTo>
                      <a:pt x="127516" y="284393"/>
                      <a:pt x="131373" y="274963"/>
                      <a:pt x="140375" y="273677"/>
                    </a:cubicBezTo>
                    <a:cubicBezTo>
                      <a:pt x="163949" y="267676"/>
                      <a:pt x="186238" y="280964"/>
                      <a:pt x="209812" y="279678"/>
                    </a:cubicBezTo>
                    <a:cubicBezTo>
                      <a:pt x="214955" y="278821"/>
                      <a:pt x="220099" y="281821"/>
                      <a:pt x="220956" y="286965"/>
                    </a:cubicBezTo>
                    <a:cubicBezTo>
                      <a:pt x="228243" y="309682"/>
                      <a:pt x="232529" y="333685"/>
                      <a:pt x="234243" y="357688"/>
                    </a:cubicBezTo>
                    <a:cubicBezTo>
                      <a:pt x="234243" y="358545"/>
                      <a:pt x="234243" y="359831"/>
                      <a:pt x="234243" y="360688"/>
                    </a:cubicBezTo>
                    <a:lnTo>
                      <a:pt x="271105" y="330684"/>
                    </a:lnTo>
                    <a:lnTo>
                      <a:pt x="299823" y="63222"/>
                    </a:lnTo>
                    <a:lnTo>
                      <a:pt x="299823" y="63222"/>
                    </a:lnTo>
                    <a:cubicBezTo>
                      <a:pt x="290393" y="43077"/>
                      <a:pt x="281392" y="22932"/>
                      <a:pt x="271963" y="3215"/>
                    </a:cubicBezTo>
                    <a:lnTo>
                      <a:pt x="152376" y="100513"/>
                    </a:lnTo>
                    <a:lnTo>
                      <a:pt x="127944" y="163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89">
                <a:extLst>
                  <a:ext uri="{FF2B5EF4-FFF2-40B4-BE49-F238E27FC236}">
                    <a16:creationId xmlns:a16="http://schemas.microsoft.com/office/drawing/2014/main" id="{12FF9847-34A1-4942-9AC8-9AE2AD8EBE02}"/>
                  </a:ext>
                </a:extLst>
              </p:cNvPr>
              <p:cNvSpPr/>
              <p:nvPr/>
            </p:nvSpPr>
            <p:spPr>
              <a:xfrm>
                <a:off x="6726722" y="4008715"/>
                <a:ext cx="60008" cy="287179"/>
              </a:xfrm>
              <a:custGeom>
                <a:avLst/>
                <a:gdLst>
                  <a:gd name="connsiteX0" fmla="*/ 54221 w 60007"/>
                  <a:gd name="connsiteY0" fmla="*/ 3215 h 287178"/>
                  <a:gd name="connsiteX1" fmla="*/ 3215 w 60007"/>
                  <a:gd name="connsiteY1" fmla="*/ 54221 h 287178"/>
                  <a:gd name="connsiteX2" fmla="*/ 3215 w 60007"/>
                  <a:gd name="connsiteY2" fmla="*/ 282678 h 287178"/>
                  <a:gd name="connsiteX3" fmla="*/ 12216 w 60007"/>
                  <a:gd name="connsiteY3" fmla="*/ 286107 h 287178"/>
                  <a:gd name="connsiteX4" fmla="*/ 12216 w 60007"/>
                  <a:gd name="connsiteY4" fmla="*/ 65794 h 287178"/>
                  <a:gd name="connsiteX5" fmla="*/ 11787 w 60007"/>
                  <a:gd name="connsiteY5" fmla="*/ 61508 h 287178"/>
                  <a:gd name="connsiteX6" fmla="*/ 57650 w 60007"/>
                  <a:gd name="connsiteY6" fmla="*/ 15645 h 287178"/>
                  <a:gd name="connsiteX7" fmla="*/ 54221 w 60007"/>
                  <a:gd name="connsiteY7" fmla="*/ 3215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07" h="287178">
                    <a:moveTo>
                      <a:pt x="54221" y="3215"/>
                    </a:moveTo>
                    <a:lnTo>
                      <a:pt x="3215" y="54221"/>
                    </a:lnTo>
                    <a:lnTo>
                      <a:pt x="3215" y="282678"/>
                    </a:lnTo>
                    <a:cubicBezTo>
                      <a:pt x="6215" y="283964"/>
                      <a:pt x="9215" y="284821"/>
                      <a:pt x="12216" y="286107"/>
                    </a:cubicBezTo>
                    <a:lnTo>
                      <a:pt x="12216" y="65794"/>
                    </a:lnTo>
                    <a:lnTo>
                      <a:pt x="11787" y="61508"/>
                    </a:lnTo>
                    <a:lnTo>
                      <a:pt x="57650" y="15645"/>
                    </a:lnTo>
                    <a:cubicBezTo>
                      <a:pt x="56364" y="11787"/>
                      <a:pt x="55078" y="7501"/>
                      <a:pt x="54221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90">
                <a:extLst>
                  <a:ext uri="{FF2B5EF4-FFF2-40B4-BE49-F238E27FC236}">
                    <a16:creationId xmlns:a16="http://schemas.microsoft.com/office/drawing/2014/main" id="{6CAF8847-540C-44F5-8411-DF07B0E37881}"/>
                  </a:ext>
                </a:extLst>
              </p:cNvPr>
              <p:cNvSpPr/>
              <p:nvPr/>
            </p:nvSpPr>
            <p:spPr>
              <a:xfrm>
                <a:off x="6777728" y="4008715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91">
                <a:extLst>
                  <a:ext uri="{FF2B5EF4-FFF2-40B4-BE49-F238E27FC236}">
                    <a16:creationId xmlns:a16="http://schemas.microsoft.com/office/drawing/2014/main" id="{94070076-9588-4C1A-AFF7-CCBFCCD79BAD}"/>
                  </a:ext>
                </a:extLst>
              </p:cNvPr>
              <p:cNvSpPr/>
              <p:nvPr/>
            </p:nvSpPr>
            <p:spPr>
              <a:xfrm>
                <a:off x="7228642" y="3014305"/>
                <a:ext cx="244316" cy="252889"/>
              </a:xfrm>
              <a:custGeom>
                <a:avLst/>
                <a:gdLst>
                  <a:gd name="connsiteX0" fmla="*/ 3215 w 244316"/>
                  <a:gd name="connsiteY0" fmla="*/ 192667 h 252888"/>
                  <a:gd name="connsiteX1" fmla="*/ 7501 w 244316"/>
                  <a:gd name="connsiteY1" fmla="*/ 251389 h 252888"/>
                  <a:gd name="connsiteX2" fmla="*/ 89797 w 244316"/>
                  <a:gd name="connsiteY2" fmla="*/ 184952 h 252888"/>
                  <a:gd name="connsiteX3" fmla="*/ 89797 w 244316"/>
                  <a:gd name="connsiteY3" fmla="*/ 184952 h 252888"/>
                  <a:gd name="connsiteX4" fmla="*/ 114229 w 244316"/>
                  <a:gd name="connsiteY4" fmla="*/ 122372 h 252888"/>
                  <a:gd name="connsiteX5" fmla="*/ 115086 w 244316"/>
                  <a:gd name="connsiteY5" fmla="*/ 119801 h 252888"/>
                  <a:gd name="connsiteX6" fmla="*/ 243673 w 244316"/>
                  <a:gd name="connsiteY6" fmla="*/ 16073 h 252888"/>
                  <a:gd name="connsiteX7" fmla="*/ 237673 w 244316"/>
                  <a:gd name="connsiteY7" fmla="*/ 3215 h 252888"/>
                  <a:gd name="connsiteX8" fmla="*/ 211526 w 244316"/>
                  <a:gd name="connsiteY8" fmla="*/ 24217 h 252888"/>
                  <a:gd name="connsiteX9" fmla="*/ 3215 w 244316"/>
                  <a:gd name="connsiteY9" fmla="*/ 192667 h 25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316" h="252888">
                    <a:moveTo>
                      <a:pt x="3215" y="192667"/>
                    </a:moveTo>
                    <a:cubicBezTo>
                      <a:pt x="4072" y="212384"/>
                      <a:pt x="9216" y="232101"/>
                      <a:pt x="7501" y="251389"/>
                    </a:cubicBezTo>
                    <a:lnTo>
                      <a:pt x="89797" y="184952"/>
                    </a:lnTo>
                    <a:lnTo>
                      <a:pt x="89797" y="184952"/>
                    </a:lnTo>
                    <a:lnTo>
                      <a:pt x="114229" y="122372"/>
                    </a:lnTo>
                    <a:lnTo>
                      <a:pt x="115086" y="119801"/>
                    </a:lnTo>
                    <a:lnTo>
                      <a:pt x="243673" y="16073"/>
                    </a:lnTo>
                    <a:cubicBezTo>
                      <a:pt x="241530" y="11787"/>
                      <a:pt x="239816" y="7501"/>
                      <a:pt x="237673" y="3215"/>
                    </a:cubicBezTo>
                    <a:cubicBezTo>
                      <a:pt x="229529" y="9644"/>
                      <a:pt x="220528" y="16931"/>
                      <a:pt x="211526" y="24217"/>
                    </a:cubicBezTo>
                    <a:cubicBezTo>
                      <a:pt x="152805" y="70937"/>
                      <a:pt x="78224" y="131802"/>
                      <a:pt x="3215" y="192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92">
                <a:extLst>
                  <a:ext uri="{FF2B5EF4-FFF2-40B4-BE49-F238E27FC236}">
                    <a16:creationId xmlns:a16="http://schemas.microsoft.com/office/drawing/2014/main" id="{DE73F172-7D0D-4B01-A793-65D55B679494}"/>
                  </a:ext>
                </a:extLst>
              </p:cNvPr>
              <p:cNvSpPr/>
              <p:nvPr/>
            </p:nvSpPr>
            <p:spPr>
              <a:xfrm>
                <a:off x="6984325" y="2508528"/>
                <a:ext cx="265748" cy="257175"/>
              </a:xfrm>
              <a:custGeom>
                <a:avLst/>
                <a:gdLst>
                  <a:gd name="connsiteX0" fmla="*/ 49506 w 265747"/>
                  <a:gd name="connsiteY0" fmla="*/ 254389 h 257175"/>
                  <a:gd name="connsiteX1" fmla="*/ 64937 w 265747"/>
                  <a:gd name="connsiteY1" fmla="*/ 241959 h 257175"/>
                  <a:gd name="connsiteX2" fmla="*/ 94512 w 265747"/>
                  <a:gd name="connsiteY2" fmla="*/ 165664 h 257175"/>
                  <a:gd name="connsiteX3" fmla="*/ 94512 w 265747"/>
                  <a:gd name="connsiteY3" fmla="*/ 165664 h 257175"/>
                  <a:gd name="connsiteX4" fmla="*/ 96226 w 265747"/>
                  <a:gd name="connsiteY4" fmla="*/ 160520 h 257175"/>
                  <a:gd name="connsiteX5" fmla="*/ 262533 w 265747"/>
                  <a:gd name="connsiteY5" fmla="*/ 26361 h 257175"/>
                  <a:gd name="connsiteX6" fmla="*/ 251817 w 265747"/>
                  <a:gd name="connsiteY6" fmla="*/ 3215 h 257175"/>
                  <a:gd name="connsiteX7" fmla="*/ 3215 w 265747"/>
                  <a:gd name="connsiteY7" fmla="*/ 203811 h 257175"/>
                  <a:gd name="connsiteX8" fmla="*/ 49506 w 265747"/>
                  <a:gd name="connsiteY8" fmla="*/ 25438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47" h="257175">
                    <a:moveTo>
                      <a:pt x="49506" y="254389"/>
                    </a:moveTo>
                    <a:lnTo>
                      <a:pt x="64937" y="241959"/>
                    </a:lnTo>
                    <a:lnTo>
                      <a:pt x="94512" y="165664"/>
                    </a:lnTo>
                    <a:lnTo>
                      <a:pt x="94512" y="165664"/>
                    </a:lnTo>
                    <a:lnTo>
                      <a:pt x="96226" y="160520"/>
                    </a:lnTo>
                    <a:lnTo>
                      <a:pt x="262533" y="26361"/>
                    </a:lnTo>
                    <a:cubicBezTo>
                      <a:pt x="259104" y="18645"/>
                      <a:pt x="255675" y="10930"/>
                      <a:pt x="251817" y="3215"/>
                    </a:cubicBezTo>
                    <a:lnTo>
                      <a:pt x="3215" y="203811"/>
                    </a:lnTo>
                    <a:cubicBezTo>
                      <a:pt x="19074" y="220956"/>
                      <a:pt x="34076" y="237673"/>
                      <a:pt x="49506" y="2543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93">
                <a:extLst>
                  <a:ext uri="{FF2B5EF4-FFF2-40B4-BE49-F238E27FC236}">
                    <a16:creationId xmlns:a16="http://schemas.microsoft.com/office/drawing/2014/main" id="{01025044-8C17-4677-AA9D-7B9952887E8B}"/>
                  </a:ext>
                </a:extLst>
              </p:cNvPr>
              <p:cNvSpPr/>
              <p:nvPr/>
            </p:nvSpPr>
            <p:spPr>
              <a:xfrm>
                <a:off x="6799588" y="2266355"/>
                <a:ext cx="342900" cy="342900"/>
              </a:xfrm>
              <a:custGeom>
                <a:avLst/>
                <a:gdLst>
                  <a:gd name="connsiteX0" fmla="*/ 25932 w 342900"/>
                  <a:gd name="connsiteY0" fmla="*/ 265962 h 342900"/>
                  <a:gd name="connsiteX1" fmla="*/ 190524 w 342900"/>
                  <a:gd name="connsiteY1" fmla="*/ 133088 h 342900"/>
                  <a:gd name="connsiteX2" fmla="*/ 193953 w 342900"/>
                  <a:gd name="connsiteY2" fmla="*/ 130516 h 342900"/>
                  <a:gd name="connsiteX3" fmla="*/ 209383 w 342900"/>
                  <a:gd name="connsiteY3" fmla="*/ 102656 h 342900"/>
                  <a:gd name="connsiteX4" fmla="*/ 269819 w 342900"/>
                  <a:gd name="connsiteY4" fmla="*/ 109085 h 342900"/>
                  <a:gd name="connsiteX5" fmla="*/ 263390 w 342900"/>
                  <a:gd name="connsiteY5" fmla="*/ 169521 h 342900"/>
                  <a:gd name="connsiteX6" fmla="*/ 228243 w 342900"/>
                  <a:gd name="connsiteY6" fmla="*/ 178094 h 342900"/>
                  <a:gd name="connsiteX7" fmla="*/ 227386 w 342900"/>
                  <a:gd name="connsiteY7" fmla="*/ 178951 h 342900"/>
                  <a:gd name="connsiteX8" fmla="*/ 64508 w 342900"/>
                  <a:gd name="connsiteY8" fmla="*/ 310110 h 342900"/>
                  <a:gd name="connsiteX9" fmla="*/ 92797 w 342900"/>
                  <a:gd name="connsiteY9" fmla="*/ 341400 h 342900"/>
                  <a:gd name="connsiteX10" fmla="*/ 333256 w 342900"/>
                  <a:gd name="connsiteY10" fmla="*/ 147661 h 342900"/>
                  <a:gd name="connsiteX11" fmla="*/ 341400 w 342900"/>
                  <a:gd name="connsiteY11" fmla="*/ 73509 h 342900"/>
                  <a:gd name="connsiteX12" fmla="*/ 341400 w 342900"/>
                  <a:gd name="connsiteY12" fmla="*/ 73509 h 342900"/>
                  <a:gd name="connsiteX13" fmla="*/ 319968 w 342900"/>
                  <a:gd name="connsiteY13" fmla="*/ 39219 h 342900"/>
                  <a:gd name="connsiteX14" fmla="*/ 295537 w 342900"/>
                  <a:gd name="connsiteY14" fmla="*/ 3215 h 342900"/>
                  <a:gd name="connsiteX15" fmla="*/ 3215 w 342900"/>
                  <a:gd name="connsiteY15" fmla="*/ 238958 h 342900"/>
                  <a:gd name="connsiteX16" fmla="*/ 25932 w 342900"/>
                  <a:gd name="connsiteY16" fmla="*/ 265962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2900" h="342900">
                    <a:moveTo>
                      <a:pt x="25932" y="265962"/>
                    </a:moveTo>
                    <a:lnTo>
                      <a:pt x="190524" y="133088"/>
                    </a:lnTo>
                    <a:cubicBezTo>
                      <a:pt x="191810" y="132231"/>
                      <a:pt x="192667" y="131374"/>
                      <a:pt x="193953" y="130516"/>
                    </a:cubicBezTo>
                    <a:cubicBezTo>
                      <a:pt x="195239" y="119801"/>
                      <a:pt x="200382" y="109942"/>
                      <a:pt x="209383" y="102656"/>
                    </a:cubicBezTo>
                    <a:cubicBezTo>
                      <a:pt x="227814" y="87654"/>
                      <a:pt x="254817" y="90654"/>
                      <a:pt x="269819" y="109085"/>
                    </a:cubicBezTo>
                    <a:cubicBezTo>
                      <a:pt x="284821" y="127516"/>
                      <a:pt x="281821" y="154519"/>
                      <a:pt x="263390" y="169521"/>
                    </a:cubicBezTo>
                    <a:cubicBezTo>
                      <a:pt x="253103" y="177665"/>
                      <a:pt x="240244" y="180237"/>
                      <a:pt x="228243" y="178094"/>
                    </a:cubicBezTo>
                    <a:cubicBezTo>
                      <a:pt x="227814" y="178522"/>
                      <a:pt x="227814" y="178522"/>
                      <a:pt x="227386" y="178951"/>
                    </a:cubicBezTo>
                    <a:lnTo>
                      <a:pt x="64508" y="310110"/>
                    </a:lnTo>
                    <a:cubicBezTo>
                      <a:pt x="73938" y="320826"/>
                      <a:pt x="83367" y="331113"/>
                      <a:pt x="92797" y="341400"/>
                    </a:cubicBezTo>
                    <a:lnTo>
                      <a:pt x="333256" y="147661"/>
                    </a:lnTo>
                    <a:lnTo>
                      <a:pt x="341400" y="73509"/>
                    </a:lnTo>
                    <a:lnTo>
                      <a:pt x="341400" y="73509"/>
                    </a:lnTo>
                    <a:cubicBezTo>
                      <a:pt x="334113" y="61936"/>
                      <a:pt x="327255" y="50363"/>
                      <a:pt x="319968" y="39219"/>
                    </a:cubicBezTo>
                    <a:cubicBezTo>
                      <a:pt x="312253" y="26789"/>
                      <a:pt x="304109" y="14788"/>
                      <a:pt x="295537" y="3215"/>
                    </a:cubicBezTo>
                    <a:lnTo>
                      <a:pt x="3215" y="238958"/>
                    </a:lnTo>
                    <a:cubicBezTo>
                      <a:pt x="10501" y="247959"/>
                      <a:pt x="18217" y="256961"/>
                      <a:pt x="25932" y="2659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94">
                <a:extLst>
                  <a:ext uri="{FF2B5EF4-FFF2-40B4-BE49-F238E27FC236}">
                    <a16:creationId xmlns:a16="http://schemas.microsoft.com/office/drawing/2014/main" id="{1554F900-CD83-4553-A8A4-BDA9545B06C2}"/>
                  </a:ext>
                </a:extLst>
              </p:cNvPr>
              <p:cNvSpPr/>
              <p:nvPr/>
            </p:nvSpPr>
            <p:spPr>
              <a:xfrm>
                <a:off x="7057620" y="2570678"/>
                <a:ext cx="261461" cy="295751"/>
              </a:xfrm>
              <a:custGeom>
                <a:avLst/>
                <a:gdLst>
                  <a:gd name="connsiteX0" fmla="*/ 26361 w 261461"/>
                  <a:gd name="connsiteY0" fmla="*/ 198668 h 295751"/>
                  <a:gd name="connsiteX1" fmla="*/ 24646 w 261461"/>
                  <a:gd name="connsiteY1" fmla="*/ 203811 h 295751"/>
                  <a:gd name="connsiteX2" fmla="*/ 3215 w 261461"/>
                  <a:gd name="connsiteY2" fmla="*/ 221385 h 295751"/>
                  <a:gd name="connsiteX3" fmla="*/ 32790 w 261461"/>
                  <a:gd name="connsiteY3" fmla="*/ 253960 h 295751"/>
                  <a:gd name="connsiteX4" fmla="*/ 112086 w 261461"/>
                  <a:gd name="connsiteY4" fmla="*/ 190095 h 295751"/>
                  <a:gd name="connsiteX5" fmla="*/ 131374 w 261461"/>
                  <a:gd name="connsiteY5" fmla="*/ 139946 h 295751"/>
                  <a:gd name="connsiteX6" fmla="*/ 132660 w 261461"/>
                  <a:gd name="connsiteY6" fmla="*/ 137374 h 295751"/>
                  <a:gd name="connsiteX7" fmla="*/ 156663 w 261461"/>
                  <a:gd name="connsiteY7" fmla="*/ 118086 h 295751"/>
                  <a:gd name="connsiteX8" fmla="*/ 163521 w 261461"/>
                  <a:gd name="connsiteY8" fmla="*/ 58936 h 295751"/>
                  <a:gd name="connsiteX9" fmla="*/ 223957 w 261461"/>
                  <a:gd name="connsiteY9" fmla="*/ 65794 h 295751"/>
                  <a:gd name="connsiteX10" fmla="*/ 217527 w 261461"/>
                  <a:gd name="connsiteY10" fmla="*/ 126230 h 295751"/>
                  <a:gd name="connsiteX11" fmla="*/ 171665 w 261461"/>
                  <a:gd name="connsiteY11" fmla="*/ 131374 h 295751"/>
                  <a:gd name="connsiteX12" fmla="*/ 148519 w 261461"/>
                  <a:gd name="connsiteY12" fmla="*/ 150233 h 295751"/>
                  <a:gd name="connsiteX13" fmla="*/ 129231 w 261461"/>
                  <a:gd name="connsiteY13" fmla="*/ 200382 h 295751"/>
                  <a:gd name="connsiteX14" fmla="*/ 128373 w 261461"/>
                  <a:gd name="connsiteY14" fmla="*/ 202525 h 295751"/>
                  <a:gd name="connsiteX15" fmla="*/ 46077 w 261461"/>
                  <a:gd name="connsiteY15" fmla="*/ 268962 h 295751"/>
                  <a:gd name="connsiteX16" fmla="*/ 69223 w 261461"/>
                  <a:gd name="connsiteY16" fmla="*/ 294680 h 295751"/>
                  <a:gd name="connsiteX17" fmla="*/ 259961 w 261461"/>
                  <a:gd name="connsiteY17" fmla="*/ 141232 h 295751"/>
                  <a:gd name="connsiteX18" fmla="*/ 247102 w 261461"/>
                  <a:gd name="connsiteY18" fmla="*/ 112086 h 295751"/>
                  <a:gd name="connsiteX19" fmla="*/ 247102 w 261461"/>
                  <a:gd name="connsiteY19" fmla="*/ 112086 h 295751"/>
                  <a:gd name="connsiteX20" fmla="*/ 205526 w 261461"/>
                  <a:gd name="connsiteY20" fmla="*/ 3215 h 295751"/>
                  <a:gd name="connsiteX21" fmla="*/ 56364 w 261461"/>
                  <a:gd name="connsiteY21" fmla="*/ 123658 h 295751"/>
                  <a:gd name="connsiteX22" fmla="*/ 26361 w 261461"/>
                  <a:gd name="connsiteY22" fmla="*/ 198668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1461" h="295751">
                    <a:moveTo>
                      <a:pt x="26361" y="198668"/>
                    </a:moveTo>
                    <a:lnTo>
                      <a:pt x="24646" y="203811"/>
                    </a:lnTo>
                    <a:lnTo>
                      <a:pt x="3215" y="221385"/>
                    </a:lnTo>
                    <a:cubicBezTo>
                      <a:pt x="13073" y="232101"/>
                      <a:pt x="22932" y="243245"/>
                      <a:pt x="32790" y="253960"/>
                    </a:cubicBezTo>
                    <a:lnTo>
                      <a:pt x="112086" y="190095"/>
                    </a:lnTo>
                    <a:lnTo>
                      <a:pt x="131374" y="139946"/>
                    </a:lnTo>
                    <a:lnTo>
                      <a:pt x="132660" y="137374"/>
                    </a:lnTo>
                    <a:lnTo>
                      <a:pt x="156663" y="118086"/>
                    </a:lnTo>
                    <a:cubicBezTo>
                      <a:pt x="142947" y="99655"/>
                      <a:pt x="145518" y="73509"/>
                      <a:pt x="163521" y="58936"/>
                    </a:cubicBezTo>
                    <a:cubicBezTo>
                      <a:pt x="181951" y="43934"/>
                      <a:pt x="209384" y="47363"/>
                      <a:pt x="223957" y="65794"/>
                    </a:cubicBezTo>
                    <a:cubicBezTo>
                      <a:pt x="238958" y="84225"/>
                      <a:pt x="235958" y="111228"/>
                      <a:pt x="217527" y="126230"/>
                    </a:cubicBezTo>
                    <a:cubicBezTo>
                      <a:pt x="204240" y="136946"/>
                      <a:pt x="186238" y="138232"/>
                      <a:pt x="171665" y="131374"/>
                    </a:cubicBezTo>
                    <a:lnTo>
                      <a:pt x="148519" y="150233"/>
                    </a:lnTo>
                    <a:lnTo>
                      <a:pt x="129231" y="200382"/>
                    </a:lnTo>
                    <a:lnTo>
                      <a:pt x="128373" y="202525"/>
                    </a:lnTo>
                    <a:lnTo>
                      <a:pt x="46077" y="268962"/>
                    </a:lnTo>
                    <a:cubicBezTo>
                      <a:pt x="53793" y="277535"/>
                      <a:pt x="61508" y="286107"/>
                      <a:pt x="69223" y="294680"/>
                    </a:cubicBezTo>
                    <a:lnTo>
                      <a:pt x="259961" y="141232"/>
                    </a:lnTo>
                    <a:cubicBezTo>
                      <a:pt x="255246" y="131802"/>
                      <a:pt x="250960" y="121944"/>
                      <a:pt x="247102" y="112086"/>
                    </a:cubicBezTo>
                    <a:lnTo>
                      <a:pt x="247102" y="112086"/>
                    </a:lnTo>
                    <a:cubicBezTo>
                      <a:pt x="232958" y="75652"/>
                      <a:pt x="220099" y="39219"/>
                      <a:pt x="205526" y="3215"/>
                    </a:cubicBezTo>
                    <a:lnTo>
                      <a:pt x="56364" y="123658"/>
                    </a:lnTo>
                    <a:lnTo>
                      <a:pt x="26361" y="19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95">
                <a:extLst>
                  <a:ext uri="{FF2B5EF4-FFF2-40B4-BE49-F238E27FC236}">
                    <a16:creationId xmlns:a16="http://schemas.microsoft.com/office/drawing/2014/main" id="{3F4F1560-65A5-4243-AA75-39CF4A833FAF}"/>
                  </a:ext>
                </a:extLst>
              </p:cNvPr>
              <p:cNvSpPr/>
              <p:nvPr/>
            </p:nvSpPr>
            <p:spPr>
              <a:xfrm>
                <a:off x="6592562" y="3826121"/>
                <a:ext cx="154305" cy="424339"/>
              </a:xfrm>
              <a:custGeom>
                <a:avLst/>
                <a:gdLst>
                  <a:gd name="connsiteX0" fmla="*/ 136088 w 154305"/>
                  <a:gd name="connsiteY0" fmla="*/ 8358 h 424338"/>
                  <a:gd name="connsiteX1" fmla="*/ 136088 w 154305"/>
                  <a:gd name="connsiteY1" fmla="*/ 8358 h 424338"/>
                  <a:gd name="connsiteX2" fmla="*/ 134374 w 154305"/>
                  <a:gd name="connsiteY2" fmla="*/ 3215 h 424338"/>
                  <a:gd name="connsiteX3" fmla="*/ 3215 w 154305"/>
                  <a:gd name="connsiteY3" fmla="*/ 134374 h 424338"/>
                  <a:gd name="connsiteX4" fmla="*/ 3215 w 154305"/>
                  <a:gd name="connsiteY4" fmla="*/ 409980 h 424338"/>
                  <a:gd name="connsiteX5" fmla="*/ 28504 w 154305"/>
                  <a:gd name="connsiteY5" fmla="*/ 421553 h 424338"/>
                  <a:gd name="connsiteX6" fmla="*/ 28504 w 154305"/>
                  <a:gd name="connsiteY6" fmla="*/ 193524 h 424338"/>
                  <a:gd name="connsiteX7" fmla="*/ 28504 w 154305"/>
                  <a:gd name="connsiteY7" fmla="*/ 189667 h 424338"/>
                  <a:gd name="connsiteX8" fmla="*/ 153662 w 154305"/>
                  <a:gd name="connsiteY8" fmla="*/ 64508 h 424338"/>
                  <a:gd name="connsiteX9" fmla="*/ 136088 w 154305"/>
                  <a:gd name="connsiteY9" fmla="*/ 8358 h 424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305" h="424338">
                    <a:moveTo>
                      <a:pt x="136088" y="8358"/>
                    </a:moveTo>
                    <a:lnTo>
                      <a:pt x="136088" y="8358"/>
                    </a:lnTo>
                    <a:cubicBezTo>
                      <a:pt x="135660" y="6644"/>
                      <a:pt x="134803" y="4929"/>
                      <a:pt x="134374" y="3215"/>
                    </a:cubicBezTo>
                    <a:lnTo>
                      <a:pt x="3215" y="134374"/>
                    </a:lnTo>
                    <a:lnTo>
                      <a:pt x="3215" y="409980"/>
                    </a:lnTo>
                    <a:cubicBezTo>
                      <a:pt x="11787" y="413837"/>
                      <a:pt x="20360" y="417695"/>
                      <a:pt x="28504" y="421553"/>
                    </a:cubicBezTo>
                    <a:lnTo>
                      <a:pt x="28504" y="193524"/>
                    </a:lnTo>
                    <a:lnTo>
                      <a:pt x="28504" y="189667"/>
                    </a:lnTo>
                    <a:lnTo>
                      <a:pt x="153662" y="64508"/>
                    </a:lnTo>
                    <a:cubicBezTo>
                      <a:pt x="148090" y="45220"/>
                      <a:pt x="142089" y="26789"/>
                      <a:pt x="136088" y="83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96">
                <a:extLst>
                  <a:ext uri="{FF2B5EF4-FFF2-40B4-BE49-F238E27FC236}">
                    <a16:creationId xmlns:a16="http://schemas.microsoft.com/office/drawing/2014/main" id="{60533333-0559-47BD-A205-AE2239F8CE58}"/>
                  </a:ext>
                </a:extLst>
              </p:cNvPr>
              <p:cNvSpPr/>
              <p:nvPr/>
            </p:nvSpPr>
            <p:spPr>
              <a:xfrm>
                <a:off x="6637139" y="3908417"/>
                <a:ext cx="124301" cy="355759"/>
              </a:xfrm>
              <a:custGeom>
                <a:avLst/>
                <a:gdLst>
                  <a:gd name="connsiteX0" fmla="*/ 115515 w 124301"/>
                  <a:gd name="connsiteY0" fmla="*/ 3215 h 355758"/>
                  <a:gd name="connsiteX1" fmla="*/ 115515 w 124301"/>
                  <a:gd name="connsiteY1" fmla="*/ 3215 h 355758"/>
                  <a:gd name="connsiteX2" fmla="*/ 3215 w 124301"/>
                  <a:gd name="connsiteY2" fmla="*/ 115514 h 355758"/>
                  <a:gd name="connsiteX3" fmla="*/ 3215 w 124301"/>
                  <a:gd name="connsiteY3" fmla="*/ 347401 h 355758"/>
                  <a:gd name="connsiteX4" fmla="*/ 22503 w 124301"/>
                  <a:gd name="connsiteY4" fmla="*/ 355545 h 355758"/>
                  <a:gd name="connsiteX5" fmla="*/ 22503 w 124301"/>
                  <a:gd name="connsiteY5" fmla="*/ 129231 h 355758"/>
                  <a:gd name="connsiteX6" fmla="*/ 22074 w 124301"/>
                  <a:gd name="connsiteY6" fmla="*/ 125373 h 355758"/>
                  <a:gd name="connsiteX7" fmla="*/ 121944 w 124301"/>
                  <a:gd name="connsiteY7" fmla="*/ 25503 h 355758"/>
                  <a:gd name="connsiteX8" fmla="*/ 115515 w 124301"/>
                  <a:gd name="connsiteY8" fmla="*/ 3215 h 35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301" h="355758">
                    <a:moveTo>
                      <a:pt x="115515" y="3215"/>
                    </a:moveTo>
                    <a:lnTo>
                      <a:pt x="115515" y="3215"/>
                    </a:lnTo>
                    <a:lnTo>
                      <a:pt x="3215" y="115514"/>
                    </a:lnTo>
                    <a:lnTo>
                      <a:pt x="3215" y="347401"/>
                    </a:lnTo>
                    <a:cubicBezTo>
                      <a:pt x="9644" y="349972"/>
                      <a:pt x="16073" y="352973"/>
                      <a:pt x="22503" y="355545"/>
                    </a:cubicBezTo>
                    <a:lnTo>
                      <a:pt x="22503" y="129231"/>
                    </a:lnTo>
                    <a:lnTo>
                      <a:pt x="22074" y="125373"/>
                    </a:lnTo>
                    <a:lnTo>
                      <a:pt x="121944" y="25503"/>
                    </a:lnTo>
                    <a:cubicBezTo>
                      <a:pt x="120229" y="17788"/>
                      <a:pt x="118086" y="10501"/>
                      <a:pt x="115515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97">
                <a:extLst>
                  <a:ext uri="{FF2B5EF4-FFF2-40B4-BE49-F238E27FC236}">
                    <a16:creationId xmlns:a16="http://schemas.microsoft.com/office/drawing/2014/main" id="{7FC8015E-67D0-4C37-B845-4135212B49B6}"/>
                  </a:ext>
                </a:extLst>
              </p:cNvPr>
              <p:cNvSpPr/>
              <p:nvPr/>
            </p:nvSpPr>
            <p:spPr>
              <a:xfrm>
                <a:off x="6496122" y="3624667"/>
                <a:ext cx="175736" cy="587216"/>
              </a:xfrm>
              <a:custGeom>
                <a:avLst/>
                <a:gdLst>
                  <a:gd name="connsiteX0" fmla="*/ 172093 w 175736"/>
                  <a:gd name="connsiteY0" fmla="*/ 47792 h 587216"/>
                  <a:gd name="connsiteX1" fmla="*/ 172521 w 175736"/>
                  <a:gd name="connsiteY1" fmla="*/ 43505 h 587216"/>
                  <a:gd name="connsiteX2" fmla="*/ 172950 w 175736"/>
                  <a:gd name="connsiteY2" fmla="*/ 43077 h 587216"/>
                  <a:gd name="connsiteX3" fmla="*/ 156663 w 175736"/>
                  <a:gd name="connsiteY3" fmla="*/ 3215 h 587216"/>
                  <a:gd name="connsiteX4" fmla="*/ 122373 w 175736"/>
                  <a:gd name="connsiteY4" fmla="*/ 37505 h 587216"/>
                  <a:gd name="connsiteX5" fmla="*/ 122373 w 175736"/>
                  <a:gd name="connsiteY5" fmla="*/ 178522 h 587216"/>
                  <a:gd name="connsiteX6" fmla="*/ 122373 w 175736"/>
                  <a:gd name="connsiteY6" fmla="*/ 182808 h 587216"/>
                  <a:gd name="connsiteX7" fmla="*/ 3215 w 175736"/>
                  <a:gd name="connsiteY7" fmla="*/ 301966 h 587216"/>
                  <a:gd name="connsiteX8" fmla="*/ 3215 w 175736"/>
                  <a:gd name="connsiteY8" fmla="*/ 565571 h 587216"/>
                  <a:gd name="connsiteX9" fmla="*/ 42648 w 175736"/>
                  <a:gd name="connsiteY9" fmla="*/ 584430 h 587216"/>
                  <a:gd name="connsiteX10" fmla="*/ 42648 w 175736"/>
                  <a:gd name="connsiteY10" fmla="*/ 328541 h 587216"/>
                  <a:gd name="connsiteX11" fmla="*/ 42648 w 175736"/>
                  <a:gd name="connsiteY11" fmla="*/ 324255 h 587216"/>
                  <a:gd name="connsiteX12" fmla="*/ 172521 w 175736"/>
                  <a:gd name="connsiteY12" fmla="*/ 194381 h 587216"/>
                  <a:gd name="connsiteX13" fmla="*/ 172093 w 175736"/>
                  <a:gd name="connsiteY13" fmla="*/ 47792 h 58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736" h="587216">
                    <a:moveTo>
                      <a:pt x="172093" y="47792"/>
                    </a:moveTo>
                    <a:lnTo>
                      <a:pt x="172521" y="43505"/>
                    </a:lnTo>
                    <a:lnTo>
                      <a:pt x="172950" y="43077"/>
                    </a:lnTo>
                    <a:cubicBezTo>
                      <a:pt x="167807" y="29789"/>
                      <a:pt x="162235" y="16502"/>
                      <a:pt x="156663" y="3215"/>
                    </a:cubicBezTo>
                    <a:lnTo>
                      <a:pt x="122373" y="37505"/>
                    </a:lnTo>
                    <a:lnTo>
                      <a:pt x="122373" y="178522"/>
                    </a:lnTo>
                    <a:lnTo>
                      <a:pt x="122373" y="182808"/>
                    </a:lnTo>
                    <a:lnTo>
                      <a:pt x="3215" y="301966"/>
                    </a:lnTo>
                    <a:lnTo>
                      <a:pt x="3215" y="565571"/>
                    </a:lnTo>
                    <a:cubicBezTo>
                      <a:pt x="16073" y="572000"/>
                      <a:pt x="29361" y="578429"/>
                      <a:pt x="42648" y="584430"/>
                    </a:cubicBezTo>
                    <a:lnTo>
                      <a:pt x="42648" y="328541"/>
                    </a:lnTo>
                    <a:lnTo>
                      <a:pt x="42648" y="324255"/>
                    </a:lnTo>
                    <a:lnTo>
                      <a:pt x="172521" y="194381"/>
                    </a:lnTo>
                    <a:lnTo>
                      <a:pt x="172093" y="47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98">
                <a:extLst>
                  <a:ext uri="{FF2B5EF4-FFF2-40B4-BE49-F238E27FC236}">
                    <a16:creationId xmlns:a16="http://schemas.microsoft.com/office/drawing/2014/main" id="{9FB073A4-E870-42E2-B954-3F2D9637C33A}"/>
                  </a:ext>
                </a:extLst>
              </p:cNvPr>
              <p:cNvSpPr/>
              <p:nvPr/>
            </p:nvSpPr>
            <p:spPr>
              <a:xfrm>
                <a:off x="7136916" y="2725412"/>
                <a:ext cx="210026" cy="184309"/>
              </a:xfrm>
              <a:custGeom>
                <a:avLst/>
                <a:gdLst>
                  <a:gd name="connsiteX0" fmla="*/ 29361 w 210026"/>
                  <a:gd name="connsiteY0" fmla="*/ 184094 h 184308"/>
                  <a:gd name="connsiteX1" fmla="*/ 112086 w 210026"/>
                  <a:gd name="connsiteY1" fmla="*/ 117658 h 184308"/>
                  <a:gd name="connsiteX2" fmla="*/ 115943 w 210026"/>
                  <a:gd name="connsiteY2" fmla="*/ 118086 h 184308"/>
                  <a:gd name="connsiteX3" fmla="*/ 115943 w 210026"/>
                  <a:gd name="connsiteY3" fmla="*/ 118086 h 184308"/>
                  <a:gd name="connsiteX4" fmla="*/ 153662 w 210026"/>
                  <a:gd name="connsiteY4" fmla="*/ 121944 h 184308"/>
                  <a:gd name="connsiteX5" fmla="*/ 176808 w 210026"/>
                  <a:gd name="connsiteY5" fmla="*/ 90226 h 184308"/>
                  <a:gd name="connsiteX6" fmla="*/ 190953 w 210026"/>
                  <a:gd name="connsiteY6" fmla="*/ 44791 h 184308"/>
                  <a:gd name="connsiteX7" fmla="*/ 208098 w 210026"/>
                  <a:gd name="connsiteY7" fmla="*/ 36648 h 184308"/>
                  <a:gd name="connsiteX8" fmla="*/ 189667 w 210026"/>
                  <a:gd name="connsiteY8" fmla="*/ 3215 h 184308"/>
                  <a:gd name="connsiteX9" fmla="*/ 3215 w 210026"/>
                  <a:gd name="connsiteY9" fmla="*/ 153662 h 184308"/>
                  <a:gd name="connsiteX10" fmla="*/ 29361 w 210026"/>
                  <a:gd name="connsiteY10" fmla="*/ 184094 h 18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026" h="184308">
                    <a:moveTo>
                      <a:pt x="29361" y="184094"/>
                    </a:moveTo>
                    <a:lnTo>
                      <a:pt x="112086" y="117658"/>
                    </a:lnTo>
                    <a:lnTo>
                      <a:pt x="115943" y="118086"/>
                    </a:lnTo>
                    <a:lnTo>
                      <a:pt x="115943" y="118086"/>
                    </a:lnTo>
                    <a:lnTo>
                      <a:pt x="153662" y="121944"/>
                    </a:lnTo>
                    <a:lnTo>
                      <a:pt x="176808" y="90226"/>
                    </a:lnTo>
                    <a:cubicBezTo>
                      <a:pt x="172093" y="73938"/>
                      <a:pt x="177237" y="56364"/>
                      <a:pt x="190953" y="44791"/>
                    </a:cubicBezTo>
                    <a:cubicBezTo>
                      <a:pt x="196096" y="40505"/>
                      <a:pt x="202097" y="37933"/>
                      <a:pt x="208098" y="36648"/>
                    </a:cubicBezTo>
                    <a:cubicBezTo>
                      <a:pt x="201668" y="25503"/>
                      <a:pt x="195667" y="14359"/>
                      <a:pt x="189667" y="3215"/>
                    </a:cubicBezTo>
                    <a:lnTo>
                      <a:pt x="3215" y="153662"/>
                    </a:lnTo>
                    <a:cubicBezTo>
                      <a:pt x="11787" y="163949"/>
                      <a:pt x="20360" y="173808"/>
                      <a:pt x="29361" y="1840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99">
                <a:extLst>
                  <a:ext uri="{FF2B5EF4-FFF2-40B4-BE49-F238E27FC236}">
                    <a16:creationId xmlns:a16="http://schemas.microsoft.com/office/drawing/2014/main" id="{0CF5DE0E-FF9E-4509-B0A4-E3D4A15A159D}"/>
                  </a:ext>
                </a:extLst>
              </p:cNvPr>
              <p:cNvSpPr/>
              <p:nvPr/>
            </p:nvSpPr>
            <p:spPr>
              <a:xfrm>
                <a:off x="6915745" y="2392799"/>
                <a:ext cx="295751" cy="278606"/>
              </a:xfrm>
              <a:custGeom>
                <a:avLst/>
                <a:gdLst>
                  <a:gd name="connsiteX0" fmla="*/ 24217 w 295751"/>
                  <a:gd name="connsiteY0" fmla="*/ 267676 h 278606"/>
                  <a:gd name="connsiteX1" fmla="*/ 32361 w 295751"/>
                  <a:gd name="connsiteY1" fmla="*/ 276677 h 278606"/>
                  <a:gd name="connsiteX2" fmla="*/ 293394 w 295751"/>
                  <a:gd name="connsiteY2" fmla="*/ 66223 h 278606"/>
                  <a:gd name="connsiteX3" fmla="*/ 258247 w 295751"/>
                  <a:gd name="connsiteY3" fmla="*/ 3215 h 278606"/>
                  <a:gd name="connsiteX4" fmla="*/ 258247 w 295751"/>
                  <a:gd name="connsiteY4" fmla="*/ 3215 h 278606"/>
                  <a:gd name="connsiteX5" fmla="*/ 254818 w 295751"/>
                  <a:gd name="connsiteY5" fmla="*/ 33647 h 278606"/>
                  <a:gd name="connsiteX6" fmla="*/ 253960 w 295751"/>
                  <a:gd name="connsiteY6" fmla="*/ 41791 h 278606"/>
                  <a:gd name="connsiteX7" fmla="*/ 3215 w 295751"/>
                  <a:gd name="connsiteY7" fmla="*/ 244102 h 278606"/>
                  <a:gd name="connsiteX8" fmla="*/ 24217 w 295751"/>
                  <a:gd name="connsiteY8" fmla="*/ 267676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751" h="278606">
                    <a:moveTo>
                      <a:pt x="24217" y="267676"/>
                    </a:moveTo>
                    <a:cubicBezTo>
                      <a:pt x="26789" y="270677"/>
                      <a:pt x="29789" y="273677"/>
                      <a:pt x="32361" y="276677"/>
                    </a:cubicBezTo>
                    <a:lnTo>
                      <a:pt x="293394" y="66223"/>
                    </a:lnTo>
                    <a:cubicBezTo>
                      <a:pt x="281821" y="44791"/>
                      <a:pt x="270248" y="23789"/>
                      <a:pt x="258247" y="3215"/>
                    </a:cubicBezTo>
                    <a:lnTo>
                      <a:pt x="258247" y="3215"/>
                    </a:lnTo>
                    <a:lnTo>
                      <a:pt x="254818" y="33647"/>
                    </a:lnTo>
                    <a:lnTo>
                      <a:pt x="253960" y="41791"/>
                    </a:lnTo>
                    <a:lnTo>
                      <a:pt x="3215" y="244102"/>
                    </a:lnTo>
                    <a:cubicBezTo>
                      <a:pt x="10073" y="251817"/>
                      <a:pt x="17359" y="259961"/>
                      <a:pt x="24217" y="267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00">
                <a:extLst>
                  <a:ext uri="{FF2B5EF4-FFF2-40B4-BE49-F238E27FC236}">
                    <a16:creationId xmlns:a16="http://schemas.microsoft.com/office/drawing/2014/main" id="{3B589A1E-7472-4AB9-BC32-EF6FBEFC578C}"/>
                  </a:ext>
                </a:extLst>
              </p:cNvPr>
              <p:cNvSpPr/>
              <p:nvPr/>
            </p:nvSpPr>
            <p:spPr>
              <a:xfrm>
                <a:off x="6819305" y="4280464"/>
                <a:ext cx="12859" cy="17145"/>
              </a:xfrm>
              <a:custGeom>
                <a:avLst/>
                <a:gdLst>
                  <a:gd name="connsiteX0" fmla="*/ 9216 w 12858"/>
                  <a:gd name="connsiteY0" fmla="*/ 3215 h 17145"/>
                  <a:gd name="connsiteX1" fmla="*/ 9216 w 12858"/>
                  <a:gd name="connsiteY1" fmla="*/ 3215 h 17145"/>
                  <a:gd name="connsiteX2" fmla="*/ 3215 w 12858"/>
                  <a:gd name="connsiteY2" fmla="*/ 9644 h 17145"/>
                  <a:gd name="connsiteX3" fmla="*/ 10501 w 12858"/>
                  <a:gd name="connsiteY3" fmla="*/ 14787 h 17145"/>
                  <a:gd name="connsiteX4" fmla="*/ 9216 w 12858"/>
                  <a:gd name="connsiteY4" fmla="*/ 3215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" h="17145">
                    <a:moveTo>
                      <a:pt x="9216" y="3215"/>
                    </a:moveTo>
                    <a:lnTo>
                      <a:pt x="9216" y="3215"/>
                    </a:lnTo>
                    <a:cubicBezTo>
                      <a:pt x="7072" y="5358"/>
                      <a:pt x="5358" y="7501"/>
                      <a:pt x="3215" y="9644"/>
                    </a:cubicBezTo>
                    <a:lnTo>
                      <a:pt x="10501" y="14787"/>
                    </a:lnTo>
                    <a:cubicBezTo>
                      <a:pt x="10073" y="10930"/>
                      <a:pt x="9644" y="7072"/>
                      <a:pt x="9216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01">
                <a:extLst>
                  <a:ext uri="{FF2B5EF4-FFF2-40B4-BE49-F238E27FC236}">
                    <a16:creationId xmlns:a16="http://schemas.microsoft.com/office/drawing/2014/main" id="{B935E0C2-D1FC-429D-A620-4482AB0A14D4}"/>
                  </a:ext>
                </a:extLst>
              </p:cNvPr>
              <p:cNvSpPr/>
              <p:nvPr/>
            </p:nvSpPr>
            <p:spPr>
              <a:xfrm>
                <a:off x="6338387" y="2212348"/>
                <a:ext cx="64294" cy="55721"/>
              </a:xfrm>
              <a:custGeom>
                <a:avLst/>
                <a:gdLst>
                  <a:gd name="connsiteX0" fmla="*/ 60222 w 64293"/>
                  <a:gd name="connsiteY0" fmla="*/ 56364 h 55721"/>
                  <a:gd name="connsiteX1" fmla="*/ 60651 w 64293"/>
                  <a:gd name="connsiteY1" fmla="*/ 34075 h 55721"/>
                  <a:gd name="connsiteX2" fmla="*/ 61508 w 64293"/>
                  <a:gd name="connsiteY2" fmla="*/ 9644 h 55721"/>
                  <a:gd name="connsiteX3" fmla="*/ 3215 w 64293"/>
                  <a:gd name="connsiteY3" fmla="*/ 3215 h 55721"/>
                  <a:gd name="connsiteX4" fmla="*/ 17788 w 64293"/>
                  <a:gd name="connsiteY4" fmla="*/ 51649 h 55721"/>
                  <a:gd name="connsiteX5" fmla="*/ 60222 w 64293"/>
                  <a:gd name="connsiteY5" fmla="*/ 56364 h 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3" h="55721">
                    <a:moveTo>
                      <a:pt x="60222" y="56364"/>
                    </a:moveTo>
                    <a:cubicBezTo>
                      <a:pt x="60222" y="49077"/>
                      <a:pt x="60651" y="41362"/>
                      <a:pt x="60651" y="34075"/>
                    </a:cubicBezTo>
                    <a:cubicBezTo>
                      <a:pt x="61079" y="25932"/>
                      <a:pt x="61079" y="17788"/>
                      <a:pt x="61508" y="9644"/>
                    </a:cubicBezTo>
                    <a:lnTo>
                      <a:pt x="3215" y="3215"/>
                    </a:lnTo>
                    <a:cubicBezTo>
                      <a:pt x="7930" y="19502"/>
                      <a:pt x="13073" y="35362"/>
                      <a:pt x="17788" y="51649"/>
                    </a:cubicBezTo>
                    <a:lnTo>
                      <a:pt x="60222" y="563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02">
                <a:extLst>
                  <a:ext uri="{FF2B5EF4-FFF2-40B4-BE49-F238E27FC236}">
                    <a16:creationId xmlns:a16="http://schemas.microsoft.com/office/drawing/2014/main" id="{B5512471-A1CD-4FB4-9605-957C23493E80}"/>
                  </a:ext>
                </a:extLst>
              </p:cNvPr>
              <p:cNvSpPr/>
              <p:nvPr/>
            </p:nvSpPr>
            <p:spPr>
              <a:xfrm>
                <a:off x="6814161" y="4192167"/>
                <a:ext cx="12859" cy="68580"/>
              </a:xfrm>
              <a:custGeom>
                <a:avLst/>
                <a:gdLst>
                  <a:gd name="connsiteX0" fmla="*/ 3215 w 12858"/>
                  <a:gd name="connsiteY0" fmla="*/ 69223 h 68580"/>
                  <a:gd name="connsiteX1" fmla="*/ 3215 w 12858"/>
                  <a:gd name="connsiteY1" fmla="*/ 69223 h 68580"/>
                  <a:gd name="connsiteX2" fmla="*/ 10930 w 12858"/>
                  <a:gd name="connsiteY2" fmla="*/ 60651 h 68580"/>
                  <a:gd name="connsiteX3" fmla="*/ 3215 w 12858"/>
                  <a:gd name="connsiteY3" fmla="*/ 3215 h 68580"/>
                  <a:gd name="connsiteX4" fmla="*/ 3215 w 12858"/>
                  <a:gd name="connsiteY4" fmla="*/ 69223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" h="68580">
                    <a:moveTo>
                      <a:pt x="3215" y="69223"/>
                    </a:moveTo>
                    <a:lnTo>
                      <a:pt x="3215" y="69223"/>
                    </a:lnTo>
                    <a:cubicBezTo>
                      <a:pt x="5787" y="66223"/>
                      <a:pt x="8358" y="63651"/>
                      <a:pt x="10930" y="60651"/>
                    </a:cubicBezTo>
                    <a:cubicBezTo>
                      <a:pt x="8358" y="41362"/>
                      <a:pt x="5787" y="22074"/>
                      <a:pt x="3215" y="3215"/>
                    </a:cubicBezTo>
                    <a:lnTo>
                      <a:pt x="3215" y="692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03">
                <a:extLst>
                  <a:ext uri="{FF2B5EF4-FFF2-40B4-BE49-F238E27FC236}">
                    <a16:creationId xmlns:a16="http://schemas.microsoft.com/office/drawing/2014/main" id="{03C848CC-8135-437F-8BDA-DAA64233A874}"/>
                  </a:ext>
                </a:extLst>
              </p:cNvPr>
              <p:cNvSpPr/>
              <p:nvPr/>
            </p:nvSpPr>
            <p:spPr>
              <a:xfrm>
                <a:off x="6362390" y="2291644"/>
                <a:ext cx="38576" cy="90011"/>
              </a:xfrm>
              <a:custGeom>
                <a:avLst/>
                <a:gdLst>
                  <a:gd name="connsiteX0" fmla="*/ 38362 w 38576"/>
                  <a:gd name="connsiteY0" fmla="*/ 87225 h 90011"/>
                  <a:gd name="connsiteX1" fmla="*/ 38362 w 38576"/>
                  <a:gd name="connsiteY1" fmla="*/ 87225 h 90011"/>
                  <a:gd name="connsiteX2" fmla="*/ 35790 w 38576"/>
                  <a:gd name="connsiteY2" fmla="*/ 6644 h 90011"/>
                  <a:gd name="connsiteX3" fmla="*/ 3215 w 38576"/>
                  <a:gd name="connsiteY3" fmla="*/ 3215 h 90011"/>
                  <a:gd name="connsiteX4" fmla="*/ 31504 w 38576"/>
                  <a:gd name="connsiteY4" fmla="*/ 86368 h 90011"/>
                  <a:gd name="connsiteX5" fmla="*/ 38362 w 38576"/>
                  <a:gd name="connsiteY5" fmla="*/ 87225 h 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76" h="90011">
                    <a:moveTo>
                      <a:pt x="38362" y="87225"/>
                    </a:moveTo>
                    <a:lnTo>
                      <a:pt x="38362" y="87225"/>
                    </a:lnTo>
                    <a:cubicBezTo>
                      <a:pt x="37076" y="60222"/>
                      <a:pt x="36219" y="33647"/>
                      <a:pt x="35790" y="6644"/>
                    </a:cubicBezTo>
                    <a:lnTo>
                      <a:pt x="3215" y="3215"/>
                    </a:lnTo>
                    <a:cubicBezTo>
                      <a:pt x="12216" y="31075"/>
                      <a:pt x="21646" y="58936"/>
                      <a:pt x="31504" y="86368"/>
                    </a:cubicBezTo>
                    <a:lnTo>
                      <a:pt x="38362" y="87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4">
                <a:extLst>
                  <a:ext uri="{FF2B5EF4-FFF2-40B4-BE49-F238E27FC236}">
                    <a16:creationId xmlns:a16="http://schemas.microsoft.com/office/drawing/2014/main" id="{9293C295-5025-44D4-99AA-3DF37563C24F}"/>
                  </a:ext>
                </a:extLst>
              </p:cNvPr>
              <p:cNvSpPr/>
              <p:nvPr/>
            </p:nvSpPr>
            <p:spPr>
              <a:xfrm>
                <a:off x="6814161" y="4318611"/>
                <a:ext cx="8573" cy="8573"/>
              </a:xfrm>
              <a:custGeom>
                <a:avLst/>
                <a:gdLst>
                  <a:gd name="connsiteX0" fmla="*/ 3215 w 8572"/>
                  <a:gd name="connsiteY0" fmla="*/ 5358 h 8572"/>
                  <a:gd name="connsiteX1" fmla="*/ 8358 w 8572"/>
                  <a:gd name="connsiteY1" fmla="*/ 7072 h 8572"/>
                  <a:gd name="connsiteX2" fmla="*/ 3215 w 8572"/>
                  <a:gd name="connsiteY2" fmla="*/ 3215 h 8572"/>
                  <a:gd name="connsiteX3" fmla="*/ 3215 w 8572"/>
                  <a:gd name="connsiteY3" fmla="*/ 5358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" h="8572">
                    <a:moveTo>
                      <a:pt x="3215" y="5358"/>
                    </a:moveTo>
                    <a:cubicBezTo>
                      <a:pt x="4929" y="5787"/>
                      <a:pt x="6644" y="6644"/>
                      <a:pt x="8358" y="7072"/>
                    </a:cubicBezTo>
                    <a:lnTo>
                      <a:pt x="3215" y="3215"/>
                    </a:lnTo>
                    <a:lnTo>
                      <a:pt x="3215" y="53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5">
                <a:extLst>
                  <a:ext uri="{FF2B5EF4-FFF2-40B4-BE49-F238E27FC236}">
                    <a16:creationId xmlns:a16="http://schemas.microsoft.com/office/drawing/2014/main" id="{EFA8B89A-81C5-4F35-A62C-DF775CD381C6}"/>
                  </a:ext>
                </a:extLst>
              </p:cNvPr>
              <p:cNvSpPr/>
              <p:nvPr/>
            </p:nvSpPr>
            <p:spPr>
              <a:xfrm>
                <a:off x="6554843" y="3714250"/>
                <a:ext cx="167164" cy="514350"/>
              </a:xfrm>
              <a:custGeom>
                <a:avLst/>
                <a:gdLst>
                  <a:gd name="connsiteX0" fmla="*/ 21217 w 167163"/>
                  <a:gd name="connsiteY0" fmla="*/ 241530 h 514350"/>
                  <a:gd name="connsiteX1" fmla="*/ 21217 w 167163"/>
                  <a:gd name="connsiteY1" fmla="*/ 241530 h 514350"/>
                  <a:gd name="connsiteX2" fmla="*/ 21217 w 167163"/>
                  <a:gd name="connsiteY2" fmla="*/ 237673 h 514350"/>
                  <a:gd name="connsiteX3" fmla="*/ 164806 w 167163"/>
                  <a:gd name="connsiteY3" fmla="*/ 94083 h 514350"/>
                  <a:gd name="connsiteX4" fmla="*/ 132660 w 167163"/>
                  <a:gd name="connsiteY4" fmla="*/ 3215 h 514350"/>
                  <a:gd name="connsiteX5" fmla="*/ 132660 w 167163"/>
                  <a:gd name="connsiteY5" fmla="*/ 109942 h 514350"/>
                  <a:gd name="connsiteX6" fmla="*/ 132660 w 167163"/>
                  <a:gd name="connsiteY6" fmla="*/ 113800 h 514350"/>
                  <a:gd name="connsiteX7" fmla="*/ 3215 w 167163"/>
                  <a:gd name="connsiteY7" fmla="*/ 243245 h 514350"/>
                  <a:gd name="connsiteX8" fmla="*/ 3215 w 167163"/>
                  <a:gd name="connsiteY8" fmla="*/ 504277 h 514350"/>
                  <a:gd name="connsiteX9" fmla="*/ 20788 w 167163"/>
                  <a:gd name="connsiteY9" fmla="*/ 512850 h 514350"/>
                  <a:gd name="connsiteX10" fmla="*/ 20788 w 167163"/>
                  <a:gd name="connsiteY10" fmla="*/ 24153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163" h="514350">
                    <a:moveTo>
                      <a:pt x="21217" y="241530"/>
                    </a:moveTo>
                    <a:lnTo>
                      <a:pt x="21217" y="241530"/>
                    </a:lnTo>
                    <a:lnTo>
                      <a:pt x="21217" y="237673"/>
                    </a:lnTo>
                    <a:lnTo>
                      <a:pt x="164806" y="94083"/>
                    </a:lnTo>
                    <a:cubicBezTo>
                      <a:pt x="154519" y="63651"/>
                      <a:pt x="143804" y="33218"/>
                      <a:pt x="132660" y="3215"/>
                    </a:cubicBezTo>
                    <a:lnTo>
                      <a:pt x="132660" y="109942"/>
                    </a:lnTo>
                    <a:lnTo>
                      <a:pt x="132660" y="113800"/>
                    </a:lnTo>
                    <a:lnTo>
                      <a:pt x="3215" y="243245"/>
                    </a:lnTo>
                    <a:lnTo>
                      <a:pt x="3215" y="504277"/>
                    </a:lnTo>
                    <a:cubicBezTo>
                      <a:pt x="9216" y="506849"/>
                      <a:pt x="15216" y="509850"/>
                      <a:pt x="20788" y="512850"/>
                    </a:cubicBezTo>
                    <a:lnTo>
                      <a:pt x="20788" y="2415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6">
                <a:extLst>
                  <a:ext uri="{FF2B5EF4-FFF2-40B4-BE49-F238E27FC236}">
                    <a16:creationId xmlns:a16="http://schemas.microsoft.com/office/drawing/2014/main" id="{875270B7-064D-41CC-BD01-8C76AB658FEE}"/>
                  </a:ext>
                </a:extLst>
              </p:cNvPr>
              <p:cNvSpPr/>
              <p:nvPr/>
            </p:nvSpPr>
            <p:spPr>
              <a:xfrm>
                <a:off x="6783300" y="4332327"/>
                <a:ext cx="55721" cy="38576"/>
              </a:xfrm>
              <a:custGeom>
                <a:avLst/>
                <a:gdLst>
                  <a:gd name="connsiteX0" fmla="*/ 52935 w 55721"/>
                  <a:gd name="connsiteY0" fmla="*/ 38362 h 38576"/>
                  <a:gd name="connsiteX1" fmla="*/ 52078 w 55721"/>
                  <a:gd name="connsiteY1" fmla="*/ 20360 h 38576"/>
                  <a:gd name="connsiteX2" fmla="*/ 3215 w 55721"/>
                  <a:gd name="connsiteY2" fmla="*/ 3215 h 38576"/>
                  <a:gd name="connsiteX3" fmla="*/ 52935 w 55721"/>
                  <a:gd name="connsiteY3" fmla="*/ 38362 h 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" h="38576">
                    <a:moveTo>
                      <a:pt x="52935" y="38362"/>
                    </a:moveTo>
                    <a:cubicBezTo>
                      <a:pt x="52935" y="32361"/>
                      <a:pt x="52507" y="26361"/>
                      <a:pt x="52078" y="20360"/>
                    </a:cubicBezTo>
                    <a:cubicBezTo>
                      <a:pt x="35790" y="14788"/>
                      <a:pt x="19503" y="9216"/>
                      <a:pt x="3215" y="3215"/>
                    </a:cubicBezTo>
                    <a:lnTo>
                      <a:pt x="52935" y="383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7">
                <a:extLst>
                  <a:ext uri="{FF2B5EF4-FFF2-40B4-BE49-F238E27FC236}">
                    <a16:creationId xmlns:a16="http://schemas.microsoft.com/office/drawing/2014/main" id="{5A06AF02-090F-4683-A9B2-1318DA0158F4}"/>
                  </a:ext>
                </a:extLst>
              </p:cNvPr>
              <p:cNvSpPr/>
              <p:nvPr/>
            </p:nvSpPr>
            <p:spPr>
              <a:xfrm>
                <a:off x="6560415" y="3424499"/>
                <a:ext cx="8573" cy="12859"/>
              </a:xfrm>
              <a:custGeom>
                <a:avLst/>
                <a:gdLst>
                  <a:gd name="connsiteX0" fmla="*/ 3215 w 8572"/>
                  <a:gd name="connsiteY0" fmla="*/ 7072 h 12858"/>
                  <a:gd name="connsiteX1" fmla="*/ 6644 w 8572"/>
                  <a:gd name="connsiteY1" fmla="*/ 10501 h 12858"/>
                  <a:gd name="connsiteX2" fmla="*/ 3215 w 8572"/>
                  <a:gd name="connsiteY2" fmla="*/ 3215 h 12858"/>
                  <a:gd name="connsiteX3" fmla="*/ 3215 w 8572"/>
                  <a:gd name="connsiteY3" fmla="*/ 7072 h 1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" h="12858">
                    <a:moveTo>
                      <a:pt x="3215" y="7072"/>
                    </a:moveTo>
                    <a:lnTo>
                      <a:pt x="6644" y="10501"/>
                    </a:lnTo>
                    <a:cubicBezTo>
                      <a:pt x="5358" y="7929"/>
                      <a:pt x="4072" y="5358"/>
                      <a:pt x="3215" y="3215"/>
                    </a:cubicBezTo>
                    <a:lnTo>
                      <a:pt x="3215" y="70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8">
                <a:extLst>
                  <a:ext uri="{FF2B5EF4-FFF2-40B4-BE49-F238E27FC236}">
                    <a16:creationId xmlns:a16="http://schemas.microsoft.com/office/drawing/2014/main" id="{6D8B3D92-983B-429F-852F-954EF8315A36}"/>
                  </a:ext>
                </a:extLst>
              </p:cNvPr>
              <p:cNvSpPr/>
              <p:nvPr/>
            </p:nvSpPr>
            <p:spPr>
              <a:xfrm>
                <a:off x="7492246" y="3442073"/>
                <a:ext cx="145733" cy="210026"/>
              </a:xfrm>
              <a:custGeom>
                <a:avLst/>
                <a:gdLst>
                  <a:gd name="connsiteX0" fmla="*/ 13930 w 145732"/>
                  <a:gd name="connsiteY0" fmla="*/ 108657 h 210026"/>
                  <a:gd name="connsiteX1" fmla="*/ 3215 w 145732"/>
                  <a:gd name="connsiteY1" fmla="*/ 209383 h 210026"/>
                  <a:gd name="connsiteX2" fmla="*/ 28932 w 145732"/>
                  <a:gd name="connsiteY2" fmla="*/ 181523 h 210026"/>
                  <a:gd name="connsiteX3" fmla="*/ 36219 w 145732"/>
                  <a:gd name="connsiteY3" fmla="*/ 113800 h 210026"/>
                  <a:gd name="connsiteX4" fmla="*/ 36219 w 145732"/>
                  <a:gd name="connsiteY4" fmla="*/ 109514 h 210026"/>
                  <a:gd name="connsiteX5" fmla="*/ 36219 w 145732"/>
                  <a:gd name="connsiteY5" fmla="*/ 109514 h 210026"/>
                  <a:gd name="connsiteX6" fmla="*/ 146376 w 145732"/>
                  <a:gd name="connsiteY6" fmla="*/ 20788 h 210026"/>
                  <a:gd name="connsiteX7" fmla="*/ 141661 w 145732"/>
                  <a:gd name="connsiteY7" fmla="*/ 3215 h 210026"/>
                  <a:gd name="connsiteX8" fmla="*/ 17788 w 145732"/>
                  <a:gd name="connsiteY8" fmla="*/ 103084 h 210026"/>
                  <a:gd name="connsiteX9" fmla="*/ 13930 w 145732"/>
                  <a:gd name="connsiteY9" fmla="*/ 108657 h 21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732" h="210026">
                    <a:moveTo>
                      <a:pt x="13930" y="108657"/>
                    </a:moveTo>
                    <a:lnTo>
                      <a:pt x="3215" y="209383"/>
                    </a:lnTo>
                    <a:cubicBezTo>
                      <a:pt x="12644" y="200811"/>
                      <a:pt x="19502" y="189667"/>
                      <a:pt x="28932" y="181523"/>
                    </a:cubicBezTo>
                    <a:lnTo>
                      <a:pt x="36219" y="113800"/>
                    </a:lnTo>
                    <a:lnTo>
                      <a:pt x="36219" y="109514"/>
                    </a:lnTo>
                    <a:lnTo>
                      <a:pt x="36219" y="109514"/>
                    </a:lnTo>
                    <a:lnTo>
                      <a:pt x="146376" y="20788"/>
                    </a:lnTo>
                    <a:cubicBezTo>
                      <a:pt x="144661" y="14788"/>
                      <a:pt x="143375" y="9216"/>
                      <a:pt x="141661" y="3215"/>
                    </a:cubicBezTo>
                    <a:lnTo>
                      <a:pt x="17788" y="103084"/>
                    </a:lnTo>
                    <a:cubicBezTo>
                      <a:pt x="16502" y="105227"/>
                      <a:pt x="15216" y="106942"/>
                      <a:pt x="13930" y="1086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09">
                <a:extLst>
                  <a:ext uri="{FF2B5EF4-FFF2-40B4-BE49-F238E27FC236}">
                    <a16:creationId xmlns:a16="http://schemas.microsoft.com/office/drawing/2014/main" id="{6F83B018-6905-4934-A3C3-C48C0CF70E73}"/>
                  </a:ext>
                </a:extLst>
              </p:cNvPr>
              <p:cNvSpPr/>
              <p:nvPr/>
            </p:nvSpPr>
            <p:spPr>
              <a:xfrm>
                <a:off x="7343942" y="3174611"/>
                <a:ext cx="235744" cy="394335"/>
              </a:xfrm>
              <a:custGeom>
                <a:avLst/>
                <a:gdLst>
                  <a:gd name="connsiteX0" fmla="*/ 66222 w 235743"/>
                  <a:gd name="connsiteY0" fmla="*/ 310539 h 394335"/>
                  <a:gd name="connsiteX1" fmla="*/ 49077 w 235743"/>
                  <a:gd name="connsiteY1" fmla="*/ 322540 h 394335"/>
                  <a:gd name="connsiteX2" fmla="*/ 4929 w 235743"/>
                  <a:gd name="connsiteY2" fmla="*/ 358116 h 394335"/>
                  <a:gd name="connsiteX3" fmla="*/ 3643 w 235743"/>
                  <a:gd name="connsiteY3" fmla="*/ 378262 h 394335"/>
                  <a:gd name="connsiteX4" fmla="*/ 18217 w 235743"/>
                  <a:gd name="connsiteY4" fmla="*/ 392835 h 394335"/>
                  <a:gd name="connsiteX5" fmla="*/ 29789 w 235743"/>
                  <a:gd name="connsiteY5" fmla="*/ 390692 h 394335"/>
                  <a:gd name="connsiteX6" fmla="*/ 30647 w 235743"/>
                  <a:gd name="connsiteY6" fmla="*/ 383405 h 394335"/>
                  <a:gd name="connsiteX7" fmla="*/ 215384 w 235743"/>
                  <a:gd name="connsiteY7" fmla="*/ 234672 h 394335"/>
                  <a:gd name="connsiteX8" fmla="*/ 215384 w 235743"/>
                  <a:gd name="connsiteY8" fmla="*/ 234672 h 394335"/>
                  <a:gd name="connsiteX9" fmla="*/ 233386 w 235743"/>
                  <a:gd name="connsiteY9" fmla="*/ 66222 h 394335"/>
                  <a:gd name="connsiteX10" fmla="*/ 214527 w 235743"/>
                  <a:gd name="connsiteY10" fmla="*/ 40076 h 394335"/>
                  <a:gd name="connsiteX11" fmla="*/ 196953 w 235743"/>
                  <a:gd name="connsiteY11" fmla="*/ 3215 h 394335"/>
                  <a:gd name="connsiteX12" fmla="*/ 174236 w 235743"/>
                  <a:gd name="connsiteY12" fmla="*/ 213669 h 394335"/>
                  <a:gd name="connsiteX13" fmla="*/ 173379 w 235743"/>
                  <a:gd name="connsiteY13" fmla="*/ 221813 h 394335"/>
                  <a:gd name="connsiteX14" fmla="*/ 72652 w 235743"/>
                  <a:gd name="connsiteY14" fmla="*/ 302823 h 394335"/>
                  <a:gd name="connsiteX15" fmla="*/ 66222 w 235743"/>
                  <a:gd name="connsiteY15" fmla="*/ 310539 h 39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5743" h="394335">
                    <a:moveTo>
                      <a:pt x="66222" y="310539"/>
                    </a:moveTo>
                    <a:cubicBezTo>
                      <a:pt x="61079" y="315254"/>
                      <a:pt x="55078" y="319111"/>
                      <a:pt x="49077" y="322540"/>
                    </a:cubicBezTo>
                    <a:lnTo>
                      <a:pt x="4929" y="358116"/>
                    </a:lnTo>
                    <a:cubicBezTo>
                      <a:pt x="3215" y="364546"/>
                      <a:pt x="2786" y="371832"/>
                      <a:pt x="3643" y="378262"/>
                    </a:cubicBezTo>
                    <a:cubicBezTo>
                      <a:pt x="4501" y="385548"/>
                      <a:pt x="10073" y="393692"/>
                      <a:pt x="18217" y="392835"/>
                    </a:cubicBezTo>
                    <a:cubicBezTo>
                      <a:pt x="22074" y="392406"/>
                      <a:pt x="25932" y="391549"/>
                      <a:pt x="29789" y="390692"/>
                    </a:cubicBezTo>
                    <a:lnTo>
                      <a:pt x="30647" y="383405"/>
                    </a:lnTo>
                    <a:lnTo>
                      <a:pt x="215384" y="234672"/>
                    </a:lnTo>
                    <a:lnTo>
                      <a:pt x="215384" y="234672"/>
                    </a:lnTo>
                    <a:lnTo>
                      <a:pt x="233386" y="66222"/>
                    </a:lnTo>
                    <a:cubicBezTo>
                      <a:pt x="226100" y="58079"/>
                      <a:pt x="218813" y="50363"/>
                      <a:pt x="214527" y="40076"/>
                    </a:cubicBezTo>
                    <a:cubicBezTo>
                      <a:pt x="208526" y="27646"/>
                      <a:pt x="202954" y="15645"/>
                      <a:pt x="196953" y="3215"/>
                    </a:cubicBezTo>
                    <a:lnTo>
                      <a:pt x="174236" y="213669"/>
                    </a:lnTo>
                    <a:lnTo>
                      <a:pt x="173379" y="221813"/>
                    </a:lnTo>
                    <a:lnTo>
                      <a:pt x="72652" y="302823"/>
                    </a:lnTo>
                    <a:cubicBezTo>
                      <a:pt x="70509" y="305824"/>
                      <a:pt x="68366" y="308395"/>
                      <a:pt x="66222" y="3105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10">
                <a:extLst>
                  <a:ext uri="{FF2B5EF4-FFF2-40B4-BE49-F238E27FC236}">
                    <a16:creationId xmlns:a16="http://schemas.microsoft.com/office/drawing/2014/main" id="{53684D6D-5798-4C32-890E-95C2C0F3CE27}"/>
                  </a:ext>
                </a:extLst>
              </p:cNvPr>
              <p:cNvSpPr/>
              <p:nvPr/>
            </p:nvSpPr>
            <p:spPr>
              <a:xfrm>
                <a:off x="7538538" y="3481935"/>
                <a:ext cx="102870" cy="132874"/>
              </a:xfrm>
              <a:custGeom>
                <a:avLst/>
                <a:gdLst>
                  <a:gd name="connsiteX0" fmla="*/ 3215 w 102870"/>
                  <a:gd name="connsiteY0" fmla="*/ 133088 h 132873"/>
                  <a:gd name="connsiteX1" fmla="*/ 16073 w 102870"/>
                  <a:gd name="connsiteY1" fmla="*/ 130516 h 132873"/>
                  <a:gd name="connsiteX2" fmla="*/ 18645 w 102870"/>
                  <a:gd name="connsiteY2" fmla="*/ 107371 h 132873"/>
                  <a:gd name="connsiteX3" fmla="*/ 19074 w 102870"/>
                  <a:gd name="connsiteY3" fmla="*/ 103513 h 132873"/>
                  <a:gd name="connsiteX4" fmla="*/ 19074 w 102870"/>
                  <a:gd name="connsiteY4" fmla="*/ 103513 h 132873"/>
                  <a:gd name="connsiteX5" fmla="*/ 70937 w 102870"/>
                  <a:gd name="connsiteY5" fmla="*/ 61508 h 132873"/>
                  <a:gd name="connsiteX6" fmla="*/ 95369 w 102870"/>
                  <a:gd name="connsiteY6" fmla="*/ 16502 h 132873"/>
                  <a:gd name="connsiteX7" fmla="*/ 103513 w 102870"/>
                  <a:gd name="connsiteY7" fmla="*/ 3215 h 132873"/>
                  <a:gd name="connsiteX8" fmla="*/ 8787 w 102870"/>
                  <a:gd name="connsiteY8" fmla="*/ 79939 h 132873"/>
                  <a:gd name="connsiteX9" fmla="*/ 3215 w 102870"/>
                  <a:gd name="connsiteY9" fmla="*/ 133088 h 13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870" h="132873">
                    <a:moveTo>
                      <a:pt x="3215" y="133088"/>
                    </a:moveTo>
                    <a:cubicBezTo>
                      <a:pt x="7501" y="132231"/>
                      <a:pt x="12216" y="131802"/>
                      <a:pt x="16073" y="130516"/>
                    </a:cubicBezTo>
                    <a:lnTo>
                      <a:pt x="18645" y="107371"/>
                    </a:lnTo>
                    <a:lnTo>
                      <a:pt x="19074" y="103513"/>
                    </a:lnTo>
                    <a:lnTo>
                      <a:pt x="19074" y="103513"/>
                    </a:lnTo>
                    <a:lnTo>
                      <a:pt x="70937" y="61508"/>
                    </a:lnTo>
                    <a:cubicBezTo>
                      <a:pt x="79510" y="46934"/>
                      <a:pt x="87654" y="31504"/>
                      <a:pt x="95369" y="16502"/>
                    </a:cubicBezTo>
                    <a:cubicBezTo>
                      <a:pt x="97512" y="11787"/>
                      <a:pt x="101798" y="7930"/>
                      <a:pt x="103513" y="3215"/>
                    </a:cubicBezTo>
                    <a:lnTo>
                      <a:pt x="8787" y="79939"/>
                    </a:lnTo>
                    <a:lnTo>
                      <a:pt x="3215" y="1330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11">
                <a:extLst>
                  <a:ext uri="{FF2B5EF4-FFF2-40B4-BE49-F238E27FC236}">
                    <a16:creationId xmlns:a16="http://schemas.microsoft.com/office/drawing/2014/main" id="{583B189F-1801-438C-AE72-5CF0F6C90C93}"/>
                  </a:ext>
                </a:extLst>
              </p:cNvPr>
              <p:cNvSpPr/>
              <p:nvPr/>
            </p:nvSpPr>
            <p:spPr>
              <a:xfrm>
                <a:off x="6316956" y="2133910"/>
                <a:ext cx="90011" cy="60008"/>
              </a:xfrm>
              <a:custGeom>
                <a:avLst/>
                <a:gdLst>
                  <a:gd name="connsiteX0" fmla="*/ 85082 w 90011"/>
                  <a:gd name="connsiteY0" fmla="*/ 58936 h 60007"/>
                  <a:gd name="connsiteX1" fmla="*/ 88511 w 90011"/>
                  <a:gd name="connsiteY1" fmla="*/ 12216 h 60007"/>
                  <a:gd name="connsiteX2" fmla="*/ 3215 w 90011"/>
                  <a:gd name="connsiteY2" fmla="*/ 3215 h 60007"/>
                  <a:gd name="connsiteX3" fmla="*/ 16502 w 90011"/>
                  <a:gd name="connsiteY3" fmla="*/ 51649 h 60007"/>
                  <a:gd name="connsiteX4" fmla="*/ 85082 w 90011"/>
                  <a:gd name="connsiteY4" fmla="*/ 58936 h 60007"/>
                  <a:gd name="connsiteX5" fmla="*/ 85082 w 90011"/>
                  <a:gd name="connsiteY5" fmla="*/ 58936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11" h="60007">
                    <a:moveTo>
                      <a:pt x="85082" y="58936"/>
                    </a:moveTo>
                    <a:cubicBezTo>
                      <a:pt x="85939" y="43505"/>
                      <a:pt x="87225" y="27646"/>
                      <a:pt x="88511" y="12216"/>
                    </a:cubicBezTo>
                    <a:lnTo>
                      <a:pt x="3215" y="3215"/>
                    </a:lnTo>
                    <a:cubicBezTo>
                      <a:pt x="7501" y="19502"/>
                      <a:pt x="11787" y="35362"/>
                      <a:pt x="16502" y="51649"/>
                    </a:cubicBezTo>
                    <a:lnTo>
                      <a:pt x="85082" y="58936"/>
                    </a:lnTo>
                    <a:lnTo>
                      <a:pt x="85082" y="589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12">
                <a:extLst>
                  <a:ext uri="{FF2B5EF4-FFF2-40B4-BE49-F238E27FC236}">
                    <a16:creationId xmlns:a16="http://schemas.microsoft.com/office/drawing/2014/main" id="{502BA290-3347-4608-87C4-F114F9295F60}"/>
                  </a:ext>
                </a:extLst>
              </p:cNvPr>
              <p:cNvSpPr/>
              <p:nvPr/>
            </p:nvSpPr>
            <p:spPr>
              <a:xfrm>
                <a:off x="7449812" y="3579233"/>
                <a:ext cx="34290" cy="81439"/>
              </a:xfrm>
              <a:custGeom>
                <a:avLst/>
                <a:gdLst>
                  <a:gd name="connsiteX0" fmla="*/ 25075 w 34290"/>
                  <a:gd name="connsiteY0" fmla="*/ 79510 h 81438"/>
                  <a:gd name="connsiteX1" fmla="*/ 33218 w 34290"/>
                  <a:gd name="connsiteY1" fmla="*/ 3215 h 81438"/>
                  <a:gd name="connsiteX2" fmla="*/ 29361 w 34290"/>
                  <a:gd name="connsiteY2" fmla="*/ 9216 h 81438"/>
                  <a:gd name="connsiteX3" fmla="*/ 3215 w 34290"/>
                  <a:gd name="connsiteY3" fmla="*/ 53364 h 81438"/>
                  <a:gd name="connsiteX4" fmla="*/ 25075 w 34290"/>
                  <a:gd name="connsiteY4" fmla="*/ 79510 h 8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81438">
                    <a:moveTo>
                      <a:pt x="25075" y="79510"/>
                    </a:moveTo>
                    <a:lnTo>
                      <a:pt x="33218" y="3215"/>
                    </a:lnTo>
                    <a:cubicBezTo>
                      <a:pt x="31933" y="5358"/>
                      <a:pt x="30647" y="7072"/>
                      <a:pt x="29361" y="9216"/>
                    </a:cubicBezTo>
                    <a:cubicBezTo>
                      <a:pt x="19931" y="23360"/>
                      <a:pt x="7930" y="36647"/>
                      <a:pt x="3215" y="53364"/>
                    </a:cubicBezTo>
                    <a:cubicBezTo>
                      <a:pt x="4929" y="64079"/>
                      <a:pt x="13930" y="75652"/>
                      <a:pt x="25075" y="795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13">
                <a:extLst>
                  <a:ext uri="{FF2B5EF4-FFF2-40B4-BE49-F238E27FC236}">
                    <a16:creationId xmlns:a16="http://schemas.microsoft.com/office/drawing/2014/main" id="{7D070A96-12DB-4232-ADB6-66DDA77D2F06}"/>
                  </a:ext>
                </a:extLst>
              </p:cNvPr>
              <p:cNvSpPr/>
              <p:nvPr/>
            </p:nvSpPr>
            <p:spPr>
              <a:xfrm>
                <a:off x="6270665" y="1672709"/>
                <a:ext cx="458629" cy="291465"/>
              </a:xfrm>
              <a:custGeom>
                <a:avLst/>
                <a:gdLst>
                  <a:gd name="connsiteX0" fmla="*/ 361974 w 458628"/>
                  <a:gd name="connsiteY0" fmla="*/ 68366 h 291465"/>
                  <a:gd name="connsiteX1" fmla="*/ 246245 w 458628"/>
                  <a:gd name="connsiteY1" fmla="*/ 55936 h 291465"/>
                  <a:gd name="connsiteX2" fmla="*/ 3215 w 458628"/>
                  <a:gd name="connsiteY2" fmla="*/ 251817 h 291465"/>
                  <a:gd name="connsiteX3" fmla="*/ 10073 w 458628"/>
                  <a:gd name="connsiteY3" fmla="*/ 289536 h 291465"/>
                  <a:gd name="connsiteX4" fmla="*/ 260390 w 458628"/>
                  <a:gd name="connsiteY4" fmla="*/ 88082 h 291465"/>
                  <a:gd name="connsiteX5" fmla="*/ 260390 w 458628"/>
                  <a:gd name="connsiteY5" fmla="*/ 88082 h 291465"/>
                  <a:gd name="connsiteX6" fmla="*/ 266819 w 458628"/>
                  <a:gd name="connsiteY6" fmla="*/ 88511 h 291465"/>
                  <a:gd name="connsiteX7" fmla="*/ 412123 w 458628"/>
                  <a:gd name="connsiteY7" fmla="*/ 103942 h 291465"/>
                  <a:gd name="connsiteX8" fmla="*/ 431840 w 458628"/>
                  <a:gd name="connsiteY8" fmla="*/ 88082 h 291465"/>
                  <a:gd name="connsiteX9" fmla="*/ 447270 w 458628"/>
                  <a:gd name="connsiteY9" fmla="*/ 51221 h 291465"/>
                  <a:gd name="connsiteX10" fmla="*/ 455843 w 458628"/>
                  <a:gd name="connsiteY10" fmla="*/ 46077 h 291465"/>
                  <a:gd name="connsiteX11" fmla="*/ 450271 w 458628"/>
                  <a:gd name="connsiteY11" fmla="*/ 3215 h 291465"/>
                  <a:gd name="connsiteX12" fmla="*/ 368403 w 458628"/>
                  <a:gd name="connsiteY12" fmla="*/ 69223 h 291465"/>
                  <a:gd name="connsiteX13" fmla="*/ 361974 w 458628"/>
                  <a:gd name="connsiteY13" fmla="*/ 68366 h 29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8628" h="291465">
                    <a:moveTo>
                      <a:pt x="361974" y="68366"/>
                    </a:moveTo>
                    <a:lnTo>
                      <a:pt x="246245" y="55936"/>
                    </a:lnTo>
                    <a:lnTo>
                      <a:pt x="3215" y="251817"/>
                    </a:lnTo>
                    <a:cubicBezTo>
                      <a:pt x="5358" y="264247"/>
                      <a:pt x="7501" y="276677"/>
                      <a:pt x="10073" y="289536"/>
                    </a:cubicBezTo>
                    <a:lnTo>
                      <a:pt x="260390" y="88082"/>
                    </a:lnTo>
                    <a:lnTo>
                      <a:pt x="260390" y="88082"/>
                    </a:lnTo>
                    <a:lnTo>
                      <a:pt x="266819" y="88511"/>
                    </a:lnTo>
                    <a:lnTo>
                      <a:pt x="412123" y="103942"/>
                    </a:lnTo>
                    <a:lnTo>
                      <a:pt x="431840" y="88082"/>
                    </a:lnTo>
                    <a:cubicBezTo>
                      <a:pt x="430554" y="74366"/>
                      <a:pt x="435697" y="60222"/>
                      <a:pt x="447270" y="51221"/>
                    </a:cubicBezTo>
                    <a:cubicBezTo>
                      <a:pt x="449842" y="49078"/>
                      <a:pt x="452842" y="47363"/>
                      <a:pt x="455843" y="46077"/>
                    </a:cubicBezTo>
                    <a:cubicBezTo>
                      <a:pt x="453700" y="31933"/>
                      <a:pt x="451556" y="17788"/>
                      <a:pt x="450271" y="3215"/>
                    </a:cubicBezTo>
                    <a:lnTo>
                      <a:pt x="368403" y="69223"/>
                    </a:lnTo>
                    <a:lnTo>
                      <a:pt x="361974" y="68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14">
                <a:extLst>
                  <a:ext uri="{FF2B5EF4-FFF2-40B4-BE49-F238E27FC236}">
                    <a16:creationId xmlns:a16="http://schemas.microsoft.com/office/drawing/2014/main" id="{3733284E-E17D-465C-B973-664BB08B6AA8}"/>
                  </a:ext>
                </a:extLst>
              </p:cNvPr>
              <p:cNvSpPr/>
              <p:nvPr/>
            </p:nvSpPr>
            <p:spPr>
              <a:xfrm>
                <a:off x="6295096" y="1940171"/>
                <a:ext cx="132874" cy="180023"/>
              </a:xfrm>
              <a:custGeom>
                <a:avLst/>
                <a:gdLst>
                  <a:gd name="connsiteX0" fmla="*/ 3215 w 132873"/>
                  <a:gd name="connsiteY0" fmla="*/ 106513 h 180022"/>
                  <a:gd name="connsiteX1" fmla="*/ 17359 w 132873"/>
                  <a:gd name="connsiteY1" fmla="*/ 166521 h 180022"/>
                  <a:gd name="connsiteX2" fmla="*/ 112943 w 132873"/>
                  <a:gd name="connsiteY2" fmla="*/ 176808 h 180022"/>
                  <a:gd name="connsiteX3" fmla="*/ 117658 w 132873"/>
                  <a:gd name="connsiteY3" fmla="*/ 130945 h 180022"/>
                  <a:gd name="connsiteX4" fmla="*/ 131802 w 132873"/>
                  <a:gd name="connsiteY4" fmla="*/ 3215 h 180022"/>
                  <a:gd name="connsiteX5" fmla="*/ 3215 w 132873"/>
                  <a:gd name="connsiteY5" fmla="*/ 106513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873" h="180022">
                    <a:moveTo>
                      <a:pt x="3215" y="106513"/>
                    </a:moveTo>
                    <a:cubicBezTo>
                      <a:pt x="7501" y="126659"/>
                      <a:pt x="12644" y="146375"/>
                      <a:pt x="17359" y="166521"/>
                    </a:cubicBezTo>
                    <a:lnTo>
                      <a:pt x="112943" y="176808"/>
                    </a:lnTo>
                    <a:cubicBezTo>
                      <a:pt x="114229" y="161377"/>
                      <a:pt x="115943" y="146375"/>
                      <a:pt x="117658" y="130945"/>
                    </a:cubicBezTo>
                    <a:cubicBezTo>
                      <a:pt x="121944" y="88511"/>
                      <a:pt x="128373" y="45649"/>
                      <a:pt x="131802" y="3215"/>
                    </a:cubicBezTo>
                    <a:lnTo>
                      <a:pt x="3215" y="106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15">
                <a:extLst>
                  <a:ext uri="{FF2B5EF4-FFF2-40B4-BE49-F238E27FC236}">
                    <a16:creationId xmlns:a16="http://schemas.microsoft.com/office/drawing/2014/main" id="{4ECF77D9-2EEA-4D97-BF0E-604D3B9E45BE}"/>
                  </a:ext>
                </a:extLst>
              </p:cNvPr>
              <p:cNvSpPr/>
              <p:nvPr/>
            </p:nvSpPr>
            <p:spPr>
              <a:xfrm>
                <a:off x="6283952" y="1785866"/>
                <a:ext cx="531495" cy="261461"/>
              </a:xfrm>
              <a:custGeom>
                <a:avLst/>
                <a:gdLst>
                  <a:gd name="connsiteX0" fmla="*/ 407408 w 531495"/>
                  <a:gd name="connsiteY0" fmla="*/ 21646 h 261461"/>
                  <a:gd name="connsiteX1" fmla="*/ 401407 w 531495"/>
                  <a:gd name="connsiteY1" fmla="*/ 20788 h 261461"/>
                  <a:gd name="connsiteX2" fmla="*/ 256532 w 531495"/>
                  <a:gd name="connsiteY2" fmla="*/ 5358 h 261461"/>
                  <a:gd name="connsiteX3" fmla="*/ 4929 w 531495"/>
                  <a:gd name="connsiteY3" fmla="*/ 207669 h 261461"/>
                  <a:gd name="connsiteX4" fmla="*/ 3215 w 531495"/>
                  <a:gd name="connsiteY4" fmla="*/ 207669 h 261461"/>
                  <a:gd name="connsiteX5" fmla="*/ 7501 w 531495"/>
                  <a:gd name="connsiteY5" fmla="*/ 228243 h 261461"/>
                  <a:gd name="connsiteX6" fmla="*/ 145518 w 531495"/>
                  <a:gd name="connsiteY6" fmla="*/ 117229 h 261461"/>
                  <a:gd name="connsiteX7" fmla="*/ 145947 w 531495"/>
                  <a:gd name="connsiteY7" fmla="*/ 107371 h 261461"/>
                  <a:gd name="connsiteX8" fmla="*/ 148519 w 531495"/>
                  <a:gd name="connsiteY8" fmla="*/ 115086 h 261461"/>
                  <a:gd name="connsiteX9" fmla="*/ 215384 w 531495"/>
                  <a:gd name="connsiteY9" fmla="*/ 61508 h 261461"/>
                  <a:gd name="connsiteX10" fmla="*/ 221385 w 531495"/>
                  <a:gd name="connsiteY10" fmla="*/ 61936 h 261461"/>
                  <a:gd name="connsiteX11" fmla="*/ 289108 w 531495"/>
                  <a:gd name="connsiteY11" fmla="*/ 69223 h 261461"/>
                  <a:gd name="connsiteX12" fmla="*/ 302824 w 531495"/>
                  <a:gd name="connsiteY12" fmla="*/ 49078 h 261461"/>
                  <a:gd name="connsiteX13" fmla="*/ 362831 w 531495"/>
                  <a:gd name="connsiteY13" fmla="*/ 55507 h 261461"/>
                  <a:gd name="connsiteX14" fmla="*/ 356830 w 531495"/>
                  <a:gd name="connsiteY14" fmla="*/ 115943 h 261461"/>
                  <a:gd name="connsiteX15" fmla="*/ 296394 w 531495"/>
                  <a:gd name="connsiteY15" fmla="*/ 109514 h 261461"/>
                  <a:gd name="connsiteX16" fmla="*/ 290393 w 531495"/>
                  <a:gd name="connsiteY16" fmla="*/ 99227 h 261461"/>
                  <a:gd name="connsiteX17" fmla="*/ 224385 w 531495"/>
                  <a:gd name="connsiteY17" fmla="*/ 92369 h 261461"/>
                  <a:gd name="connsiteX18" fmla="*/ 157091 w 531495"/>
                  <a:gd name="connsiteY18" fmla="*/ 146804 h 261461"/>
                  <a:gd name="connsiteX19" fmla="*/ 169950 w 531495"/>
                  <a:gd name="connsiteY19" fmla="*/ 179380 h 261461"/>
                  <a:gd name="connsiteX20" fmla="*/ 228243 w 531495"/>
                  <a:gd name="connsiteY20" fmla="*/ 259104 h 261461"/>
                  <a:gd name="connsiteX21" fmla="*/ 440841 w 531495"/>
                  <a:gd name="connsiteY21" fmla="*/ 88083 h 261461"/>
                  <a:gd name="connsiteX22" fmla="*/ 446842 w 531495"/>
                  <a:gd name="connsiteY22" fmla="*/ 88940 h 261461"/>
                  <a:gd name="connsiteX23" fmla="*/ 527852 w 531495"/>
                  <a:gd name="connsiteY23" fmla="*/ 97512 h 261461"/>
                  <a:gd name="connsiteX24" fmla="*/ 528709 w 531495"/>
                  <a:gd name="connsiteY24" fmla="*/ 94083 h 261461"/>
                  <a:gd name="connsiteX25" fmla="*/ 487990 w 531495"/>
                  <a:gd name="connsiteY25" fmla="*/ 26789 h 261461"/>
                  <a:gd name="connsiteX26" fmla="*/ 476845 w 531495"/>
                  <a:gd name="connsiteY26" fmla="*/ 12644 h 261461"/>
                  <a:gd name="connsiteX27" fmla="*/ 432697 w 531495"/>
                  <a:gd name="connsiteY27" fmla="*/ 3215 h 261461"/>
                  <a:gd name="connsiteX28" fmla="*/ 407408 w 531495"/>
                  <a:gd name="connsiteY28" fmla="*/ 21646 h 26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1495" h="261461">
                    <a:moveTo>
                      <a:pt x="407408" y="21646"/>
                    </a:moveTo>
                    <a:lnTo>
                      <a:pt x="401407" y="20788"/>
                    </a:lnTo>
                    <a:lnTo>
                      <a:pt x="256532" y="5358"/>
                    </a:lnTo>
                    <a:lnTo>
                      <a:pt x="4929" y="207669"/>
                    </a:lnTo>
                    <a:lnTo>
                      <a:pt x="3215" y="207669"/>
                    </a:lnTo>
                    <a:cubicBezTo>
                      <a:pt x="4501" y="214527"/>
                      <a:pt x="6215" y="221385"/>
                      <a:pt x="7501" y="228243"/>
                    </a:cubicBezTo>
                    <a:lnTo>
                      <a:pt x="145518" y="117229"/>
                    </a:lnTo>
                    <a:cubicBezTo>
                      <a:pt x="145518" y="113800"/>
                      <a:pt x="145947" y="110371"/>
                      <a:pt x="145947" y="107371"/>
                    </a:cubicBezTo>
                    <a:cubicBezTo>
                      <a:pt x="146804" y="109942"/>
                      <a:pt x="147661" y="112514"/>
                      <a:pt x="148519" y="115086"/>
                    </a:cubicBezTo>
                    <a:lnTo>
                      <a:pt x="215384" y="61508"/>
                    </a:lnTo>
                    <a:lnTo>
                      <a:pt x="221385" y="61936"/>
                    </a:lnTo>
                    <a:lnTo>
                      <a:pt x="289108" y="69223"/>
                    </a:lnTo>
                    <a:cubicBezTo>
                      <a:pt x="291679" y="61508"/>
                      <a:pt x="296394" y="54650"/>
                      <a:pt x="302824" y="49078"/>
                    </a:cubicBezTo>
                    <a:cubicBezTo>
                      <a:pt x="321254" y="34076"/>
                      <a:pt x="347829" y="37076"/>
                      <a:pt x="362831" y="55507"/>
                    </a:cubicBezTo>
                    <a:cubicBezTo>
                      <a:pt x="377833" y="73938"/>
                      <a:pt x="375261" y="100941"/>
                      <a:pt x="356830" y="115943"/>
                    </a:cubicBezTo>
                    <a:cubicBezTo>
                      <a:pt x="338399" y="130945"/>
                      <a:pt x="310968" y="127945"/>
                      <a:pt x="296394" y="109514"/>
                    </a:cubicBezTo>
                    <a:cubicBezTo>
                      <a:pt x="293823" y="106085"/>
                      <a:pt x="292108" y="102656"/>
                      <a:pt x="290393" y="99227"/>
                    </a:cubicBezTo>
                    <a:lnTo>
                      <a:pt x="224385" y="92369"/>
                    </a:lnTo>
                    <a:lnTo>
                      <a:pt x="157091" y="146804"/>
                    </a:lnTo>
                    <a:cubicBezTo>
                      <a:pt x="160091" y="157948"/>
                      <a:pt x="163949" y="169093"/>
                      <a:pt x="169950" y="179380"/>
                    </a:cubicBezTo>
                    <a:cubicBezTo>
                      <a:pt x="185809" y="208526"/>
                      <a:pt x="205526" y="235101"/>
                      <a:pt x="228243" y="259104"/>
                    </a:cubicBezTo>
                    <a:lnTo>
                      <a:pt x="440841" y="88083"/>
                    </a:lnTo>
                    <a:lnTo>
                      <a:pt x="446842" y="88940"/>
                    </a:lnTo>
                    <a:lnTo>
                      <a:pt x="527852" y="97512"/>
                    </a:lnTo>
                    <a:cubicBezTo>
                      <a:pt x="528280" y="96226"/>
                      <a:pt x="528280" y="95369"/>
                      <a:pt x="528709" y="94083"/>
                    </a:cubicBezTo>
                    <a:cubicBezTo>
                      <a:pt x="517136" y="70509"/>
                      <a:pt x="504706" y="47363"/>
                      <a:pt x="487990" y="26789"/>
                    </a:cubicBezTo>
                    <a:cubicBezTo>
                      <a:pt x="484132" y="22074"/>
                      <a:pt x="480274" y="17359"/>
                      <a:pt x="476845" y="12644"/>
                    </a:cubicBezTo>
                    <a:cubicBezTo>
                      <a:pt x="461843" y="18217"/>
                      <a:pt x="444270" y="14788"/>
                      <a:pt x="432697" y="3215"/>
                    </a:cubicBezTo>
                    <a:lnTo>
                      <a:pt x="407408" y="216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16">
                <a:extLst>
                  <a:ext uri="{FF2B5EF4-FFF2-40B4-BE49-F238E27FC236}">
                    <a16:creationId xmlns:a16="http://schemas.microsoft.com/office/drawing/2014/main" id="{3B6352C4-959C-467E-8887-1295671E3DC7}"/>
                  </a:ext>
                </a:extLst>
              </p:cNvPr>
              <p:cNvSpPr/>
              <p:nvPr/>
            </p:nvSpPr>
            <p:spPr>
              <a:xfrm>
                <a:off x="6773442" y="2205490"/>
                <a:ext cx="304324" cy="278606"/>
              </a:xfrm>
              <a:custGeom>
                <a:avLst/>
                <a:gdLst>
                  <a:gd name="connsiteX0" fmla="*/ 250960 w 304323"/>
                  <a:gd name="connsiteY0" fmla="*/ 64079 h 278606"/>
                  <a:gd name="connsiteX1" fmla="*/ 249674 w 304323"/>
                  <a:gd name="connsiteY1" fmla="*/ 67937 h 278606"/>
                  <a:gd name="connsiteX2" fmla="*/ 3215 w 304323"/>
                  <a:gd name="connsiteY2" fmla="*/ 266819 h 278606"/>
                  <a:gd name="connsiteX3" fmla="*/ 10501 w 304323"/>
                  <a:gd name="connsiteY3" fmla="*/ 277106 h 278606"/>
                  <a:gd name="connsiteX4" fmla="*/ 304110 w 304323"/>
                  <a:gd name="connsiteY4" fmla="*/ 40505 h 278606"/>
                  <a:gd name="connsiteX5" fmla="*/ 274106 w 304323"/>
                  <a:gd name="connsiteY5" fmla="*/ 3215 h 278606"/>
                  <a:gd name="connsiteX6" fmla="*/ 274106 w 304323"/>
                  <a:gd name="connsiteY6" fmla="*/ 3215 h 278606"/>
                  <a:gd name="connsiteX7" fmla="*/ 250960 w 304323"/>
                  <a:gd name="connsiteY7" fmla="*/ 64079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323" h="278606">
                    <a:moveTo>
                      <a:pt x="250960" y="64079"/>
                    </a:moveTo>
                    <a:lnTo>
                      <a:pt x="249674" y="67937"/>
                    </a:lnTo>
                    <a:lnTo>
                      <a:pt x="3215" y="266819"/>
                    </a:lnTo>
                    <a:cubicBezTo>
                      <a:pt x="5358" y="270248"/>
                      <a:pt x="7930" y="273677"/>
                      <a:pt x="10501" y="277106"/>
                    </a:cubicBezTo>
                    <a:lnTo>
                      <a:pt x="304110" y="40505"/>
                    </a:lnTo>
                    <a:cubicBezTo>
                      <a:pt x="294680" y="27646"/>
                      <a:pt x="284393" y="15216"/>
                      <a:pt x="274106" y="3215"/>
                    </a:cubicBezTo>
                    <a:lnTo>
                      <a:pt x="274106" y="3215"/>
                    </a:lnTo>
                    <a:lnTo>
                      <a:pt x="250960" y="640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17">
                <a:extLst>
                  <a:ext uri="{FF2B5EF4-FFF2-40B4-BE49-F238E27FC236}">
                    <a16:creationId xmlns:a16="http://schemas.microsoft.com/office/drawing/2014/main" id="{7068FB04-B6DD-4B53-8711-F9A6D5E19406}"/>
                  </a:ext>
                </a:extLst>
              </p:cNvPr>
              <p:cNvSpPr/>
              <p:nvPr/>
            </p:nvSpPr>
            <p:spPr>
              <a:xfrm>
                <a:off x="5728454" y="3630239"/>
                <a:ext cx="8573" cy="17145"/>
              </a:xfrm>
              <a:custGeom>
                <a:avLst/>
                <a:gdLst>
                  <a:gd name="connsiteX0" fmla="*/ 8358 w 8572"/>
                  <a:gd name="connsiteY0" fmla="*/ 13930 h 17145"/>
                  <a:gd name="connsiteX1" fmla="*/ 8358 w 8572"/>
                  <a:gd name="connsiteY1" fmla="*/ 3215 h 17145"/>
                  <a:gd name="connsiteX2" fmla="*/ 3215 w 8572"/>
                  <a:gd name="connsiteY2" fmla="*/ 8787 h 17145"/>
                  <a:gd name="connsiteX3" fmla="*/ 3215 w 8572"/>
                  <a:gd name="connsiteY3" fmla="*/ 8787 h 17145"/>
                  <a:gd name="connsiteX4" fmla="*/ 8358 w 8572"/>
                  <a:gd name="connsiteY4" fmla="*/ 13930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" h="17145">
                    <a:moveTo>
                      <a:pt x="8358" y="13930"/>
                    </a:moveTo>
                    <a:cubicBezTo>
                      <a:pt x="8358" y="10073"/>
                      <a:pt x="8358" y="6644"/>
                      <a:pt x="8358" y="3215"/>
                    </a:cubicBezTo>
                    <a:lnTo>
                      <a:pt x="3215" y="8787"/>
                    </a:lnTo>
                    <a:lnTo>
                      <a:pt x="3215" y="8787"/>
                    </a:lnTo>
                    <a:cubicBezTo>
                      <a:pt x="4929" y="10501"/>
                      <a:pt x="6644" y="12216"/>
                      <a:pt x="8358" y="139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18">
                <a:extLst>
                  <a:ext uri="{FF2B5EF4-FFF2-40B4-BE49-F238E27FC236}">
                    <a16:creationId xmlns:a16="http://schemas.microsoft.com/office/drawing/2014/main" id="{B16AEF96-0365-43B5-905E-8467C1536012}"/>
                  </a:ext>
                </a:extLst>
              </p:cNvPr>
              <p:cNvSpPr/>
              <p:nvPr/>
            </p:nvSpPr>
            <p:spPr>
              <a:xfrm>
                <a:off x="5454563" y="3259907"/>
                <a:ext cx="77153" cy="77153"/>
              </a:xfrm>
              <a:custGeom>
                <a:avLst/>
                <a:gdLst>
                  <a:gd name="connsiteX0" fmla="*/ 11787 w 77152"/>
                  <a:gd name="connsiteY0" fmla="*/ 77796 h 77152"/>
                  <a:gd name="connsiteX1" fmla="*/ 11787 w 77152"/>
                  <a:gd name="connsiteY1" fmla="*/ 77796 h 77152"/>
                  <a:gd name="connsiteX2" fmla="*/ 76081 w 77152"/>
                  <a:gd name="connsiteY2" fmla="*/ 13502 h 77152"/>
                  <a:gd name="connsiteX3" fmla="*/ 65794 w 77152"/>
                  <a:gd name="connsiteY3" fmla="*/ 3215 h 77152"/>
                  <a:gd name="connsiteX4" fmla="*/ 3215 w 77152"/>
                  <a:gd name="connsiteY4" fmla="*/ 65794 h 77152"/>
                  <a:gd name="connsiteX5" fmla="*/ 11787 w 77152"/>
                  <a:gd name="connsiteY5" fmla="*/ 77796 h 77152"/>
                  <a:gd name="connsiteX6" fmla="*/ 11787 w 77152"/>
                  <a:gd name="connsiteY6" fmla="*/ 77796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52" h="77152">
                    <a:moveTo>
                      <a:pt x="11787" y="77796"/>
                    </a:moveTo>
                    <a:lnTo>
                      <a:pt x="11787" y="77796"/>
                    </a:lnTo>
                    <a:lnTo>
                      <a:pt x="76081" y="13502"/>
                    </a:lnTo>
                    <a:cubicBezTo>
                      <a:pt x="72652" y="10073"/>
                      <a:pt x="69223" y="6644"/>
                      <a:pt x="65794" y="3215"/>
                    </a:cubicBezTo>
                    <a:lnTo>
                      <a:pt x="3215" y="65794"/>
                    </a:lnTo>
                    <a:cubicBezTo>
                      <a:pt x="5786" y="69652"/>
                      <a:pt x="8787" y="73938"/>
                      <a:pt x="11787" y="77796"/>
                    </a:cubicBezTo>
                    <a:lnTo>
                      <a:pt x="11787" y="777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19">
                <a:extLst>
                  <a:ext uri="{FF2B5EF4-FFF2-40B4-BE49-F238E27FC236}">
                    <a16:creationId xmlns:a16="http://schemas.microsoft.com/office/drawing/2014/main" id="{C1E10442-7842-4EF2-936D-23C94E58502B}"/>
                  </a:ext>
                </a:extLst>
              </p:cNvPr>
              <p:cNvSpPr/>
              <p:nvPr/>
            </p:nvSpPr>
            <p:spPr>
              <a:xfrm>
                <a:off x="5704022" y="3466505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20">
                <a:extLst>
                  <a:ext uri="{FF2B5EF4-FFF2-40B4-BE49-F238E27FC236}">
                    <a16:creationId xmlns:a16="http://schemas.microsoft.com/office/drawing/2014/main" id="{E067F894-C666-4C28-A8C8-F1B5F41296A0}"/>
                  </a:ext>
                </a:extLst>
              </p:cNvPr>
              <p:cNvSpPr/>
              <p:nvPr/>
            </p:nvSpPr>
            <p:spPr>
              <a:xfrm>
                <a:off x="5610582" y="3440359"/>
                <a:ext cx="98584" cy="102870"/>
              </a:xfrm>
              <a:custGeom>
                <a:avLst/>
                <a:gdLst>
                  <a:gd name="connsiteX0" fmla="*/ 96655 w 98583"/>
                  <a:gd name="connsiteY0" fmla="*/ 29361 h 102870"/>
                  <a:gd name="connsiteX1" fmla="*/ 75224 w 98583"/>
                  <a:gd name="connsiteY1" fmla="*/ 3215 h 102870"/>
                  <a:gd name="connsiteX2" fmla="*/ 73938 w 98583"/>
                  <a:gd name="connsiteY2" fmla="*/ 3643 h 102870"/>
                  <a:gd name="connsiteX3" fmla="*/ 3215 w 98583"/>
                  <a:gd name="connsiteY3" fmla="*/ 74366 h 102870"/>
                  <a:gd name="connsiteX4" fmla="*/ 26360 w 98583"/>
                  <a:gd name="connsiteY4" fmla="*/ 100084 h 102870"/>
                  <a:gd name="connsiteX5" fmla="*/ 96655 w 98583"/>
                  <a:gd name="connsiteY5" fmla="*/ 29361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583" h="102870">
                    <a:moveTo>
                      <a:pt x="96655" y="29361"/>
                    </a:moveTo>
                    <a:cubicBezTo>
                      <a:pt x="89368" y="20360"/>
                      <a:pt x="82510" y="11787"/>
                      <a:pt x="75224" y="3215"/>
                    </a:cubicBezTo>
                    <a:cubicBezTo>
                      <a:pt x="74795" y="3215"/>
                      <a:pt x="74366" y="3215"/>
                      <a:pt x="73938" y="3643"/>
                    </a:cubicBezTo>
                    <a:lnTo>
                      <a:pt x="3215" y="74366"/>
                    </a:lnTo>
                    <a:cubicBezTo>
                      <a:pt x="10930" y="82939"/>
                      <a:pt x="18645" y="91511"/>
                      <a:pt x="26360" y="100084"/>
                    </a:cubicBezTo>
                    <a:lnTo>
                      <a:pt x="96655" y="293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21">
                <a:extLst>
                  <a:ext uri="{FF2B5EF4-FFF2-40B4-BE49-F238E27FC236}">
                    <a16:creationId xmlns:a16="http://schemas.microsoft.com/office/drawing/2014/main" id="{15D5B9F4-E98C-401C-97DF-7E62157645C7}"/>
                  </a:ext>
                </a:extLst>
              </p:cNvPr>
              <p:cNvSpPr/>
              <p:nvPr/>
            </p:nvSpPr>
            <p:spPr>
              <a:xfrm>
                <a:off x="5334548" y="3122319"/>
                <a:ext cx="64294" cy="64294"/>
              </a:xfrm>
              <a:custGeom>
                <a:avLst/>
                <a:gdLst>
                  <a:gd name="connsiteX0" fmla="*/ 61079 w 64293"/>
                  <a:gd name="connsiteY0" fmla="*/ 25932 h 64293"/>
                  <a:gd name="connsiteX1" fmla="*/ 61079 w 64293"/>
                  <a:gd name="connsiteY1" fmla="*/ 25932 h 64293"/>
                  <a:gd name="connsiteX2" fmla="*/ 34076 w 64293"/>
                  <a:gd name="connsiteY2" fmla="*/ 3215 h 64293"/>
                  <a:gd name="connsiteX3" fmla="*/ 3215 w 64293"/>
                  <a:gd name="connsiteY3" fmla="*/ 34076 h 64293"/>
                  <a:gd name="connsiteX4" fmla="*/ 22931 w 64293"/>
                  <a:gd name="connsiteY4" fmla="*/ 64079 h 64293"/>
                  <a:gd name="connsiteX5" fmla="*/ 61079 w 64293"/>
                  <a:gd name="connsiteY5" fmla="*/ 25932 h 6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3" h="64293">
                    <a:moveTo>
                      <a:pt x="61079" y="25932"/>
                    </a:moveTo>
                    <a:lnTo>
                      <a:pt x="61079" y="25932"/>
                    </a:lnTo>
                    <a:cubicBezTo>
                      <a:pt x="52078" y="18217"/>
                      <a:pt x="43077" y="10501"/>
                      <a:pt x="34076" y="3215"/>
                    </a:cubicBezTo>
                    <a:lnTo>
                      <a:pt x="3215" y="34076"/>
                    </a:lnTo>
                    <a:cubicBezTo>
                      <a:pt x="9644" y="43934"/>
                      <a:pt x="16502" y="53792"/>
                      <a:pt x="22931" y="64079"/>
                    </a:cubicBezTo>
                    <a:lnTo>
                      <a:pt x="61079" y="259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22">
                <a:extLst>
                  <a:ext uri="{FF2B5EF4-FFF2-40B4-BE49-F238E27FC236}">
                    <a16:creationId xmlns:a16="http://schemas.microsoft.com/office/drawing/2014/main" id="{8A97B8F8-D9E1-4CB0-8C52-EE317BD1C5C1}"/>
                  </a:ext>
                </a:extLst>
              </p:cNvPr>
              <p:cNvSpPr/>
              <p:nvPr/>
            </p:nvSpPr>
            <p:spPr>
              <a:xfrm>
                <a:off x="5388126" y="3184041"/>
                <a:ext cx="85725" cy="90011"/>
              </a:xfrm>
              <a:custGeom>
                <a:avLst/>
                <a:gdLst>
                  <a:gd name="connsiteX0" fmla="*/ 82939 w 85725"/>
                  <a:gd name="connsiteY0" fmla="*/ 31933 h 90011"/>
                  <a:gd name="connsiteX1" fmla="*/ 51649 w 85725"/>
                  <a:gd name="connsiteY1" fmla="*/ 3215 h 90011"/>
                  <a:gd name="connsiteX2" fmla="*/ 3215 w 85725"/>
                  <a:gd name="connsiteY2" fmla="*/ 51650 h 90011"/>
                  <a:gd name="connsiteX3" fmla="*/ 28075 w 85725"/>
                  <a:gd name="connsiteY3" fmla="*/ 86797 h 90011"/>
                  <a:gd name="connsiteX4" fmla="*/ 82939 w 85725"/>
                  <a:gd name="connsiteY4" fmla="*/ 31933 h 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0011">
                    <a:moveTo>
                      <a:pt x="82939" y="31933"/>
                    </a:moveTo>
                    <a:cubicBezTo>
                      <a:pt x="72652" y="22503"/>
                      <a:pt x="62365" y="12644"/>
                      <a:pt x="51649" y="3215"/>
                    </a:cubicBezTo>
                    <a:lnTo>
                      <a:pt x="3215" y="51650"/>
                    </a:lnTo>
                    <a:cubicBezTo>
                      <a:pt x="11359" y="63222"/>
                      <a:pt x="19502" y="75224"/>
                      <a:pt x="28075" y="86797"/>
                    </a:cubicBezTo>
                    <a:lnTo>
                      <a:pt x="82939" y="319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23">
                <a:extLst>
                  <a:ext uri="{FF2B5EF4-FFF2-40B4-BE49-F238E27FC236}">
                    <a16:creationId xmlns:a16="http://schemas.microsoft.com/office/drawing/2014/main" id="{F3C0E3DD-7F77-4BA5-B346-166E50CD7225}"/>
                  </a:ext>
                </a:extLst>
              </p:cNvPr>
              <p:cNvSpPr/>
              <p:nvPr/>
            </p:nvSpPr>
            <p:spPr>
              <a:xfrm>
                <a:off x="5520142" y="3312200"/>
                <a:ext cx="55721" cy="55721"/>
              </a:xfrm>
              <a:custGeom>
                <a:avLst/>
                <a:gdLst>
                  <a:gd name="connsiteX0" fmla="*/ 55078 w 55721"/>
                  <a:gd name="connsiteY0" fmla="*/ 6644 h 55721"/>
                  <a:gd name="connsiteX1" fmla="*/ 51649 w 55721"/>
                  <a:gd name="connsiteY1" fmla="*/ 3215 h 55721"/>
                  <a:gd name="connsiteX2" fmla="*/ 3215 w 55721"/>
                  <a:gd name="connsiteY2" fmla="*/ 51649 h 55721"/>
                  <a:gd name="connsiteX3" fmla="*/ 7501 w 55721"/>
                  <a:gd name="connsiteY3" fmla="*/ 54221 h 55721"/>
                  <a:gd name="connsiteX4" fmla="*/ 55078 w 55721"/>
                  <a:gd name="connsiteY4" fmla="*/ 6644 h 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21" h="55721">
                    <a:moveTo>
                      <a:pt x="55078" y="6644"/>
                    </a:moveTo>
                    <a:cubicBezTo>
                      <a:pt x="53793" y="5358"/>
                      <a:pt x="52935" y="4072"/>
                      <a:pt x="51649" y="3215"/>
                    </a:cubicBezTo>
                    <a:lnTo>
                      <a:pt x="3215" y="51649"/>
                    </a:lnTo>
                    <a:cubicBezTo>
                      <a:pt x="4501" y="52507"/>
                      <a:pt x="6215" y="53364"/>
                      <a:pt x="7501" y="54221"/>
                    </a:cubicBezTo>
                    <a:lnTo>
                      <a:pt x="55078" y="66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24">
                <a:extLst>
                  <a:ext uri="{FF2B5EF4-FFF2-40B4-BE49-F238E27FC236}">
                    <a16:creationId xmlns:a16="http://schemas.microsoft.com/office/drawing/2014/main" id="{CF8E897B-CECE-473D-BBF1-3B3B5D92AD0D}"/>
                  </a:ext>
                </a:extLst>
              </p:cNvPr>
              <p:cNvSpPr/>
              <p:nvPr/>
            </p:nvSpPr>
            <p:spPr>
              <a:xfrm>
                <a:off x="5568577" y="3402639"/>
                <a:ext cx="90011" cy="98584"/>
              </a:xfrm>
              <a:custGeom>
                <a:avLst/>
                <a:gdLst>
                  <a:gd name="connsiteX0" fmla="*/ 90654 w 90011"/>
                  <a:gd name="connsiteY0" fmla="*/ 39219 h 98583"/>
                  <a:gd name="connsiteX1" fmla="*/ 64508 w 90011"/>
                  <a:gd name="connsiteY1" fmla="*/ 3215 h 98583"/>
                  <a:gd name="connsiteX2" fmla="*/ 3215 w 90011"/>
                  <a:gd name="connsiteY2" fmla="*/ 64508 h 98583"/>
                  <a:gd name="connsiteX3" fmla="*/ 32361 w 90011"/>
                  <a:gd name="connsiteY3" fmla="*/ 97512 h 98583"/>
                  <a:gd name="connsiteX4" fmla="*/ 90654 w 90011"/>
                  <a:gd name="connsiteY4" fmla="*/ 39219 h 9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11" h="98583">
                    <a:moveTo>
                      <a:pt x="90654" y="39219"/>
                    </a:moveTo>
                    <a:cubicBezTo>
                      <a:pt x="76081" y="33218"/>
                      <a:pt x="65794" y="19503"/>
                      <a:pt x="64508" y="3215"/>
                    </a:cubicBezTo>
                    <a:lnTo>
                      <a:pt x="3215" y="64508"/>
                    </a:lnTo>
                    <a:cubicBezTo>
                      <a:pt x="12644" y="75652"/>
                      <a:pt x="22503" y="86797"/>
                      <a:pt x="32361" y="97512"/>
                    </a:cubicBezTo>
                    <a:lnTo>
                      <a:pt x="90654" y="392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25">
                <a:extLst>
                  <a:ext uri="{FF2B5EF4-FFF2-40B4-BE49-F238E27FC236}">
                    <a16:creationId xmlns:a16="http://schemas.microsoft.com/office/drawing/2014/main" id="{EFB97DA8-0B7B-4FEF-95CA-AF977D3DC18B}"/>
                  </a:ext>
                </a:extLst>
              </p:cNvPr>
              <p:cNvSpPr/>
              <p:nvPr/>
            </p:nvSpPr>
            <p:spPr>
              <a:xfrm>
                <a:off x="5535144" y="3337060"/>
                <a:ext cx="85725" cy="102870"/>
              </a:xfrm>
              <a:custGeom>
                <a:avLst/>
                <a:gdLst>
                  <a:gd name="connsiteX0" fmla="*/ 10930 w 85725"/>
                  <a:gd name="connsiteY0" fmla="*/ 100084 h 102870"/>
                  <a:gd name="connsiteX1" fmla="*/ 10930 w 85725"/>
                  <a:gd name="connsiteY1" fmla="*/ 100084 h 102870"/>
                  <a:gd name="connsiteX2" fmla="*/ 82939 w 85725"/>
                  <a:gd name="connsiteY2" fmla="*/ 28075 h 102870"/>
                  <a:gd name="connsiteX3" fmla="*/ 60222 w 85725"/>
                  <a:gd name="connsiteY3" fmla="*/ 3215 h 102870"/>
                  <a:gd name="connsiteX4" fmla="*/ 9644 w 85725"/>
                  <a:gd name="connsiteY4" fmla="*/ 53792 h 102870"/>
                  <a:gd name="connsiteX5" fmla="*/ 11359 w 85725"/>
                  <a:gd name="connsiteY5" fmla="*/ 64937 h 102870"/>
                  <a:gd name="connsiteX6" fmla="*/ 3215 w 85725"/>
                  <a:gd name="connsiteY6" fmla="*/ 90226 h 102870"/>
                  <a:gd name="connsiteX7" fmla="*/ 10930 w 85725"/>
                  <a:gd name="connsiteY7" fmla="*/ 100084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102870">
                    <a:moveTo>
                      <a:pt x="10930" y="100084"/>
                    </a:moveTo>
                    <a:lnTo>
                      <a:pt x="10930" y="100084"/>
                    </a:lnTo>
                    <a:lnTo>
                      <a:pt x="82939" y="28075"/>
                    </a:lnTo>
                    <a:cubicBezTo>
                      <a:pt x="75224" y="19931"/>
                      <a:pt x="67937" y="11359"/>
                      <a:pt x="60222" y="3215"/>
                    </a:cubicBezTo>
                    <a:lnTo>
                      <a:pt x="9644" y="53792"/>
                    </a:lnTo>
                    <a:cubicBezTo>
                      <a:pt x="10501" y="57222"/>
                      <a:pt x="11359" y="61079"/>
                      <a:pt x="11359" y="64937"/>
                    </a:cubicBezTo>
                    <a:cubicBezTo>
                      <a:pt x="11359" y="74367"/>
                      <a:pt x="8358" y="82939"/>
                      <a:pt x="3215" y="90226"/>
                    </a:cubicBezTo>
                    <a:cubicBezTo>
                      <a:pt x="5786" y="93655"/>
                      <a:pt x="8358" y="96655"/>
                      <a:pt x="10930" y="1000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26">
                <a:extLst>
                  <a:ext uri="{FF2B5EF4-FFF2-40B4-BE49-F238E27FC236}">
                    <a16:creationId xmlns:a16="http://schemas.microsoft.com/office/drawing/2014/main" id="{1E2DC0D9-323A-4060-8FBB-64D57D271207}"/>
                  </a:ext>
                </a:extLst>
              </p:cNvPr>
              <p:cNvSpPr/>
              <p:nvPr/>
            </p:nvSpPr>
            <p:spPr>
              <a:xfrm>
                <a:off x="5310973" y="3095316"/>
                <a:ext cx="34290" cy="38576"/>
              </a:xfrm>
              <a:custGeom>
                <a:avLst/>
                <a:gdLst>
                  <a:gd name="connsiteX0" fmla="*/ 3215 w 34290"/>
                  <a:gd name="connsiteY0" fmla="*/ 24646 h 38576"/>
                  <a:gd name="connsiteX1" fmla="*/ 10501 w 34290"/>
                  <a:gd name="connsiteY1" fmla="*/ 35790 h 38576"/>
                  <a:gd name="connsiteX2" fmla="*/ 34933 w 34290"/>
                  <a:gd name="connsiteY2" fmla="*/ 11358 h 38576"/>
                  <a:gd name="connsiteX3" fmla="*/ 24646 w 34290"/>
                  <a:gd name="connsiteY3" fmla="*/ 3215 h 38576"/>
                  <a:gd name="connsiteX4" fmla="*/ 3215 w 34290"/>
                  <a:gd name="connsiteY4" fmla="*/ 24646 h 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8576">
                    <a:moveTo>
                      <a:pt x="3215" y="24646"/>
                    </a:moveTo>
                    <a:cubicBezTo>
                      <a:pt x="5358" y="28503"/>
                      <a:pt x="7930" y="31932"/>
                      <a:pt x="10501" y="35790"/>
                    </a:cubicBezTo>
                    <a:lnTo>
                      <a:pt x="34933" y="11358"/>
                    </a:lnTo>
                    <a:cubicBezTo>
                      <a:pt x="31504" y="8787"/>
                      <a:pt x="28075" y="6215"/>
                      <a:pt x="24646" y="3215"/>
                    </a:cubicBezTo>
                    <a:lnTo>
                      <a:pt x="3215" y="246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27">
                <a:extLst>
                  <a:ext uri="{FF2B5EF4-FFF2-40B4-BE49-F238E27FC236}">
                    <a16:creationId xmlns:a16="http://schemas.microsoft.com/office/drawing/2014/main" id="{D4D1DD93-D79F-4390-967D-A9CE24BEB214}"/>
                  </a:ext>
                </a:extLst>
              </p:cNvPr>
              <p:cNvSpPr/>
              <p:nvPr/>
            </p:nvSpPr>
            <p:spPr>
              <a:xfrm>
                <a:off x="6202085" y="3276624"/>
                <a:ext cx="304324" cy="780098"/>
              </a:xfrm>
              <a:custGeom>
                <a:avLst/>
                <a:gdLst>
                  <a:gd name="connsiteX0" fmla="*/ 54650 w 304323"/>
                  <a:gd name="connsiteY0" fmla="*/ 627293 h 780097"/>
                  <a:gd name="connsiteX1" fmla="*/ 222242 w 304323"/>
                  <a:gd name="connsiteY1" fmla="*/ 459700 h 780097"/>
                  <a:gd name="connsiteX2" fmla="*/ 222242 w 304323"/>
                  <a:gd name="connsiteY2" fmla="*/ 459700 h 780097"/>
                  <a:gd name="connsiteX3" fmla="*/ 222242 w 304323"/>
                  <a:gd name="connsiteY3" fmla="*/ 126230 h 780097"/>
                  <a:gd name="connsiteX4" fmla="*/ 222242 w 304323"/>
                  <a:gd name="connsiteY4" fmla="*/ 118086 h 780097"/>
                  <a:gd name="connsiteX5" fmla="*/ 302824 w 304323"/>
                  <a:gd name="connsiteY5" fmla="*/ 37505 h 780097"/>
                  <a:gd name="connsiteX6" fmla="*/ 285679 w 304323"/>
                  <a:gd name="connsiteY6" fmla="*/ 3215 h 780097"/>
                  <a:gd name="connsiteX7" fmla="*/ 179808 w 304323"/>
                  <a:gd name="connsiteY7" fmla="*/ 109514 h 780097"/>
                  <a:gd name="connsiteX8" fmla="*/ 179808 w 304323"/>
                  <a:gd name="connsiteY8" fmla="*/ 443841 h 780097"/>
                  <a:gd name="connsiteX9" fmla="*/ 179808 w 304323"/>
                  <a:gd name="connsiteY9" fmla="*/ 451985 h 780097"/>
                  <a:gd name="connsiteX10" fmla="*/ 3215 w 304323"/>
                  <a:gd name="connsiteY10" fmla="*/ 628150 h 780097"/>
                  <a:gd name="connsiteX11" fmla="*/ 3215 w 304323"/>
                  <a:gd name="connsiteY11" fmla="*/ 746022 h 780097"/>
                  <a:gd name="connsiteX12" fmla="*/ 54221 w 304323"/>
                  <a:gd name="connsiteY12" fmla="*/ 778597 h 780097"/>
                  <a:gd name="connsiteX13" fmla="*/ 54221 w 304323"/>
                  <a:gd name="connsiteY13" fmla="*/ 627293 h 78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323" h="780097">
                    <a:moveTo>
                      <a:pt x="54650" y="627293"/>
                    </a:moveTo>
                    <a:lnTo>
                      <a:pt x="222242" y="459700"/>
                    </a:lnTo>
                    <a:lnTo>
                      <a:pt x="222242" y="459700"/>
                    </a:lnTo>
                    <a:lnTo>
                      <a:pt x="222242" y="126230"/>
                    </a:lnTo>
                    <a:lnTo>
                      <a:pt x="222242" y="118086"/>
                    </a:lnTo>
                    <a:lnTo>
                      <a:pt x="302824" y="37505"/>
                    </a:lnTo>
                    <a:cubicBezTo>
                      <a:pt x="296823" y="25932"/>
                      <a:pt x="291251" y="14788"/>
                      <a:pt x="285679" y="3215"/>
                    </a:cubicBezTo>
                    <a:lnTo>
                      <a:pt x="179808" y="109514"/>
                    </a:lnTo>
                    <a:lnTo>
                      <a:pt x="179808" y="443841"/>
                    </a:lnTo>
                    <a:lnTo>
                      <a:pt x="179808" y="451985"/>
                    </a:lnTo>
                    <a:lnTo>
                      <a:pt x="3215" y="628150"/>
                    </a:lnTo>
                    <a:lnTo>
                      <a:pt x="3215" y="746022"/>
                    </a:lnTo>
                    <a:cubicBezTo>
                      <a:pt x="20360" y="757166"/>
                      <a:pt x="37076" y="767882"/>
                      <a:pt x="54221" y="778597"/>
                    </a:cubicBezTo>
                    <a:lnTo>
                      <a:pt x="54221" y="6272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28">
                <a:extLst>
                  <a:ext uri="{FF2B5EF4-FFF2-40B4-BE49-F238E27FC236}">
                    <a16:creationId xmlns:a16="http://schemas.microsoft.com/office/drawing/2014/main" id="{8A076CD0-0D7A-4966-B2D6-66B2D5F899B4}"/>
                  </a:ext>
                </a:extLst>
              </p:cNvPr>
              <p:cNvSpPr/>
              <p:nvPr/>
            </p:nvSpPr>
            <p:spPr>
              <a:xfrm>
                <a:off x="6292525" y="3346918"/>
                <a:ext cx="317183" cy="797243"/>
              </a:xfrm>
              <a:custGeom>
                <a:avLst/>
                <a:gdLst>
                  <a:gd name="connsiteX0" fmla="*/ 222671 w 317182"/>
                  <a:gd name="connsiteY0" fmla="*/ 286536 h 797242"/>
                  <a:gd name="connsiteX1" fmla="*/ 222671 w 317182"/>
                  <a:gd name="connsiteY1" fmla="*/ 286536 h 797242"/>
                  <a:gd name="connsiteX2" fmla="*/ 222671 w 317182"/>
                  <a:gd name="connsiteY2" fmla="*/ 282678 h 797242"/>
                  <a:gd name="connsiteX3" fmla="*/ 314825 w 317182"/>
                  <a:gd name="connsiteY3" fmla="*/ 190524 h 797242"/>
                  <a:gd name="connsiteX4" fmla="*/ 304538 w 317182"/>
                  <a:gd name="connsiteY4" fmla="*/ 152805 h 797242"/>
                  <a:gd name="connsiteX5" fmla="*/ 298537 w 317182"/>
                  <a:gd name="connsiteY5" fmla="*/ 139518 h 797242"/>
                  <a:gd name="connsiteX6" fmla="*/ 251817 w 317182"/>
                  <a:gd name="connsiteY6" fmla="*/ 92797 h 797242"/>
                  <a:gd name="connsiteX7" fmla="*/ 251817 w 317182"/>
                  <a:gd name="connsiteY7" fmla="*/ 88940 h 797242"/>
                  <a:gd name="connsiteX8" fmla="*/ 251817 w 317182"/>
                  <a:gd name="connsiteY8" fmla="*/ 41791 h 797242"/>
                  <a:gd name="connsiteX9" fmla="*/ 248388 w 317182"/>
                  <a:gd name="connsiteY9" fmla="*/ 34933 h 797242"/>
                  <a:gd name="connsiteX10" fmla="*/ 231672 w 317182"/>
                  <a:gd name="connsiteY10" fmla="*/ 3215 h 797242"/>
                  <a:gd name="connsiteX11" fmla="*/ 171236 w 317182"/>
                  <a:gd name="connsiteY11" fmla="*/ 63651 h 797242"/>
                  <a:gd name="connsiteX12" fmla="*/ 171236 w 317182"/>
                  <a:gd name="connsiteY12" fmla="*/ 397121 h 797242"/>
                  <a:gd name="connsiteX13" fmla="*/ 171236 w 317182"/>
                  <a:gd name="connsiteY13" fmla="*/ 405265 h 797242"/>
                  <a:gd name="connsiteX14" fmla="*/ 3215 w 317182"/>
                  <a:gd name="connsiteY14" fmla="*/ 573286 h 797242"/>
                  <a:gd name="connsiteX15" fmla="*/ 3215 w 317182"/>
                  <a:gd name="connsiteY15" fmla="*/ 731877 h 797242"/>
                  <a:gd name="connsiteX16" fmla="*/ 74795 w 317182"/>
                  <a:gd name="connsiteY16" fmla="*/ 773454 h 797242"/>
                  <a:gd name="connsiteX17" fmla="*/ 74795 w 317182"/>
                  <a:gd name="connsiteY17" fmla="*/ 528709 h 797242"/>
                  <a:gd name="connsiteX18" fmla="*/ 74795 w 317182"/>
                  <a:gd name="connsiteY18" fmla="*/ 524851 h 797242"/>
                  <a:gd name="connsiteX19" fmla="*/ 190524 w 317182"/>
                  <a:gd name="connsiteY19" fmla="*/ 409123 h 797242"/>
                  <a:gd name="connsiteX20" fmla="*/ 190524 w 317182"/>
                  <a:gd name="connsiteY20" fmla="*/ 257390 h 797242"/>
                  <a:gd name="connsiteX21" fmla="*/ 190524 w 317182"/>
                  <a:gd name="connsiteY21" fmla="*/ 253103 h 797242"/>
                  <a:gd name="connsiteX22" fmla="*/ 223099 w 317182"/>
                  <a:gd name="connsiteY22" fmla="*/ 220528 h 797242"/>
                  <a:gd name="connsiteX23" fmla="*/ 212384 w 317182"/>
                  <a:gd name="connsiteY23" fmla="*/ 212812 h 797242"/>
                  <a:gd name="connsiteX24" fmla="*/ 212384 w 317182"/>
                  <a:gd name="connsiteY24" fmla="*/ 152376 h 797242"/>
                  <a:gd name="connsiteX25" fmla="*/ 273248 w 317182"/>
                  <a:gd name="connsiteY25" fmla="*/ 151948 h 797242"/>
                  <a:gd name="connsiteX26" fmla="*/ 273248 w 317182"/>
                  <a:gd name="connsiteY26" fmla="*/ 212812 h 797242"/>
                  <a:gd name="connsiteX27" fmla="*/ 247102 w 317182"/>
                  <a:gd name="connsiteY27" fmla="*/ 224814 h 797242"/>
                  <a:gd name="connsiteX28" fmla="*/ 211098 w 317182"/>
                  <a:gd name="connsiteY28" fmla="*/ 260818 h 797242"/>
                  <a:gd name="connsiteX29" fmla="*/ 211098 w 317182"/>
                  <a:gd name="connsiteY29" fmla="*/ 412552 h 797242"/>
                  <a:gd name="connsiteX30" fmla="*/ 210669 w 317182"/>
                  <a:gd name="connsiteY30" fmla="*/ 416838 h 797242"/>
                  <a:gd name="connsiteX31" fmla="*/ 94940 w 317182"/>
                  <a:gd name="connsiteY31" fmla="*/ 532567 h 797242"/>
                  <a:gd name="connsiteX32" fmla="*/ 94940 w 317182"/>
                  <a:gd name="connsiteY32" fmla="*/ 784170 h 797242"/>
                  <a:gd name="connsiteX33" fmla="*/ 117658 w 317182"/>
                  <a:gd name="connsiteY33" fmla="*/ 796600 h 797242"/>
                  <a:gd name="connsiteX34" fmla="*/ 117658 w 317182"/>
                  <a:gd name="connsiteY34" fmla="*/ 538139 h 797242"/>
                  <a:gd name="connsiteX35" fmla="*/ 117229 w 317182"/>
                  <a:gd name="connsiteY35" fmla="*/ 533853 h 797242"/>
                  <a:gd name="connsiteX36" fmla="*/ 222671 w 317182"/>
                  <a:gd name="connsiteY36" fmla="*/ 428411 h 797242"/>
                  <a:gd name="connsiteX37" fmla="*/ 222671 w 317182"/>
                  <a:gd name="connsiteY37" fmla="*/ 286536 h 79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17182" h="797242">
                    <a:moveTo>
                      <a:pt x="222671" y="286536"/>
                    </a:moveTo>
                    <a:lnTo>
                      <a:pt x="222671" y="286536"/>
                    </a:lnTo>
                    <a:lnTo>
                      <a:pt x="222671" y="282678"/>
                    </a:lnTo>
                    <a:lnTo>
                      <a:pt x="314825" y="190524"/>
                    </a:lnTo>
                    <a:lnTo>
                      <a:pt x="304538" y="152805"/>
                    </a:lnTo>
                    <a:cubicBezTo>
                      <a:pt x="302395" y="148519"/>
                      <a:pt x="300680" y="143804"/>
                      <a:pt x="298537" y="139518"/>
                    </a:cubicBezTo>
                    <a:lnTo>
                      <a:pt x="251817" y="92797"/>
                    </a:lnTo>
                    <a:lnTo>
                      <a:pt x="251817" y="88940"/>
                    </a:lnTo>
                    <a:lnTo>
                      <a:pt x="251817" y="41791"/>
                    </a:lnTo>
                    <a:cubicBezTo>
                      <a:pt x="250531" y="39648"/>
                      <a:pt x="249674" y="37076"/>
                      <a:pt x="248388" y="34933"/>
                    </a:cubicBezTo>
                    <a:cubicBezTo>
                      <a:pt x="242816" y="24217"/>
                      <a:pt x="237244" y="13930"/>
                      <a:pt x="231672" y="3215"/>
                    </a:cubicBezTo>
                    <a:lnTo>
                      <a:pt x="171236" y="63651"/>
                    </a:lnTo>
                    <a:lnTo>
                      <a:pt x="171236" y="397121"/>
                    </a:lnTo>
                    <a:lnTo>
                      <a:pt x="171236" y="405265"/>
                    </a:lnTo>
                    <a:lnTo>
                      <a:pt x="3215" y="573286"/>
                    </a:lnTo>
                    <a:lnTo>
                      <a:pt x="3215" y="731877"/>
                    </a:lnTo>
                    <a:cubicBezTo>
                      <a:pt x="26789" y="746022"/>
                      <a:pt x="50792" y="759738"/>
                      <a:pt x="74795" y="773454"/>
                    </a:cubicBezTo>
                    <a:lnTo>
                      <a:pt x="74795" y="528709"/>
                    </a:lnTo>
                    <a:lnTo>
                      <a:pt x="74795" y="524851"/>
                    </a:lnTo>
                    <a:lnTo>
                      <a:pt x="190524" y="409123"/>
                    </a:lnTo>
                    <a:lnTo>
                      <a:pt x="190524" y="257390"/>
                    </a:lnTo>
                    <a:lnTo>
                      <a:pt x="190524" y="253103"/>
                    </a:lnTo>
                    <a:lnTo>
                      <a:pt x="223099" y="220528"/>
                    </a:lnTo>
                    <a:cubicBezTo>
                      <a:pt x="219242" y="218384"/>
                      <a:pt x="215384" y="215813"/>
                      <a:pt x="212384" y="212812"/>
                    </a:cubicBezTo>
                    <a:cubicBezTo>
                      <a:pt x="195667" y="196096"/>
                      <a:pt x="195667" y="169093"/>
                      <a:pt x="212384" y="152376"/>
                    </a:cubicBezTo>
                    <a:cubicBezTo>
                      <a:pt x="229100" y="135660"/>
                      <a:pt x="256103" y="135231"/>
                      <a:pt x="273248" y="151948"/>
                    </a:cubicBezTo>
                    <a:cubicBezTo>
                      <a:pt x="289965" y="168664"/>
                      <a:pt x="289965" y="196096"/>
                      <a:pt x="273248" y="212812"/>
                    </a:cubicBezTo>
                    <a:cubicBezTo>
                      <a:pt x="265962" y="220099"/>
                      <a:pt x="256532" y="223957"/>
                      <a:pt x="247102" y="224814"/>
                    </a:cubicBezTo>
                    <a:lnTo>
                      <a:pt x="211098" y="260818"/>
                    </a:lnTo>
                    <a:lnTo>
                      <a:pt x="211098" y="412552"/>
                    </a:lnTo>
                    <a:lnTo>
                      <a:pt x="210669" y="416838"/>
                    </a:lnTo>
                    <a:lnTo>
                      <a:pt x="94940" y="532567"/>
                    </a:lnTo>
                    <a:lnTo>
                      <a:pt x="94940" y="784170"/>
                    </a:lnTo>
                    <a:cubicBezTo>
                      <a:pt x="102656" y="788456"/>
                      <a:pt x="109942" y="792742"/>
                      <a:pt x="117658" y="796600"/>
                    </a:cubicBezTo>
                    <a:lnTo>
                      <a:pt x="117658" y="538139"/>
                    </a:lnTo>
                    <a:lnTo>
                      <a:pt x="117229" y="533853"/>
                    </a:lnTo>
                    <a:lnTo>
                      <a:pt x="222671" y="428411"/>
                    </a:lnTo>
                    <a:lnTo>
                      <a:pt x="222671" y="2865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29">
                <a:extLst>
                  <a:ext uri="{FF2B5EF4-FFF2-40B4-BE49-F238E27FC236}">
                    <a16:creationId xmlns:a16="http://schemas.microsoft.com/office/drawing/2014/main" id="{FCC724B9-B435-4082-B6FD-AC0BBA697C78}"/>
                  </a:ext>
                </a:extLst>
              </p:cNvPr>
              <p:cNvSpPr/>
              <p:nvPr/>
            </p:nvSpPr>
            <p:spPr>
              <a:xfrm>
                <a:off x="6458402" y="3594664"/>
                <a:ext cx="188595" cy="587216"/>
              </a:xfrm>
              <a:custGeom>
                <a:avLst/>
                <a:gdLst>
                  <a:gd name="connsiteX0" fmla="*/ 21217 w 188595"/>
                  <a:gd name="connsiteY0" fmla="*/ 585716 h 587216"/>
                  <a:gd name="connsiteX1" fmla="*/ 21217 w 188595"/>
                  <a:gd name="connsiteY1" fmla="*/ 327684 h 587216"/>
                  <a:gd name="connsiteX2" fmla="*/ 21646 w 188595"/>
                  <a:gd name="connsiteY2" fmla="*/ 323397 h 587216"/>
                  <a:gd name="connsiteX3" fmla="*/ 140375 w 188595"/>
                  <a:gd name="connsiteY3" fmla="*/ 204668 h 587216"/>
                  <a:gd name="connsiteX4" fmla="*/ 140375 w 188595"/>
                  <a:gd name="connsiteY4" fmla="*/ 62793 h 587216"/>
                  <a:gd name="connsiteX5" fmla="*/ 140803 w 188595"/>
                  <a:gd name="connsiteY5" fmla="*/ 58936 h 587216"/>
                  <a:gd name="connsiteX6" fmla="*/ 186238 w 188595"/>
                  <a:gd name="connsiteY6" fmla="*/ 13502 h 587216"/>
                  <a:gd name="connsiteX7" fmla="*/ 181951 w 188595"/>
                  <a:gd name="connsiteY7" fmla="*/ 3215 h 587216"/>
                  <a:gd name="connsiteX8" fmla="*/ 124944 w 188595"/>
                  <a:gd name="connsiteY8" fmla="*/ 60222 h 587216"/>
                  <a:gd name="connsiteX9" fmla="*/ 124944 w 188595"/>
                  <a:gd name="connsiteY9" fmla="*/ 199096 h 587216"/>
                  <a:gd name="connsiteX10" fmla="*/ 125373 w 188595"/>
                  <a:gd name="connsiteY10" fmla="*/ 203382 h 587216"/>
                  <a:gd name="connsiteX11" fmla="*/ 3215 w 188595"/>
                  <a:gd name="connsiteY11" fmla="*/ 325540 h 587216"/>
                  <a:gd name="connsiteX12" fmla="*/ 3215 w 188595"/>
                  <a:gd name="connsiteY12" fmla="*/ 576715 h 587216"/>
                  <a:gd name="connsiteX13" fmla="*/ 21217 w 188595"/>
                  <a:gd name="connsiteY13" fmla="*/ 585716 h 58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595" h="587216">
                    <a:moveTo>
                      <a:pt x="21217" y="585716"/>
                    </a:moveTo>
                    <a:lnTo>
                      <a:pt x="21217" y="327684"/>
                    </a:lnTo>
                    <a:lnTo>
                      <a:pt x="21646" y="323397"/>
                    </a:lnTo>
                    <a:lnTo>
                      <a:pt x="140375" y="204668"/>
                    </a:lnTo>
                    <a:lnTo>
                      <a:pt x="140375" y="62793"/>
                    </a:lnTo>
                    <a:lnTo>
                      <a:pt x="140803" y="58936"/>
                    </a:lnTo>
                    <a:lnTo>
                      <a:pt x="186238" y="13502"/>
                    </a:lnTo>
                    <a:cubicBezTo>
                      <a:pt x="184952" y="10073"/>
                      <a:pt x="183237" y="6644"/>
                      <a:pt x="181951" y="3215"/>
                    </a:cubicBezTo>
                    <a:lnTo>
                      <a:pt x="124944" y="60222"/>
                    </a:lnTo>
                    <a:lnTo>
                      <a:pt x="124944" y="199096"/>
                    </a:lnTo>
                    <a:lnTo>
                      <a:pt x="125373" y="203382"/>
                    </a:lnTo>
                    <a:lnTo>
                      <a:pt x="3215" y="325540"/>
                    </a:lnTo>
                    <a:lnTo>
                      <a:pt x="3215" y="576715"/>
                    </a:lnTo>
                    <a:cubicBezTo>
                      <a:pt x="9216" y="579715"/>
                      <a:pt x="15216" y="582716"/>
                      <a:pt x="21217" y="58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30">
                <a:extLst>
                  <a:ext uri="{FF2B5EF4-FFF2-40B4-BE49-F238E27FC236}">
                    <a16:creationId xmlns:a16="http://schemas.microsoft.com/office/drawing/2014/main" id="{AC819FB6-CA88-4BA0-BB33-06792685B793}"/>
                  </a:ext>
                </a:extLst>
              </p:cNvPr>
              <p:cNvSpPr/>
              <p:nvPr/>
            </p:nvSpPr>
            <p:spPr>
              <a:xfrm>
                <a:off x="5688163" y="3529513"/>
                <a:ext cx="94298" cy="98584"/>
              </a:xfrm>
              <a:custGeom>
                <a:avLst/>
                <a:gdLst>
                  <a:gd name="connsiteX0" fmla="*/ 68366 w 94297"/>
                  <a:gd name="connsiteY0" fmla="*/ 3215 h 98583"/>
                  <a:gd name="connsiteX1" fmla="*/ 3215 w 94297"/>
                  <a:gd name="connsiteY1" fmla="*/ 68366 h 98583"/>
                  <a:gd name="connsiteX2" fmla="*/ 29361 w 94297"/>
                  <a:gd name="connsiteY2" fmla="*/ 95369 h 98583"/>
                  <a:gd name="connsiteX3" fmla="*/ 91083 w 94297"/>
                  <a:gd name="connsiteY3" fmla="*/ 33647 h 98583"/>
                  <a:gd name="connsiteX4" fmla="*/ 68366 w 94297"/>
                  <a:gd name="connsiteY4" fmla="*/ 3215 h 9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" h="98583">
                    <a:moveTo>
                      <a:pt x="68366" y="3215"/>
                    </a:moveTo>
                    <a:lnTo>
                      <a:pt x="3215" y="68366"/>
                    </a:lnTo>
                    <a:cubicBezTo>
                      <a:pt x="11787" y="77367"/>
                      <a:pt x="20360" y="86368"/>
                      <a:pt x="29361" y="95369"/>
                    </a:cubicBezTo>
                    <a:lnTo>
                      <a:pt x="91083" y="33647"/>
                    </a:lnTo>
                    <a:cubicBezTo>
                      <a:pt x="83796" y="23789"/>
                      <a:pt x="76081" y="13502"/>
                      <a:pt x="68366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31">
                <a:extLst>
                  <a:ext uri="{FF2B5EF4-FFF2-40B4-BE49-F238E27FC236}">
                    <a16:creationId xmlns:a16="http://schemas.microsoft.com/office/drawing/2014/main" id="{772A721D-23BD-4335-9F3E-29B429A99EFE}"/>
                  </a:ext>
                </a:extLst>
              </p:cNvPr>
              <p:cNvSpPr/>
              <p:nvPr/>
            </p:nvSpPr>
            <p:spPr>
              <a:xfrm>
                <a:off x="5582293" y="2463951"/>
                <a:ext cx="840105" cy="1084421"/>
              </a:xfrm>
              <a:custGeom>
                <a:avLst/>
                <a:gdLst>
                  <a:gd name="connsiteX0" fmla="*/ 689443 w 840105"/>
                  <a:gd name="connsiteY0" fmla="*/ 436555 h 1084421"/>
                  <a:gd name="connsiteX1" fmla="*/ 773454 w 840105"/>
                  <a:gd name="connsiteY1" fmla="*/ 436555 h 1084421"/>
                  <a:gd name="connsiteX2" fmla="*/ 782027 w 840105"/>
                  <a:gd name="connsiteY2" fmla="*/ 424125 h 1084421"/>
                  <a:gd name="connsiteX3" fmla="*/ 839462 w 840105"/>
                  <a:gd name="connsiteY3" fmla="*/ 421124 h 1084421"/>
                  <a:gd name="connsiteX4" fmla="*/ 835605 w 840105"/>
                  <a:gd name="connsiteY4" fmla="*/ 336685 h 1084421"/>
                  <a:gd name="connsiteX5" fmla="*/ 837748 w 840105"/>
                  <a:gd name="connsiteY5" fmla="*/ 239816 h 1084421"/>
                  <a:gd name="connsiteX6" fmla="*/ 835605 w 840105"/>
                  <a:gd name="connsiteY6" fmla="*/ 241959 h 1084421"/>
                  <a:gd name="connsiteX7" fmla="*/ 774740 w 840105"/>
                  <a:gd name="connsiteY7" fmla="*/ 241959 h 1084421"/>
                  <a:gd name="connsiteX8" fmla="*/ 774311 w 840105"/>
                  <a:gd name="connsiteY8" fmla="*/ 181094 h 1084421"/>
                  <a:gd name="connsiteX9" fmla="*/ 835605 w 840105"/>
                  <a:gd name="connsiteY9" fmla="*/ 181094 h 1084421"/>
                  <a:gd name="connsiteX10" fmla="*/ 837319 w 840105"/>
                  <a:gd name="connsiteY10" fmla="*/ 182809 h 1084421"/>
                  <a:gd name="connsiteX11" fmla="*/ 835605 w 840105"/>
                  <a:gd name="connsiteY11" fmla="*/ 149376 h 1084421"/>
                  <a:gd name="connsiteX12" fmla="*/ 833462 w 840105"/>
                  <a:gd name="connsiteY12" fmla="*/ 122801 h 1084421"/>
                  <a:gd name="connsiteX13" fmla="*/ 809458 w 840105"/>
                  <a:gd name="connsiteY13" fmla="*/ 98798 h 1084421"/>
                  <a:gd name="connsiteX14" fmla="*/ 731449 w 840105"/>
                  <a:gd name="connsiteY14" fmla="*/ 98798 h 1084421"/>
                  <a:gd name="connsiteX15" fmla="*/ 720305 w 840105"/>
                  <a:gd name="connsiteY15" fmla="*/ 120230 h 1084421"/>
                  <a:gd name="connsiteX16" fmla="*/ 659440 w 840105"/>
                  <a:gd name="connsiteY16" fmla="*/ 120230 h 1084421"/>
                  <a:gd name="connsiteX17" fmla="*/ 659440 w 840105"/>
                  <a:gd name="connsiteY17" fmla="*/ 59365 h 1084421"/>
                  <a:gd name="connsiteX18" fmla="*/ 719876 w 840105"/>
                  <a:gd name="connsiteY18" fmla="*/ 59793 h 1084421"/>
                  <a:gd name="connsiteX19" fmla="*/ 731020 w 840105"/>
                  <a:gd name="connsiteY19" fmla="*/ 79510 h 1084421"/>
                  <a:gd name="connsiteX20" fmla="*/ 813745 w 840105"/>
                  <a:gd name="connsiteY20" fmla="*/ 79081 h 1084421"/>
                  <a:gd name="connsiteX21" fmla="*/ 817602 w 840105"/>
                  <a:gd name="connsiteY21" fmla="*/ 79081 h 1084421"/>
                  <a:gd name="connsiteX22" fmla="*/ 830890 w 840105"/>
                  <a:gd name="connsiteY22" fmla="*/ 92369 h 1084421"/>
                  <a:gd name="connsiteX23" fmla="*/ 824032 w 840105"/>
                  <a:gd name="connsiteY23" fmla="*/ 8787 h 1084421"/>
                  <a:gd name="connsiteX24" fmla="*/ 821889 w 840105"/>
                  <a:gd name="connsiteY24" fmla="*/ 3215 h 1084421"/>
                  <a:gd name="connsiteX25" fmla="*/ 818888 w 840105"/>
                  <a:gd name="connsiteY25" fmla="*/ 5787 h 1084421"/>
                  <a:gd name="connsiteX26" fmla="*/ 818888 w 840105"/>
                  <a:gd name="connsiteY26" fmla="*/ 5787 h 1084421"/>
                  <a:gd name="connsiteX27" fmla="*/ 806458 w 840105"/>
                  <a:gd name="connsiteY27" fmla="*/ 5787 h 1084421"/>
                  <a:gd name="connsiteX28" fmla="*/ 670155 w 840105"/>
                  <a:gd name="connsiteY28" fmla="*/ 6215 h 1084421"/>
                  <a:gd name="connsiteX29" fmla="*/ 616149 w 840105"/>
                  <a:gd name="connsiteY29" fmla="*/ 60222 h 1084421"/>
                  <a:gd name="connsiteX30" fmla="*/ 616149 w 840105"/>
                  <a:gd name="connsiteY30" fmla="*/ 211955 h 1084421"/>
                  <a:gd name="connsiteX31" fmla="*/ 616149 w 840105"/>
                  <a:gd name="connsiteY31" fmla="*/ 223957 h 1084421"/>
                  <a:gd name="connsiteX32" fmla="*/ 3215 w 840105"/>
                  <a:gd name="connsiteY32" fmla="*/ 836890 h 1084421"/>
                  <a:gd name="connsiteX33" fmla="*/ 49506 w 840105"/>
                  <a:gd name="connsiteY33" fmla="*/ 886611 h 1084421"/>
                  <a:gd name="connsiteX34" fmla="*/ 263819 w 840105"/>
                  <a:gd name="connsiteY34" fmla="*/ 672299 h 1084421"/>
                  <a:gd name="connsiteX35" fmla="*/ 285250 w 840105"/>
                  <a:gd name="connsiteY35" fmla="*/ 593431 h 1084421"/>
                  <a:gd name="connsiteX36" fmla="*/ 286536 w 840105"/>
                  <a:gd name="connsiteY36" fmla="*/ 588288 h 1084421"/>
                  <a:gd name="connsiteX37" fmla="*/ 563856 w 840105"/>
                  <a:gd name="connsiteY37" fmla="*/ 310968 h 1084421"/>
                  <a:gd name="connsiteX38" fmla="*/ 572000 w 840105"/>
                  <a:gd name="connsiteY38" fmla="*/ 310968 h 1084421"/>
                  <a:gd name="connsiteX39" fmla="*/ 650439 w 840105"/>
                  <a:gd name="connsiteY39" fmla="*/ 311396 h 1084421"/>
                  <a:gd name="connsiteX40" fmla="*/ 660297 w 840105"/>
                  <a:gd name="connsiteY40" fmla="*/ 295108 h 1084421"/>
                  <a:gd name="connsiteX41" fmla="*/ 721162 w 840105"/>
                  <a:gd name="connsiteY41" fmla="*/ 295108 h 1084421"/>
                  <a:gd name="connsiteX42" fmla="*/ 721162 w 840105"/>
                  <a:gd name="connsiteY42" fmla="*/ 355973 h 1084421"/>
                  <a:gd name="connsiteX43" fmla="*/ 660297 w 840105"/>
                  <a:gd name="connsiteY43" fmla="*/ 355973 h 1084421"/>
                  <a:gd name="connsiteX44" fmla="*/ 655582 w 840105"/>
                  <a:gd name="connsiteY44" fmla="*/ 349972 h 1084421"/>
                  <a:gd name="connsiteX45" fmla="*/ 579715 w 840105"/>
                  <a:gd name="connsiteY45" fmla="*/ 350401 h 1084421"/>
                  <a:gd name="connsiteX46" fmla="*/ 321683 w 840105"/>
                  <a:gd name="connsiteY46" fmla="*/ 608433 h 1084421"/>
                  <a:gd name="connsiteX47" fmla="*/ 300252 w 840105"/>
                  <a:gd name="connsiteY47" fmla="*/ 687300 h 1084421"/>
                  <a:gd name="connsiteX48" fmla="*/ 298966 w 840105"/>
                  <a:gd name="connsiteY48" fmla="*/ 692444 h 1084421"/>
                  <a:gd name="connsiteX49" fmla="*/ 75652 w 840105"/>
                  <a:gd name="connsiteY49" fmla="*/ 915757 h 1084421"/>
                  <a:gd name="connsiteX50" fmla="*/ 104370 w 840105"/>
                  <a:gd name="connsiteY50" fmla="*/ 949190 h 1084421"/>
                  <a:gd name="connsiteX51" fmla="*/ 384691 w 840105"/>
                  <a:gd name="connsiteY51" fmla="*/ 668870 h 1084421"/>
                  <a:gd name="connsiteX52" fmla="*/ 398407 w 840105"/>
                  <a:gd name="connsiteY52" fmla="*/ 617006 h 1084421"/>
                  <a:gd name="connsiteX53" fmla="*/ 399264 w 840105"/>
                  <a:gd name="connsiteY53" fmla="*/ 614434 h 1084421"/>
                  <a:gd name="connsiteX54" fmla="*/ 421124 w 840105"/>
                  <a:gd name="connsiteY54" fmla="*/ 592574 h 1084421"/>
                  <a:gd name="connsiteX55" fmla="*/ 421981 w 840105"/>
                  <a:gd name="connsiteY55" fmla="*/ 532995 h 1084421"/>
                  <a:gd name="connsiteX56" fmla="*/ 482846 w 840105"/>
                  <a:gd name="connsiteY56" fmla="*/ 533424 h 1084421"/>
                  <a:gd name="connsiteX57" fmla="*/ 482846 w 840105"/>
                  <a:gd name="connsiteY57" fmla="*/ 594289 h 1084421"/>
                  <a:gd name="connsiteX58" fmla="*/ 437840 w 840105"/>
                  <a:gd name="connsiteY58" fmla="*/ 604147 h 1084421"/>
                  <a:gd name="connsiteX59" fmla="*/ 416838 w 840105"/>
                  <a:gd name="connsiteY59" fmla="*/ 625150 h 1084421"/>
                  <a:gd name="connsiteX60" fmla="*/ 403122 w 840105"/>
                  <a:gd name="connsiteY60" fmla="*/ 677013 h 1084421"/>
                  <a:gd name="connsiteX61" fmla="*/ 402265 w 840105"/>
                  <a:gd name="connsiteY61" fmla="*/ 679585 h 1084421"/>
                  <a:gd name="connsiteX62" fmla="*/ 117229 w 840105"/>
                  <a:gd name="connsiteY62" fmla="*/ 964621 h 1084421"/>
                  <a:gd name="connsiteX63" fmla="*/ 139089 w 840105"/>
                  <a:gd name="connsiteY63" fmla="*/ 991195 h 1084421"/>
                  <a:gd name="connsiteX64" fmla="*/ 532567 w 840105"/>
                  <a:gd name="connsiteY64" fmla="*/ 597718 h 1084421"/>
                  <a:gd name="connsiteX65" fmla="*/ 532567 w 840105"/>
                  <a:gd name="connsiteY65" fmla="*/ 466130 h 1084421"/>
                  <a:gd name="connsiteX66" fmla="*/ 534281 w 840105"/>
                  <a:gd name="connsiteY66" fmla="*/ 460129 h 1084421"/>
                  <a:gd name="connsiteX67" fmla="*/ 541139 w 840105"/>
                  <a:gd name="connsiteY67" fmla="*/ 408694 h 1084421"/>
                  <a:gd name="connsiteX68" fmla="*/ 602004 w 840105"/>
                  <a:gd name="connsiteY68" fmla="*/ 409123 h 1084421"/>
                  <a:gd name="connsiteX69" fmla="*/ 602004 w 840105"/>
                  <a:gd name="connsiteY69" fmla="*/ 469559 h 1084421"/>
                  <a:gd name="connsiteX70" fmla="*/ 552283 w 840105"/>
                  <a:gd name="connsiteY70" fmla="*/ 477274 h 1084421"/>
                  <a:gd name="connsiteX71" fmla="*/ 552283 w 840105"/>
                  <a:gd name="connsiteY71" fmla="*/ 601575 h 1084421"/>
                  <a:gd name="connsiteX72" fmla="*/ 551855 w 840105"/>
                  <a:gd name="connsiteY72" fmla="*/ 605862 h 1084421"/>
                  <a:gd name="connsiteX73" fmla="*/ 151090 w 840105"/>
                  <a:gd name="connsiteY73" fmla="*/ 1006626 h 1084421"/>
                  <a:gd name="connsiteX74" fmla="*/ 176379 w 840105"/>
                  <a:gd name="connsiteY74" fmla="*/ 1038773 h 1084421"/>
                  <a:gd name="connsiteX75" fmla="*/ 471702 w 840105"/>
                  <a:gd name="connsiteY75" fmla="*/ 743450 h 1084421"/>
                  <a:gd name="connsiteX76" fmla="*/ 475560 w 840105"/>
                  <a:gd name="connsiteY76" fmla="*/ 743450 h 1084421"/>
                  <a:gd name="connsiteX77" fmla="*/ 513279 w 840105"/>
                  <a:gd name="connsiteY77" fmla="*/ 743022 h 1084421"/>
                  <a:gd name="connsiteX78" fmla="*/ 532995 w 840105"/>
                  <a:gd name="connsiteY78" fmla="*/ 709160 h 1084421"/>
                  <a:gd name="connsiteX79" fmla="*/ 542425 w 840105"/>
                  <a:gd name="connsiteY79" fmla="*/ 662440 h 1084421"/>
                  <a:gd name="connsiteX80" fmla="*/ 602861 w 840105"/>
                  <a:gd name="connsiteY80" fmla="*/ 662440 h 1084421"/>
                  <a:gd name="connsiteX81" fmla="*/ 603290 w 840105"/>
                  <a:gd name="connsiteY81" fmla="*/ 722876 h 1084421"/>
                  <a:gd name="connsiteX82" fmla="*/ 546283 w 840105"/>
                  <a:gd name="connsiteY82" fmla="*/ 725877 h 1084421"/>
                  <a:gd name="connsiteX83" fmla="*/ 527852 w 840105"/>
                  <a:gd name="connsiteY83" fmla="*/ 757595 h 1084421"/>
                  <a:gd name="connsiteX84" fmla="*/ 525280 w 840105"/>
                  <a:gd name="connsiteY84" fmla="*/ 762738 h 1084421"/>
                  <a:gd name="connsiteX85" fmla="*/ 519708 w 840105"/>
                  <a:gd name="connsiteY85" fmla="*/ 762738 h 1084421"/>
                  <a:gd name="connsiteX86" fmla="*/ 480274 w 840105"/>
                  <a:gd name="connsiteY86" fmla="*/ 762738 h 1084421"/>
                  <a:gd name="connsiteX87" fmla="*/ 188809 w 840105"/>
                  <a:gd name="connsiteY87" fmla="*/ 1054203 h 1084421"/>
                  <a:gd name="connsiteX88" fmla="*/ 211527 w 840105"/>
                  <a:gd name="connsiteY88" fmla="*/ 1084636 h 1084421"/>
                  <a:gd name="connsiteX89" fmla="*/ 517993 w 840105"/>
                  <a:gd name="connsiteY89" fmla="*/ 778169 h 1084421"/>
                  <a:gd name="connsiteX90" fmla="*/ 523566 w 840105"/>
                  <a:gd name="connsiteY90" fmla="*/ 779455 h 1084421"/>
                  <a:gd name="connsiteX91" fmla="*/ 584859 w 840105"/>
                  <a:gd name="connsiteY91" fmla="*/ 796171 h 1084421"/>
                  <a:gd name="connsiteX92" fmla="*/ 646152 w 840105"/>
                  <a:gd name="connsiteY92" fmla="*/ 734878 h 1084421"/>
                  <a:gd name="connsiteX93" fmla="*/ 646152 w 840105"/>
                  <a:gd name="connsiteY93" fmla="*/ 669727 h 1084421"/>
                  <a:gd name="connsiteX94" fmla="*/ 583573 w 840105"/>
                  <a:gd name="connsiteY94" fmla="*/ 605004 h 1084421"/>
                  <a:gd name="connsiteX95" fmla="*/ 584002 w 840105"/>
                  <a:gd name="connsiteY95" fmla="*/ 600718 h 1084421"/>
                  <a:gd name="connsiteX96" fmla="*/ 584002 w 840105"/>
                  <a:gd name="connsiteY96" fmla="*/ 541996 h 1084421"/>
                  <a:gd name="connsiteX97" fmla="*/ 583573 w 840105"/>
                  <a:gd name="connsiteY97" fmla="*/ 537710 h 1084421"/>
                  <a:gd name="connsiteX98" fmla="*/ 684729 w 840105"/>
                  <a:gd name="connsiteY98" fmla="*/ 436555 h 1084421"/>
                  <a:gd name="connsiteX99" fmla="*/ 689443 w 840105"/>
                  <a:gd name="connsiteY99" fmla="*/ 436555 h 10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840105" h="1084421">
                    <a:moveTo>
                      <a:pt x="689443" y="436555"/>
                    </a:moveTo>
                    <a:lnTo>
                      <a:pt x="773454" y="436555"/>
                    </a:lnTo>
                    <a:cubicBezTo>
                      <a:pt x="775597" y="432268"/>
                      <a:pt x="778597" y="427982"/>
                      <a:pt x="782027" y="424125"/>
                    </a:cubicBezTo>
                    <a:cubicBezTo>
                      <a:pt x="797886" y="408265"/>
                      <a:pt x="822746" y="407408"/>
                      <a:pt x="839462" y="421124"/>
                    </a:cubicBezTo>
                    <a:cubicBezTo>
                      <a:pt x="836462" y="392835"/>
                      <a:pt x="834747" y="364974"/>
                      <a:pt x="835605" y="336685"/>
                    </a:cubicBezTo>
                    <a:cubicBezTo>
                      <a:pt x="836033" y="304538"/>
                      <a:pt x="837319" y="271963"/>
                      <a:pt x="837748" y="239816"/>
                    </a:cubicBezTo>
                    <a:cubicBezTo>
                      <a:pt x="836890" y="240673"/>
                      <a:pt x="836462" y="241530"/>
                      <a:pt x="835605" y="241959"/>
                    </a:cubicBezTo>
                    <a:cubicBezTo>
                      <a:pt x="818888" y="258675"/>
                      <a:pt x="791885" y="258675"/>
                      <a:pt x="774740" y="241959"/>
                    </a:cubicBezTo>
                    <a:cubicBezTo>
                      <a:pt x="758023" y="225243"/>
                      <a:pt x="757595" y="197811"/>
                      <a:pt x="774311" y="181094"/>
                    </a:cubicBezTo>
                    <a:cubicBezTo>
                      <a:pt x="791028" y="164378"/>
                      <a:pt x="818888" y="164378"/>
                      <a:pt x="835605" y="181094"/>
                    </a:cubicBezTo>
                    <a:cubicBezTo>
                      <a:pt x="836033" y="181523"/>
                      <a:pt x="836462" y="182380"/>
                      <a:pt x="837319" y="182809"/>
                    </a:cubicBezTo>
                    <a:cubicBezTo>
                      <a:pt x="836890" y="171665"/>
                      <a:pt x="836462" y="160520"/>
                      <a:pt x="835605" y="149376"/>
                    </a:cubicBezTo>
                    <a:cubicBezTo>
                      <a:pt x="835176" y="140375"/>
                      <a:pt x="834319" y="131802"/>
                      <a:pt x="833462" y="122801"/>
                    </a:cubicBezTo>
                    <a:lnTo>
                      <a:pt x="809458" y="98798"/>
                    </a:lnTo>
                    <a:lnTo>
                      <a:pt x="731449" y="98798"/>
                    </a:lnTo>
                    <a:cubicBezTo>
                      <a:pt x="729734" y="106513"/>
                      <a:pt x="726305" y="113800"/>
                      <a:pt x="720305" y="120230"/>
                    </a:cubicBezTo>
                    <a:cubicBezTo>
                      <a:pt x="703588" y="136946"/>
                      <a:pt x="676156" y="136946"/>
                      <a:pt x="659440" y="120230"/>
                    </a:cubicBezTo>
                    <a:cubicBezTo>
                      <a:pt x="642723" y="103513"/>
                      <a:pt x="642723" y="76081"/>
                      <a:pt x="659440" y="59365"/>
                    </a:cubicBezTo>
                    <a:cubicBezTo>
                      <a:pt x="676156" y="42648"/>
                      <a:pt x="703160" y="42648"/>
                      <a:pt x="719876" y="59793"/>
                    </a:cubicBezTo>
                    <a:cubicBezTo>
                      <a:pt x="725448" y="65365"/>
                      <a:pt x="729306" y="72223"/>
                      <a:pt x="731020" y="79510"/>
                    </a:cubicBezTo>
                    <a:lnTo>
                      <a:pt x="813745" y="79081"/>
                    </a:lnTo>
                    <a:lnTo>
                      <a:pt x="817602" y="79081"/>
                    </a:lnTo>
                    <a:lnTo>
                      <a:pt x="830890" y="92369"/>
                    </a:lnTo>
                    <a:cubicBezTo>
                      <a:pt x="828747" y="64508"/>
                      <a:pt x="826175" y="36648"/>
                      <a:pt x="824032" y="8787"/>
                    </a:cubicBezTo>
                    <a:cubicBezTo>
                      <a:pt x="823175" y="7072"/>
                      <a:pt x="822746" y="4929"/>
                      <a:pt x="821889" y="3215"/>
                    </a:cubicBezTo>
                    <a:lnTo>
                      <a:pt x="818888" y="5787"/>
                    </a:lnTo>
                    <a:lnTo>
                      <a:pt x="818888" y="5787"/>
                    </a:lnTo>
                    <a:lnTo>
                      <a:pt x="806458" y="5787"/>
                    </a:lnTo>
                    <a:lnTo>
                      <a:pt x="670155" y="6215"/>
                    </a:lnTo>
                    <a:lnTo>
                      <a:pt x="616149" y="60222"/>
                    </a:lnTo>
                    <a:lnTo>
                      <a:pt x="616149" y="211955"/>
                    </a:lnTo>
                    <a:lnTo>
                      <a:pt x="616149" y="223957"/>
                    </a:lnTo>
                    <a:lnTo>
                      <a:pt x="3215" y="836890"/>
                    </a:lnTo>
                    <a:cubicBezTo>
                      <a:pt x="18645" y="853178"/>
                      <a:pt x="34076" y="869895"/>
                      <a:pt x="49506" y="886611"/>
                    </a:cubicBezTo>
                    <a:lnTo>
                      <a:pt x="263819" y="672299"/>
                    </a:lnTo>
                    <a:lnTo>
                      <a:pt x="285250" y="593431"/>
                    </a:lnTo>
                    <a:lnTo>
                      <a:pt x="286536" y="588288"/>
                    </a:lnTo>
                    <a:lnTo>
                      <a:pt x="563856" y="310968"/>
                    </a:lnTo>
                    <a:lnTo>
                      <a:pt x="572000" y="310968"/>
                    </a:lnTo>
                    <a:lnTo>
                      <a:pt x="650439" y="311396"/>
                    </a:lnTo>
                    <a:cubicBezTo>
                      <a:pt x="652582" y="305395"/>
                      <a:pt x="655582" y="299823"/>
                      <a:pt x="660297" y="295108"/>
                    </a:cubicBezTo>
                    <a:cubicBezTo>
                      <a:pt x="677013" y="278392"/>
                      <a:pt x="704445" y="278392"/>
                      <a:pt x="721162" y="295108"/>
                    </a:cubicBezTo>
                    <a:cubicBezTo>
                      <a:pt x="737878" y="311825"/>
                      <a:pt x="737878" y="339257"/>
                      <a:pt x="721162" y="355973"/>
                    </a:cubicBezTo>
                    <a:cubicBezTo>
                      <a:pt x="704445" y="372690"/>
                      <a:pt x="677013" y="372690"/>
                      <a:pt x="660297" y="355973"/>
                    </a:cubicBezTo>
                    <a:cubicBezTo>
                      <a:pt x="658582" y="354259"/>
                      <a:pt x="656868" y="352116"/>
                      <a:pt x="655582" y="349972"/>
                    </a:cubicBezTo>
                    <a:lnTo>
                      <a:pt x="579715" y="350401"/>
                    </a:lnTo>
                    <a:lnTo>
                      <a:pt x="321683" y="608433"/>
                    </a:lnTo>
                    <a:lnTo>
                      <a:pt x="300252" y="687300"/>
                    </a:lnTo>
                    <a:lnTo>
                      <a:pt x="298966" y="692444"/>
                    </a:lnTo>
                    <a:lnTo>
                      <a:pt x="75652" y="915757"/>
                    </a:lnTo>
                    <a:cubicBezTo>
                      <a:pt x="85511" y="926902"/>
                      <a:pt x="94940" y="938046"/>
                      <a:pt x="104370" y="949190"/>
                    </a:cubicBezTo>
                    <a:lnTo>
                      <a:pt x="384691" y="668870"/>
                    </a:lnTo>
                    <a:lnTo>
                      <a:pt x="398407" y="617006"/>
                    </a:lnTo>
                    <a:lnTo>
                      <a:pt x="399264" y="614434"/>
                    </a:lnTo>
                    <a:lnTo>
                      <a:pt x="421124" y="592574"/>
                    </a:lnTo>
                    <a:cubicBezTo>
                      <a:pt x="405265" y="575858"/>
                      <a:pt x="405265" y="549283"/>
                      <a:pt x="421981" y="532995"/>
                    </a:cubicBezTo>
                    <a:cubicBezTo>
                      <a:pt x="438698" y="516279"/>
                      <a:pt x="466130" y="516279"/>
                      <a:pt x="482846" y="533424"/>
                    </a:cubicBezTo>
                    <a:cubicBezTo>
                      <a:pt x="499563" y="550140"/>
                      <a:pt x="499563" y="577144"/>
                      <a:pt x="482846" y="594289"/>
                    </a:cubicBezTo>
                    <a:cubicBezTo>
                      <a:pt x="470416" y="606719"/>
                      <a:pt x="452842" y="609719"/>
                      <a:pt x="437840" y="604147"/>
                    </a:cubicBezTo>
                    <a:lnTo>
                      <a:pt x="416838" y="625150"/>
                    </a:lnTo>
                    <a:lnTo>
                      <a:pt x="403122" y="677013"/>
                    </a:lnTo>
                    <a:lnTo>
                      <a:pt x="402265" y="679585"/>
                    </a:lnTo>
                    <a:lnTo>
                      <a:pt x="117229" y="964621"/>
                    </a:lnTo>
                    <a:cubicBezTo>
                      <a:pt x="124516" y="973622"/>
                      <a:pt x="131802" y="982194"/>
                      <a:pt x="139089" y="991195"/>
                    </a:cubicBezTo>
                    <a:lnTo>
                      <a:pt x="532567" y="597718"/>
                    </a:lnTo>
                    <a:lnTo>
                      <a:pt x="532567" y="466130"/>
                    </a:lnTo>
                    <a:cubicBezTo>
                      <a:pt x="532567" y="463987"/>
                      <a:pt x="532995" y="461843"/>
                      <a:pt x="534281" y="460129"/>
                    </a:cubicBezTo>
                    <a:cubicBezTo>
                      <a:pt x="525280" y="443841"/>
                      <a:pt x="526995" y="422410"/>
                      <a:pt x="541139" y="408694"/>
                    </a:cubicBezTo>
                    <a:cubicBezTo>
                      <a:pt x="557856" y="391978"/>
                      <a:pt x="585288" y="392406"/>
                      <a:pt x="602004" y="409123"/>
                    </a:cubicBezTo>
                    <a:cubicBezTo>
                      <a:pt x="618720" y="425839"/>
                      <a:pt x="618720" y="452842"/>
                      <a:pt x="602004" y="469559"/>
                    </a:cubicBezTo>
                    <a:cubicBezTo>
                      <a:pt x="588288" y="483275"/>
                      <a:pt x="568143" y="485847"/>
                      <a:pt x="552283" y="477274"/>
                    </a:cubicBezTo>
                    <a:lnTo>
                      <a:pt x="552283" y="601575"/>
                    </a:lnTo>
                    <a:lnTo>
                      <a:pt x="551855" y="605862"/>
                    </a:lnTo>
                    <a:lnTo>
                      <a:pt x="151090" y="1006626"/>
                    </a:lnTo>
                    <a:cubicBezTo>
                      <a:pt x="159663" y="1017342"/>
                      <a:pt x="167807" y="1028057"/>
                      <a:pt x="176379" y="1038773"/>
                    </a:cubicBezTo>
                    <a:lnTo>
                      <a:pt x="471702" y="743450"/>
                    </a:lnTo>
                    <a:lnTo>
                      <a:pt x="475560" y="743450"/>
                    </a:lnTo>
                    <a:lnTo>
                      <a:pt x="513279" y="743022"/>
                    </a:lnTo>
                    <a:lnTo>
                      <a:pt x="532995" y="709160"/>
                    </a:lnTo>
                    <a:cubicBezTo>
                      <a:pt x="526566" y="693730"/>
                      <a:pt x="529566" y="675299"/>
                      <a:pt x="542425" y="662440"/>
                    </a:cubicBezTo>
                    <a:cubicBezTo>
                      <a:pt x="559141" y="645724"/>
                      <a:pt x="586145" y="645724"/>
                      <a:pt x="602861" y="662440"/>
                    </a:cubicBezTo>
                    <a:cubicBezTo>
                      <a:pt x="619578" y="679156"/>
                      <a:pt x="620006" y="706160"/>
                      <a:pt x="603290" y="722876"/>
                    </a:cubicBezTo>
                    <a:cubicBezTo>
                      <a:pt x="587859" y="738735"/>
                      <a:pt x="562999" y="739593"/>
                      <a:pt x="546283" y="725877"/>
                    </a:cubicBezTo>
                    <a:lnTo>
                      <a:pt x="527852" y="757595"/>
                    </a:lnTo>
                    <a:lnTo>
                      <a:pt x="525280" y="762738"/>
                    </a:lnTo>
                    <a:lnTo>
                      <a:pt x="519708" y="762738"/>
                    </a:lnTo>
                    <a:lnTo>
                      <a:pt x="480274" y="762738"/>
                    </a:lnTo>
                    <a:lnTo>
                      <a:pt x="188809" y="1054203"/>
                    </a:lnTo>
                    <a:cubicBezTo>
                      <a:pt x="196525" y="1064062"/>
                      <a:pt x="203811" y="1074349"/>
                      <a:pt x="211527" y="1084636"/>
                    </a:cubicBezTo>
                    <a:lnTo>
                      <a:pt x="517993" y="778169"/>
                    </a:lnTo>
                    <a:lnTo>
                      <a:pt x="523566" y="779455"/>
                    </a:lnTo>
                    <a:lnTo>
                      <a:pt x="584859" y="796171"/>
                    </a:lnTo>
                    <a:lnTo>
                      <a:pt x="646152" y="734878"/>
                    </a:lnTo>
                    <a:lnTo>
                      <a:pt x="646152" y="669727"/>
                    </a:lnTo>
                    <a:lnTo>
                      <a:pt x="583573" y="605004"/>
                    </a:lnTo>
                    <a:lnTo>
                      <a:pt x="584002" y="600718"/>
                    </a:lnTo>
                    <a:lnTo>
                      <a:pt x="584002" y="541996"/>
                    </a:lnTo>
                    <a:lnTo>
                      <a:pt x="583573" y="537710"/>
                    </a:lnTo>
                    <a:lnTo>
                      <a:pt x="684729" y="436555"/>
                    </a:lnTo>
                    <a:lnTo>
                      <a:pt x="689443" y="4365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32">
                <a:extLst>
                  <a:ext uri="{FF2B5EF4-FFF2-40B4-BE49-F238E27FC236}">
                    <a16:creationId xmlns:a16="http://schemas.microsoft.com/office/drawing/2014/main" id="{91EAF4F8-699D-47C3-8341-A048C2194F22}"/>
                  </a:ext>
                </a:extLst>
              </p:cNvPr>
              <p:cNvSpPr/>
              <p:nvPr/>
            </p:nvSpPr>
            <p:spPr>
              <a:xfrm>
                <a:off x="5947053" y="3832551"/>
                <a:ext cx="12859" cy="12859"/>
              </a:xfrm>
              <a:custGeom>
                <a:avLst/>
                <a:gdLst>
                  <a:gd name="connsiteX0" fmla="*/ 12644 w 12858"/>
                  <a:gd name="connsiteY0" fmla="*/ 10930 h 12858"/>
                  <a:gd name="connsiteX1" fmla="*/ 8358 w 12858"/>
                  <a:gd name="connsiteY1" fmla="*/ 3215 h 12858"/>
                  <a:gd name="connsiteX2" fmla="*/ 3215 w 12858"/>
                  <a:gd name="connsiteY2" fmla="*/ 3215 h 12858"/>
                  <a:gd name="connsiteX3" fmla="*/ 12644 w 12858"/>
                  <a:gd name="connsiteY3" fmla="*/ 10930 h 1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" h="12858">
                    <a:moveTo>
                      <a:pt x="12644" y="10930"/>
                    </a:moveTo>
                    <a:cubicBezTo>
                      <a:pt x="11359" y="8358"/>
                      <a:pt x="9644" y="5786"/>
                      <a:pt x="8358" y="3215"/>
                    </a:cubicBezTo>
                    <a:lnTo>
                      <a:pt x="3215" y="3215"/>
                    </a:lnTo>
                    <a:cubicBezTo>
                      <a:pt x="6215" y="5786"/>
                      <a:pt x="9215" y="8358"/>
                      <a:pt x="12644" y="109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33">
                <a:extLst>
                  <a:ext uri="{FF2B5EF4-FFF2-40B4-BE49-F238E27FC236}">
                    <a16:creationId xmlns:a16="http://schemas.microsoft.com/office/drawing/2014/main" id="{E9DA8196-04E4-4F71-9617-A89026974B6A}"/>
                  </a:ext>
                </a:extLst>
              </p:cNvPr>
              <p:cNvSpPr/>
              <p:nvPr/>
            </p:nvSpPr>
            <p:spPr>
              <a:xfrm>
                <a:off x="5950053" y="3225617"/>
                <a:ext cx="522923" cy="771525"/>
              </a:xfrm>
              <a:custGeom>
                <a:avLst/>
                <a:gdLst>
                  <a:gd name="connsiteX0" fmla="*/ 392406 w 522922"/>
                  <a:gd name="connsiteY0" fmla="*/ 486704 h 771525"/>
                  <a:gd name="connsiteX1" fmla="*/ 392406 w 522922"/>
                  <a:gd name="connsiteY1" fmla="*/ 486704 h 771525"/>
                  <a:gd name="connsiteX2" fmla="*/ 392406 w 522922"/>
                  <a:gd name="connsiteY2" fmla="*/ 152376 h 771525"/>
                  <a:gd name="connsiteX3" fmla="*/ 392406 w 522922"/>
                  <a:gd name="connsiteY3" fmla="*/ 144232 h 771525"/>
                  <a:gd name="connsiteX4" fmla="*/ 520994 w 522922"/>
                  <a:gd name="connsiteY4" fmla="*/ 15645 h 771525"/>
                  <a:gd name="connsiteX5" fmla="*/ 516279 w 522922"/>
                  <a:gd name="connsiteY5" fmla="*/ 3215 h 771525"/>
                  <a:gd name="connsiteX6" fmla="*/ 248817 w 522922"/>
                  <a:gd name="connsiteY6" fmla="*/ 270248 h 771525"/>
                  <a:gd name="connsiteX7" fmla="*/ 231243 w 522922"/>
                  <a:gd name="connsiteY7" fmla="*/ 335399 h 771525"/>
                  <a:gd name="connsiteX8" fmla="*/ 230386 w 522922"/>
                  <a:gd name="connsiteY8" fmla="*/ 337542 h 771525"/>
                  <a:gd name="connsiteX9" fmla="*/ 3215 w 522922"/>
                  <a:gd name="connsiteY9" fmla="*/ 564713 h 771525"/>
                  <a:gd name="connsiteX10" fmla="*/ 34076 w 522922"/>
                  <a:gd name="connsiteY10" fmla="*/ 619149 h 771525"/>
                  <a:gd name="connsiteX11" fmla="*/ 307538 w 522922"/>
                  <a:gd name="connsiteY11" fmla="*/ 345686 h 771525"/>
                  <a:gd name="connsiteX12" fmla="*/ 289108 w 522922"/>
                  <a:gd name="connsiteY12" fmla="*/ 334971 h 771525"/>
                  <a:gd name="connsiteX13" fmla="*/ 289536 w 522922"/>
                  <a:gd name="connsiteY13" fmla="*/ 274106 h 771525"/>
                  <a:gd name="connsiteX14" fmla="*/ 349972 w 522922"/>
                  <a:gd name="connsiteY14" fmla="*/ 274106 h 771525"/>
                  <a:gd name="connsiteX15" fmla="*/ 349972 w 522922"/>
                  <a:gd name="connsiteY15" fmla="*/ 334971 h 771525"/>
                  <a:gd name="connsiteX16" fmla="*/ 335828 w 522922"/>
                  <a:gd name="connsiteY16" fmla="*/ 344400 h 771525"/>
                  <a:gd name="connsiteX17" fmla="*/ 334113 w 522922"/>
                  <a:gd name="connsiteY17" fmla="*/ 346543 h 771525"/>
                  <a:gd name="connsiteX18" fmla="*/ 43505 w 522922"/>
                  <a:gd name="connsiteY18" fmla="*/ 637151 h 771525"/>
                  <a:gd name="connsiteX19" fmla="*/ 51649 w 522922"/>
                  <a:gd name="connsiteY19" fmla="*/ 652153 h 771525"/>
                  <a:gd name="connsiteX20" fmla="*/ 215813 w 522922"/>
                  <a:gd name="connsiteY20" fmla="*/ 771311 h 771525"/>
                  <a:gd name="connsiteX21" fmla="*/ 215813 w 522922"/>
                  <a:gd name="connsiteY21" fmla="*/ 671441 h 771525"/>
                  <a:gd name="connsiteX22" fmla="*/ 215813 w 522922"/>
                  <a:gd name="connsiteY22" fmla="*/ 663297 h 771525"/>
                  <a:gd name="connsiteX23" fmla="*/ 392406 w 522922"/>
                  <a:gd name="connsiteY23" fmla="*/ 48670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2922" h="771525">
                    <a:moveTo>
                      <a:pt x="392406" y="486704"/>
                    </a:moveTo>
                    <a:lnTo>
                      <a:pt x="392406" y="486704"/>
                    </a:lnTo>
                    <a:lnTo>
                      <a:pt x="392406" y="152376"/>
                    </a:lnTo>
                    <a:lnTo>
                      <a:pt x="392406" y="144232"/>
                    </a:lnTo>
                    <a:lnTo>
                      <a:pt x="520994" y="15645"/>
                    </a:lnTo>
                    <a:cubicBezTo>
                      <a:pt x="519279" y="11359"/>
                      <a:pt x="517565" y="7072"/>
                      <a:pt x="516279" y="3215"/>
                    </a:cubicBezTo>
                    <a:lnTo>
                      <a:pt x="248817" y="270248"/>
                    </a:lnTo>
                    <a:lnTo>
                      <a:pt x="231243" y="335399"/>
                    </a:lnTo>
                    <a:lnTo>
                      <a:pt x="230386" y="337542"/>
                    </a:lnTo>
                    <a:lnTo>
                      <a:pt x="3215" y="564713"/>
                    </a:lnTo>
                    <a:cubicBezTo>
                      <a:pt x="13502" y="582716"/>
                      <a:pt x="23789" y="600718"/>
                      <a:pt x="34076" y="619149"/>
                    </a:cubicBezTo>
                    <a:lnTo>
                      <a:pt x="307538" y="345686"/>
                    </a:lnTo>
                    <a:cubicBezTo>
                      <a:pt x="301109" y="343543"/>
                      <a:pt x="294680" y="340543"/>
                      <a:pt x="289108" y="334971"/>
                    </a:cubicBezTo>
                    <a:cubicBezTo>
                      <a:pt x="272391" y="318254"/>
                      <a:pt x="272391" y="291251"/>
                      <a:pt x="289536" y="274106"/>
                    </a:cubicBezTo>
                    <a:cubicBezTo>
                      <a:pt x="306253" y="257389"/>
                      <a:pt x="333256" y="257389"/>
                      <a:pt x="349972" y="274106"/>
                    </a:cubicBezTo>
                    <a:cubicBezTo>
                      <a:pt x="366689" y="290822"/>
                      <a:pt x="366689" y="317826"/>
                      <a:pt x="349972" y="334971"/>
                    </a:cubicBezTo>
                    <a:cubicBezTo>
                      <a:pt x="345686" y="339257"/>
                      <a:pt x="340971" y="342257"/>
                      <a:pt x="335828" y="344400"/>
                    </a:cubicBezTo>
                    <a:cubicBezTo>
                      <a:pt x="335399" y="345257"/>
                      <a:pt x="334542" y="346115"/>
                      <a:pt x="334113" y="346543"/>
                    </a:cubicBezTo>
                    <a:lnTo>
                      <a:pt x="43505" y="637151"/>
                    </a:lnTo>
                    <a:cubicBezTo>
                      <a:pt x="46077" y="642295"/>
                      <a:pt x="49077" y="647010"/>
                      <a:pt x="51649" y="652153"/>
                    </a:cubicBezTo>
                    <a:cubicBezTo>
                      <a:pt x="105227" y="694158"/>
                      <a:pt x="160091" y="733592"/>
                      <a:pt x="215813" y="771311"/>
                    </a:cubicBezTo>
                    <a:lnTo>
                      <a:pt x="215813" y="671441"/>
                    </a:lnTo>
                    <a:lnTo>
                      <a:pt x="215813" y="663297"/>
                    </a:lnTo>
                    <a:lnTo>
                      <a:pt x="392406" y="4867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34">
                <a:extLst>
                  <a:ext uri="{FF2B5EF4-FFF2-40B4-BE49-F238E27FC236}">
                    <a16:creationId xmlns:a16="http://schemas.microsoft.com/office/drawing/2014/main" id="{8D41966F-34A5-459C-B467-DF6ECFF39024}"/>
                  </a:ext>
                </a:extLst>
              </p:cNvPr>
              <p:cNvSpPr/>
              <p:nvPr/>
            </p:nvSpPr>
            <p:spPr>
              <a:xfrm>
                <a:off x="5633728" y="487132"/>
                <a:ext cx="600075" cy="347186"/>
              </a:xfrm>
              <a:custGeom>
                <a:avLst/>
                <a:gdLst>
                  <a:gd name="connsiteX0" fmla="*/ 548426 w 600075"/>
                  <a:gd name="connsiteY0" fmla="*/ 347401 h 347186"/>
                  <a:gd name="connsiteX1" fmla="*/ 567714 w 600075"/>
                  <a:gd name="connsiteY1" fmla="*/ 340543 h 347186"/>
                  <a:gd name="connsiteX2" fmla="*/ 599004 w 600075"/>
                  <a:gd name="connsiteY2" fmla="*/ 290393 h 347186"/>
                  <a:gd name="connsiteX3" fmla="*/ 495276 w 600075"/>
                  <a:gd name="connsiteY3" fmla="*/ 186666 h 347186"/>
                  <a:gd name="connsiteX4" fmla="*/ 495705 w 600075"/>
                  <a:gd name="connsiteY4" fmla="*/ 182380 h 347186"/>
                  <a:gd name="connsiteX5" fmla="*/ 495276 w 600075"/>
                  <a:gd name="connsiteY5" fmla="*/ 126659 h 347186"/>
                  <a:gd name="connsiteX6" fmla="*/ 430983 w 600075"/>
                  <a:gd name="connsiteY6" fmla="*/ 62365 h 347186"/>
                  <a:gd name="connsiteX7" fmla="*/ 268534 w 600075"/>
                  <a:gd name="connsiteY7" fmla="*/ 62365 h 347186"/>
                  <a:gd name="connsiteX8" fmla="*/ 209383 w 600075"/>
                  <a:gd name="connsiteY8" fmla="*/ 3215 h 347186"/>
                  <a:gd name="connsiteX9" fmla="*/ 3215 w 600075"/>
                  <a:gd name="connsiteY9" fmla="*/ 3215 h 347186"/>
                  <a:gd name="connsiteX10" fmla="*/ 4929 w 600075"/>
                  <a:gd name="connsiteY10" fmla="*/ 22503 h 347186"/>
                  <a:gd name="connsiteX11" fmla="*/ 5786 w 600075"/>
                  <a:gd name="connsiteY11" fmla="*/ 32361 h 347186"/>
                  <a:gd name="connsiteX12" fmla="*/ 210241 w 600075"/>
                  <a:gd name="connsiteY12" fmla="*/ 31933 h 347186"/>
                  <a:gd name="connsiteX13" fmla="*/ 214527 w 600075"/>
                  <a:gd name="connsiteY13" fmla="*/ 32361 h 347186"/>
                  <a:gd name="connsiteX14" fmla="*/ 318683 w 600075"/>
                  <a:gd name="connsiteY14" fmla="*/ 136517 h 347186"/>
                  <a:gd name="connsiteX15" fmla="*/ 353830 w 600075"/>
                  <a:gd name="connsiteY15" fmla="*/ 136517 h 347186"/>
                  <a:gd name="connsiteX16" fmla="*/ 367975 w 600075"/>
                  <a:gd name="connsiteY16" fmla="*/ 94940 h 347186"/>
                  <a:gd name="connsiteX17" fmla="*/ 437840 w 600075"/>
                  <a:gd name="connsiteY17" fmla="*/ 94512 h 347186"/>
                  <a:gd name="connsiteX18" fmla="*/ 437840 w 600075"/>
                  <a:gd name="connsiteY18" fmla="*/ 164378 h 347186"/>
                  <a:gd name="connsiteX19" fmla="*/ 367975 w 600075"/>
                  <a:gd name="connsiteY19" fmla="*/ 164378 h 347186"/>
                  <a:gd name="connsiteX20" fmla="*/ 361117 w 600075"/>
                  <a:gd name="connsiteY20" fmla="*/ 155377 h 347186"/>
                  <a:gd name="connsiteX21" fmla="*/ 315254 w 600075"/>
                  <a:gd name="connsiteY21" fmla="*/ 155377 h 347186"/>
                  <a:gd name="connsiteX22" fmla="*/ 310968 w 600075"/>
                  <a:gd name="connsiteY22" fmla="*/ 155805 h 347186"/>
                  <a:gd name="connsiteX23" fmla="*/ 206383 w 600075"/>
                  <a:gd name="connsiteY23" fmla="*/ 51221 h 347186"/>
                  <a:gd name="connsiteX24" fmla="*/ 7930 w 600075"/>
                  <a:gd name="connsiteY24" fmla="*/ 51221 h 347186"/>
                  <a:gd name="connsiteX25" fmla="*/ 12644 w 600075"/>
                  <a:gd name="connsiteY25" fmla="*/ 82082 h 347186"/>
                  <a:gd name="connsiteX26" fmla="*/ 196525 w 600075"/>
                  <a:gd name="connsiteY26" fmla="*/ 82082 h 347186"/>
                  <a:gd name="connsiteX27" fmla="*/ 202954 w 600075"/>
                  <a:gd name="connsiteY27" fmla="*/ 82082 h 347186"/>
                  <a:gd name="connsiteX28" fmla="*/ 331970 w 600075"/>
                  <a:gd name="connsiteY28" fmla="*/ 211098 h 347186"/>
                  <a:gd name="connsiteX29" fmla="*/ 465701 w 600075"/>
                  <a:gd name="connsiteY29" fmla="*/ 211098 h 347186"/>
                  <a:gd name="connsiteX30" fmla="*/ 472130 w 600075"/>
                  <a:gd name="connsiteY30" fmla="*/ 211098 h 347186"/>
                  <a:gd name="connsiteX31" fmla="*/ 548855 w 600075"/>
                  <a:gd name="connsiteY31" fmla="*/ 287822 h 347186"/>
                  <a:gd name="connsiteX32" fmla="*/ 548426 w 600075"/>
                  <a:gd name="connsiteY32" fmla="*/ 294251 h 347186"/>
                  <a:gd name="connsiteX33" fmla="*/ 548426 w 600075"/>
                  <a:gd name="connsiteY33" fmla="*/ 347401 h 3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0075" h="347186">
                    <a:moveTo>
                      <a:pt x="548426" y="347401"/>
                    </a:moveTo>
                    <a:cubicBezTo>
                      <a:pt x="554855" y="346543"/>
                      <a:pt x="561285" y="344400"/>
                      <a:pt x="567714" y="340543"/>
                    </a:cubicBezTo>
                    <a:cubicBezTo>
                      <a:pt x="584430" y="328970"/>
                      <a:pt x="591717" y="308824"/>
                      <a:pt x="599004" y="290393"/>
                    </a:cubicBezTo>
                    <a:lnTo>
                      <a:pt x="495276" y="186666"/>
                    </a:lnTo>
                    <a:lnTo>
                      <a:pt x="495705" y="182380"/>
                    </a:lnTo>
                    <a:lnTo>
                      <a:pt x="495276" y="126659"/>
                    </a:lnTo>
                    <a:lnTo>
                      <a:pt x="430983" y="62365"/>
                    </a:lnTo>
                    <a:lnTo>
                      <a:pt x="268534" y="62365"/>
                    </a:lnTo>
                    <a:lnTo>
                      <a:pt x="209383" y="3215"/>
                    </a:lnTo>
                    <a:lnTo>
                      <a:pt x="3215" y="3215"/>
                    </a:lnTo>
                    <a:cubicBezTo>
                      <a:pt x="3643" y="9644"/>
                      <a:pt x="4501" y="16073"/>
                      <a:pt x="4929" y="22503"/>
                    </a:cubicBezTo>
                    <a:cubicBezTo>
                      <a:pt x="5358" y="25932"/>
                      <a:pt x="5358" y="28932"/>
                      <a:pt x="5786" y="32361"/>
                    </a:cubicBezTo>
                    <a:lnTo>
                      <a:pt x="210241" y="31933"/>
                    </a:lnTo>
                    <a:lnTo>
                      <a:pt x="214527" y="32361"/>
                    </a:lnTo>
                    <a:lnTo>
                      <a:pt x="318683" y="136517"/>
                    </a:lnTo>
                    <a:lnTo>
                      <a:pt x="353830" y="136517"/>
                    </a:lnTo>
                    <a:cubicBezTo>
                      <a:pt x="351687" y="121944"/>
                      <a:pt x="356402" y="106085"/>
                      <a:pt x="367975" y="94940"/>
                    </a:cubicBezTo>
                    <a:cubicBezTo>
                      <a:pt x="387263" y="75652"/>
                      <a:pt x="418552" y="75224"/>
                      <a:pt x="437840" y="94512"/>
                    </a:cubicBezTo>
                    <a:cubicBezTo>
                      <a:pt x="457129" y="113800"/>
                      <a:pt x="457129" y="145090"/>
                      <a:pt x="437840" y="164378"/>
                    </a:cubicBezTo>
                    <a:cubicBezTo>
                      <a:pt x="418552" y="183666"/>
                      <a:pt x="387263" y="183666"/>
                      <a:pt x="367975" y="164378"/>
                    </a:cubicBezTo>
                    <a:cubicBezTo>
                      <a:pt x="365403" y="161806"/>
                      <a:pt x="362831" y="158806"/>
                      <a:pt x="361117" y="155377"/>
                    </a:cubicBezTo>
                    <a:lnTo>
                      <a:pt x="315254" y="155377"/>
                    </a:lnTo>
                    <a:lnTo>
                      <a:pt x="310968" y="155805"/>
                    </a:lnTo>
                    <a:lnTo>
                      <a:pt x="206383" y="51221"/>
                    </a:lnTo>
                    <a:lnTo>
                      <a:pt x="7930" y="51221"/>
                    </a:lnTo>
                    <a:cubicBezTo>
                      <a:pt x="9215" y="61508"/>
                      <a:pt x="10930" y="71795"/>
                      <a:pt x="12644" y="82082"/>
                    </a:cubicBezTo>
                    <a:lnTo>
                      <a:pt x="196525" y="82082"/>
                    </a:lnTo>
                    <a:lnTo>
                      <a:pt x="202954" y="82082"/>
                    </a:lnTo>
                    <a:lnTo>
                      <a:pt x="331970" y="211098"/>
                    </a:lnTo>
                    <a:lnTo>
                      <a:pt x="465701" y="211098"/>
                    </a:lnTo>
                    <a:lnTo>
                      <a:pt x="472130" y="211098"/>
                    </a:lnTo>
                    <a:lnTo>
                      <a:pt x="548855" y="287822"/>
                    </a:lnTo>
                    <a:lnTo>
                      <a:pt x="548426" y="294251"/>
                    </a:lnTo>
                    <a:lnTo>
                      <a:pt x="548426" y="3474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35">
                <a:extLst>
                  <a:ext uri="{FF2B5EF4-FFF2-40B4-BE49-F238E27FC236}">
                    <a16:creationId xmlns:a16="http://schemas.microsoft.com/office/drawing/2014/main" id="{D20C9EFD-BCAB-40B0-A784-40B4A03F4B3F}"/>
                  </a:ext>
                </a:extLst>
              </p:cNvPr>
              <p:cNvSpPr/>
              <p:nvPr/>
            </p:nvSpPr>
            <p:spPr>
              <a:xfrm>
                <a:off x="6729722" y="2099620"/>
                <a:ext cx="235744" cy="278606"/>
              </a:xfrm>
              <a:custGeom>
                <a:avLst/>
                <a:gdLst>
                  <a:gd name="connsiteX0" fmla="*/ 8787 w 235743"/>
                  <a:gd name="connsiteY0" fmla="*/ 272391 h 278606"/>
                  <a:gd name="connsiteX1" fmla="*/ 10501 w 235743"/>
                  <a:gd name="connsiteY1" fmla="*/ 278821 h 278606"/>
                  <a:gd name="connsiteX2" fmla="*/ 224385 w 235743"/>
                  <a:gd name="connsiteY2" fmla="*/ 106513 h 278606"/>
                  <a:gd name="connsiteX3" fmla="*/ 233386 w 235743"/>
                  <a:gd name="connsiteY3" fmla="*/ 29361 h 278606"/>
                  <a:gd name="connsiteX4" fmla="*/ 233386 w 235743"/>
                  <a:gd name="connsiteY4" fmla="*/ 29361 h 278606"/>
                  <a:gd name="connsiteX5" fmla="*/ 233815 w 235743"/>
                  <a:gd name="connsiteY5" fmla="*/ 26360 h 278606"/>
                  <a:gd name="connsiteX6" fmla="*/ 205097 w 235743"/>
                  <a:gd name="connsiteY6" fmla="*/ 3215 h 278606"/>
                  <a:gd name="connsiteX7" fmla="*/ 195239 w 235743"/>
                  <a:gd name="connsiteY7" fmla="*/ 94083 h 278606"/>
                  <a:gd name="connsiteX8" fmla="*/ 194382 w 235743"/>
                  <a:gd name="connsiteY8" fmla="*/ 100084 h 278606"/>
                  <a:gd name="connsiteX9" fmla="*/ 3215 w 235743"/>
                  <a:gd name="connsiteY9" fmla="*/ 253960 h 278606"/>
                  <a:gd name="connsiteX10" fmla="*/ 8787 w 235743"/>
                  <a:gd name="connsiteY10" fmla="*/ 272391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43" h="278606">
                    <a:moveTo>
                      <a:pt x="8787" y="272391"/>
                    </a:moveTo>
                    <a:cubicBezTo>
                      <a:pt x="9216" y="274534"/>
                      <a:pt x="10073" y="276678"/>
                      <a:pt x="10501" y="278821"/>
                    </a:cubicBezTo>
                    <a:lnTo>
                      <a:pt x="224385" y="106513"/>
                    </a:lnTo>
                    <a:lnTo>
                      <a:pt x="233386" y="29361"/>
                    </a:lnTo>
                    <a:lnTo>
                      <a:pt x="233386" y="29361"/>
                    </a:lnTo>
                    <a:lnTo>
                      <a:pt x="233815" y="26360"/>
                    </a:lnTo>
                    <a:cubicBezTo>
                      <a:pt x="223957" y="19074"/>
                      <a:pt x="214098" y="11787"/>
                      <a:pt x="205097" y="3215"/>
                    </a:cubicBezTo>
                    <a:lnTo>
                      <a:pt x="195239" y="94083"/>
                    </a:lnTo>
                    <a:lnTo>
                      <a:pt x="194382" y="100084"/>
                    </a:lnTo>
                    <a:lnTo>
                      <a:pt x="3215" y="253960"/>
                    </a:lnTo>
                    <a:cubicBezTo>
                      <a:pt x="5358" y="259961"/>
                      <a:pt x="7072" y="266390"/>
                      <a:pt x="8787" y="2723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36">
                <a:extLst>
                  <a:ext uri="{FF2B5EF4-FFF2-40B4-BE49-F238E27FC236}">
                    <a16:creationId xmlns:a16="http://schemas.microsoft.com/office/drawing/2014/main" id="{54E16557-5F23-48E8-99DA-4F1EBEF727C8}"/>
                  </a:ext>
                </a:extLst>
              </p:cNvPr>
              <p:cNvSpPr/>
              <p:nvPr/>
            </p:nvSpPr>
            <p:spPr>
              <a:xfrm>
                <a:off x="7230356" y="2972300"/>
                <a:ext cx="227171" cy="210026"/>
              </a:xfrm>
              <a:custGeom>
                <a:avLst/>
                <a:gdLst>
                  <a:gd name="connsiteX0" fmla="*/ 93654 w 227171"/>
                  <a:gd name="connsiteY0" fmla="*/ 98798 h 210026"/>
                  <a:gd name="connsiteX1" fmla="*/ 55507 w 227171"/>
                  <a:gd name="connsiteY1" fmla="*/ 94512 h 210026"/>
                  <a:gd name="connsiteX2" fmla="*/ 34504 w 227171"/>
                  <a:gd name="connsiteY2" fmla="*/ 111228 h 210026"/>
                  <a:gd name="connsiteX3" fmla="*/ 3215 w 227171"/>
                  <a:gd name="connsiteY3" fmla="*/ 206812 h 210026"/>
                  <a:gd name="connsiteX4" fmla="*/ 196524 w 227171"/>
                  <a:gd name="connsiteY4" fmla="*/ 50792 h 210026"/>
                  <a:gd name="connsiteX5" fmla="*/ 226528 w 227171"/>
                  <a:gd name="connsiteY5" fmla="*/ 26789 h 210026"/>
                  <a:gd name="connsiteX6" fmla="*/ 215813 w 227171"/>
                  <a:gd name="connsiteY6" fmla="*/ 3215 h 210026"/>
                  <a:gd name="connsiteX7" fmla="*/ 97083 w 227171"/>
                  <a:gd name="connsiteY7" fmla="*/ 99227 h 210026"/>
                  <a:gd name="connsiteX8" fmla="*/ 93654 w 227171"/>
                  <a:gd name="connsiteY8" fmla="*/ 98798 h 21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171" h="210026">
                    <a:moveTo>
                      <a:pt x="93654" y="98798"/>
                    </a:moveTo>
                    <a:lnTo>
                      <a:pt x="55507" y="94512"/>
                    </a:lnTo>
                    <a:lnTo>
                      <a:pt x="34504" y="111228"/>
                    </a:lnTo>
                    <a:cubicBezTo>
                      <a:pt x="24217" y="143375"/>
                      <a:pt x="11358" y="174236"/>
                      <a:pt x="3215" y="206812"/>
                    </a:cubicBezTo>
                    <a:cubicBezTo>
                      <a:pt x="73081" y="149804"/>
                      <a:pt x="142089" y="94512"/>
                      <a:pt x="196524" y="50792"/>
                    </a:cubicBezTo>
                    <a:cubicBezTo>
                      <a:pt x="207240" y="42219"/>
                      <a:pt x="217098" y="34076"/>
                      <a:pt x="226528" y="26789"/>
                    </a:cubicBezTo>
                    <a:cubicBezTo>
                      <a:pt x="223099" y="19074"/>
                      <a:pt x="219242" y="11358"/>
                      <a:pt x="215813" y="3215"/>
                    </a:cubicBezTo>
                    <a:lnTo>
                      <a:pt x="97083" y="99227"/>
                    </a:lnTo>
                    <a:lnTo>
                      <a:pt x="93654" y="987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37">
                <a:extLst>
                  <a:ext uri="{FF2B5EF4-FFF2-40B4-BE49-F238E27FC236}">
                    <a16:creationId xmlns:a16="http://schemas.microsoft.com/office/drawing/2014/main" id="{F9482B40-9ECE-4CF3-A8E4-FA6D2707E911}"/>
                  </a:ext>
                </a:extLst>
              </p:cNvPr>
              <p:cNvSpPr/>
              <p:nvPr/>
            </p:nvSpPr>
            <p:spPr>
              <a:xfrm>
                <a:off x="6349960" y="1149787"/>
                <a:ext cx="51435" cy="34290"/>
              </a:xfrm>
              <a:custGeom>
                <a:avLst/>
                <a:gdLst>
                  <a:gd name="connsiteX0" fmla="*/ 49078 w 51435"/>
                  <a:gd name="connsiteY0" fmla="*/ 30218 h 34290"/>
                  <a:gd name="connsiteX1" fmla="*/ 29361 w 51435"/>
                  <a:gd name="connsiteY1" fmla="*/ 5786 h 34290"/>
                  <a:gd name="connsiteX2" fmla="*/ 3215 w 51435"/>
                  <a:gd name="connsiteY2" fmla="*/ 3215 h 34290"/>
                  <a:gd name="connsiteX3" fmla="*/ 25503 w 51435"/>
                  <a:gd name="connsiteY3" fmla="*/ 31075 h 34290"/>
                  <a:gd name="connsiteX4" fmla="*/ 49078 w 51435"/>
                  <a:gd name="connsiteY4" fmla="*/ 30218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35" h="34290">
                    <a:moveTo>
                      <a:pt x="49078" y="30218"/>
                    </a:moveTo>
                    <a:lnTo>
                      <a:pt x="29361" y="5786"/>
                    </a:lnTo>
                    <a:cubicBezTo>
                      <a:pt x="20788" y="4501"/>
                      <a:pt x="11787" y="4072"/>
                      <a:pt x="3215" y="3215"/>
                    </a:cubicBezTo>
                    <a:lnTo>
                      <a:pt x="25503" y="31075"/>
                    </a:lnTo>
                    <a:cubicBezTo>
                      <a:pt x="33218" y="28504"/>
                      <a:pt x="41362" y="28504"/>
                      <a:pt x="49078" y="302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38">
                <a:extLst>
                  <a:ext uri="{FF2B5EF4-FFF2-40B4-BE49-F238E27FC236}">
                    <a16:creationId xmlns:a16="http://schemas.microsoft.com/office/drawing/2014/main" id="{BA5A1C73-E138-4317-BDEB-16FE753A45E5}"/>
                  </a:ext>
                </a:extLst>
              </p:cNvPr>
              <p:cNvSpPr/>
              <p:nvPr/>
            </p:nvSpPr>
            <p:spPr>
              <a:xfrm>
                <a:off x="6640568" y="2005322"/>
                <a:ext cx="270034" cy="321469"/>
              </a:xfrm>
              <a:custGeom>
                <a:avLst/>
                <a:gdLst>
                  <a:gd name="connsiteX0" fmla="*/ 32790 w 270033"/>
                  <a:gd name="connsiteY0" fmla="*/ 235529 h 321468"/>
                  <a:gd name="connsiteX1" fmla="*/ 144661 w 270033"/>
                  <a:gd name="connsiteY1" fmla="*/ 145518 h 321468"/>
                  <a:gd name="connsiteX2" fmla="*/ 159663 w 270033"/>
                  <a:gd name="connsiteY2" fmla="*/ 104799 h 321468"/>
                  <a:gd name="connsiteX3" fmla="*/ 220099 w 270033"/>
                  <a:gd name="connsiteY3" fmla="*/ 111228 h 321468"/>
                  <a:gd name="connsiteX4" fmla="*/ 213670 w 270033"/>
                  <a:gd name="connsiteY4" fmla="*/ 171664 h 321468"/>
                  <a:gd name="connsiteX5" fmla="*/ 213670 w 270033"/>
                  <a:gd name="connsiteY5" fmla="*/ 171664 h 321468"/>
                  <a:gd name="connsiteX6" fmla="*/ 159663 w 270033"/>
                  <a:gd name="connsiteY6" fmla="*/ 171664 h 321468"/>
                  <a:gd name="connsiteX7" fmla="*/ 48649 w 270033"/>
                  <a:gd name="connsiteY7" fmla="*/ 260818 h 321468"/>
                  <a:gd name="connsiteX8" fmla="*/ 81225 w 270033"/>
                  <a:gd name="connsiteY8" fmla="*/ 319540 h 321468"/>
                  <a:gd name="connsiteX9" fmla="*/ 255675 w 270033"/>
                  <a:gd name="connsiteY9" fmla="*/ 178951 h 321468"/>
                  <a:gd name="connsiteX10" fmla="*/ 267676 w 270033"/>
                  <a:gd name="connsiteY10" fmla="*/ 65794 h 321468"/>
                  <a:gd name="connsiteX11" fmla="*/ 256532 w 270033"/>
                  <a:gd name="connsiteY11" fmla="*/ 46506 h 321468"/>
                  <a:gd name="connsiteX12" fmla="*/ 233815 w 270033"/>
                  <a:gd name="connsiteY12" fmla="*/ 3215 h 321468"/>
                  <a:gd name="connsiteX13" fmla="*/ 3215 w 270033"/>
                  <a:gd name="connsiteY13" fmla="*/ 188809 h 321468"/>
                  <a:gd name="connsiteX14" fmla="*/ 32790 w 270033"/>
                  <a:gd name="connsiteY14" fmla="*/ 235529 h 32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033" h="321468">
                    <a:moveTo>
                      <a:pt x="32790" y="235529"/>
                    </a:moveTo>
                    <a:lnTo>
                      <a:pt x="144661" y="145518"/>
                    </a:lnTo>
                    <a:cubicBezTo>
                      <a:pt x="142089" y="130516"/>
                      <a:pt x="147233" y="115086"/>
                      <a:pt x="159663" y="104799"/>
                    </a:cubicBezTo>
                    <a:cubicBezTo>
                      <a:pt x="178094" y="89797"/>
                      <a:pt x="205097" y="92797"/>
                      <a:pt x="220099" y="111228"/>
                    </a:cubicBezTo>
                    <a:cubicBezTo>
                      <a:pt x="235101" y="129659"/>
                      <a:pt x="232101" y="156662"/>
                      <a:pt x="213670" y="171664"/>
                    </a:cubicBezTo>
                    <a:lnTo>
                      <a:pt x="213670" y="171664"/>
                    </a:lnTo>
                    <a:cubicBezTo>
                      <a:pt x="197382" y="184523"/>
                      <a:pt x="175094" y="184094"/>
                      <a:pt x="159663" y="171664"/>
                    </a:cubicBezTo>
                    <a:lnTo>
                      <a:pt x="48649" y="260818"/>
                    </a:lnTo>
                    <a:cubicBezTo>
                      <a:pt x="60651" y="279678"/>
                      <a:pt x="71795" y="299395"/>
                      <a:pt x="81225" y="319540"/>
                    </a:cubicBezTo>
                    <a:lnTo>
                      <a:pt x="255675" y="178951"/>
                    </a:lnTo>
                    <a:lnTo>
                      <a:pt x="267676" y="65794"/>
                    </a:lnTo>
                    <a:cubicBezTo>
                      <a:pt x="263819" y="59365"/>
                      <a:pt x="259961" y="52935"/>
                      <a:pt x="256532" y="46506"/>
                    </a:cubicBezTo>
                    <a:cubicBezTo>
                      <a:pt x="248817" y="31932"/>
                      <a:pt x="241102" y="17788"/>
                      <a:pt x="233815" y="3215"/>
                    </a:cubicBezTo>
                    <a:lnTo>
                      <a:pt x="3215" y="188809"/>
                    </a:lnTo>
                    <a:cubicBezTo>
                      <a:pt x="13502" y="204240"/>
                      <a:pt x="22932" y="219670"/>
                      <a:pt x="32790" y="235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39">
                <a:extLst>
                  <a:ext uri="{FF2B5EF4-FFF2-40B4-BE49-F238E27FC236}">
                    <a16:creationId xmlns:a16="http://schemas.microsoft.com/office/drawing/2014/main" id="{5AAC35DA-7448-4948-9DB1-4E4BFE28C14F}"/>
                  </a:ext>
                </a:extLst>
              </p:cNvPr>
              <p:cNvSpPr/>
              <p:nvPr/>
            </p:nvSpPr>
            <p:spPr>
              <a:xfrm>
                <a:off x="6745153" y="2144197"/>
                <a:ext cx="282893" cy="304324"/>
              </a:xfrm>
              <a:custGeom>
                <a:avLst/>
                <a:gdLst>
                  <a:gd name="connsiteX0" fmla="*/ 16931 w 282892"/>
                  <a:gd name="connsiteY0" fmla="*/ 301966 h 304323"/>
                  <a:gd name="connsiteX1" fmla="*/ 252675 w 282892"/>
                  <a:gd name="connsiteY1" fmla="*/ 111657 h 304323"/>
                  <a:gd name="connsiteX2" fmla="*/ 280535 w 282892"/>
                  <a:gd name="connsiteY2" fmla="*/ 39648 h 304323"/>
                  <a:gd name="connsiteX3" fmla="*/ 280535 w 282892"/>
                  <a:gd name="connsiteY3" fmla="*/ 39648 h 304323"/>
                  <a:gd name="connsiteX4" fmla="*/ 247960 w 282892"/>
                  <a:gd name="connsiteY4" fmla="*/ 6215 h 304323"/>
                  <a:gd name="connsiteX5" fmla="*/ 244959 w 282892"/>
                  <a:gd name="connsiteY5" fmla="*/ 3215 h 304323"/>
                  <a:gd name="connsiteX6" fmla="*/ 237673 w 282892"/>
                  <a:gd name="connsiteY6" fmla="*/ 71366 h 304323"/>
                  <a:gd name="connsiteX7" fmla="*/ 236815 w 282892"/>
                  <a:gd name="connsiteY7" fmla="*/ 77367 h 304323"/>
                  <a:gd name="connsiteX8" fmla="*/ 3215 w 282892"/>
                  <a:gd name="connsiteY8" fmla="*/ 265533 h 304323"/>
                  <a:gd name="connsiteX9" fmla="*/ 16931 w 282892"/>
                  <a:gd name="connsiteY9" fmla="*/ 301966 h 3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892" h="304323">
                    <a:moveTo>
                      <a:pt x="16931" y="301966"/>
                    </a:moveTo>
                    <a:lnTo>
                      <a:pt x="252675" y="111657"/>
                    </a:lnTo>
                    <a:lnTo>
                      <a:pt x="280535" y="39648"/>
                    </a:lnTo>
                    <a:lnTo>
                      <a:pt x="280535" y="39648"/>
                    </a:lnTo>
                    <a:cubicBezTo>
                      <a:pt x="269820" y="28075"/>
                      <a:pt x="259104" y="16931"/>
                      <a:pt x="247960" y="6215"/>
                    </a:cubicBezTo>
                    <a:cubicBezTo>
                      <a:pt x="247102" y="5358"/>
                      <a:pt x="245816" y="4501"/>
                      <a:pt x="244959" y="3215"/>
                    </a:cubicBezTo>
                    <a:lnTo>
                      <a:pt x="237673" y="71366"/>
                    </a:lnTo>
                    <a:lnTo>
                      <a:pt x="236815" y="77367"/>
                    </a:lnTo>
                    <a:lnTo>
                      <a:pt x="3215" y="265533"/>
                    </a:lnTo>
                    <a:cubicBezTo>
                      <a:pt x="7501" y="277535"/>
                      <a:pt x="11787" y="289965"/>
                      <a:pt x="16931" y="3019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40">
                <a:extLst>
                  <a:ext uri="{FF2B5EF4-FFF2-40B4-BE49-F238E27FC236}">
                    <a16:creationId xmlns:a16="http://schemas.microsoft.com/office/drawing/2014/main" id="{6CAF5880-6AAB-4D33-84E8-2E3BAD2ECBF8}"/>
                  </a:ext>
                </a:extLst>
              </p:cNvPr>
              <p:cNvSpPr/>
              <p:nvPr/>
            </p:nvSpPr>
            <p:spPr>
              <a:xfrm>
                <a:off x="5647015" y="3481935"/>
                <a:ext cx="98584" cy="102870"/>
              </a:xfrm>
              <a:custGeom>
                <a:avLst/>
                <a:gdLst>
                  <a:gd name="connsiteX0" fmla="*/ 97512 w 98583"/>
                  <a:gd name="connsiteY0" fmla="*/ 35362 h 102870"/>
                  <a:gd name="connsiteX1" fmla="*/ 72652 w 98583"/>
                  <a:gd name="connsiteY1" fmla="*/ 3215 h 102870"/>
                  <a:gd name="connsiteX2" fmla="*/ 3215 w 98583"/>
                  <a:gd name="connsiteY2" fmla="*/ 72652 h 102870"/>
                  <a:gd name="connsiteX3" fmla="*/ 30647 w 98583"/>
                  <a:gd name="connsiteY3" fmla="*/ 102227 h 102870"/>
                  <a:gd name="connsiteX4" fmla="*/ 97512 w 98583"/>
                  <a:gd name="connsiteY4" fmla="*/ 35362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83" h="102870">
                    <a:moveTo>
                      <a:pt x="97512" y="35362"/>
                    </a:moveTo>
                    <a:cubicBezTo>
                      <a:pt x="89368" y="24646"/>
                      <a:pt x="80796" y="13930"/>
                      <a:pt x="72652" y="3215"/>
                    </a:cubicBezTo>
                    <a:lnTo>
                      <a:pt x="3215" y="72652"/>
                    </a:lnTo>
                    <a:cubicBezTo>
                      <a:pt x="12216" y="82510"/>
                      <a:pt x="21646" y="92369"/>
                      <a:pt x="30647" y="102227"/>
                    </a:cubicBezTo>
                    <a:lnTo>
                      <a:pt x="97512" y="353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41">
                <a:extLst>
                  <a:ext uri="{FF2B5EF4-FFF2-40B4-BE49-F238E27FC236}">
                    <a16:creationId xmlns:a16="http://schemas.microsoft.com/office/drawing/2014/main" id="{47CCB0C1-4CAB-4599-9B9E-BB2E816273C7}"/>
                  </a:ext>
                </a:extLst>
              </p:cNvPr>
              <p:cNvSpPr/>
              <p:nvPr/>
            </p:nvSpPr>
            <p:spPr>
              <a:xfrm>
                <a:off x="6529126" y="1899452"/>
                <a:ext cx="334328" cy="270034"/>
              </a:xfrm>
              <a:custGeom>
                <a:avLst/>
                <a:gdLst>
                  <a:gd name="connsiteX0" fmla="*/ 3215 w 334327"/>
                  <a:gd name="connsiteY0" fmla="*/ 165235 h 270033"/>
                  <a:gd name="connsiteX1" fmla="*/ 51221 w 334327"/>
                  <a:gd name="connsiteY1" fmla="*/ 205954 h 270033"/>
                  <a:gd name="connsiteX2" fmla="*/ 152376 w 334327"/>
                  <a:gd name="connsiteY2" fmla="*/ 124516 h 270033"/>
                  <a:gd name="connsiteX3" fmla="*/ 154519 w 334327"/>
                  <a:gd name="connsiteY3" fmla="*/ 123230 h 270033"/>
                  <a:gd name="connsiteX4" fmla="*/ 165235 w 334327"/>
                  <a:gd name="connsiteY4" fmla="*/ 68794 h 270033"/>
                  <a:gd name="connsiteX5" fmla="*/ 225242 w 334327"/>
                  <a:gd name="connsiteY5" fmla="*/ 75224 h 270033"/>
                  <a:gd name="connsiteX6" fmla="*/ 219242 w 334327"/>
                  <a:gd name="connsiteY6" fmla="*/ 135660 h 270033"/>
                  <a:gd name="connsiteX7" fmla="*/ 175094 w 334327"/>
                  <a:gd name="connsiteY7" fmla="*/ 141232 h 270033"/>
                  <a:gd name="connsiteX8" fmla="*/ 170807 w 334327"/>
                  <a:gd name="connsiteY8" fmla="*/ 147233 h 270033"/>
                  <a:gd name="connsiteX9" fmla="*/ 72223 w 334327"/>
                  <a:gd name="connsiteY9" fmla="*/ 226528 h 270033"/>
                  <a:gd name="connsiteX10" fmla="*/ 75652 w 334327"/>
                  <a:gd name="connsiteY10" fmla="*/ 230386 h 270033"/>
                  <a:gd name="connsiteX11" fmla="*/ 99227 w 334327"/>
                  <a:gd name="connsiteY11" fmla="*/ 268962 h 270033"/>
                  <a:gd name="connsiteX12" fmla="*/ 331970 w 334327"/>
                  <a:gd name="connsiteY12" fmla="*/ 81224 h 270033"/>
                  <a:gd name="connsiteX13" fmla="*/ 307538 w 334327"/>
                  <a:gd name="connsiteY13" fmla="*/ 31075 h 270033"/>
                  <a:gd name="connsiteX14" fmla="*/ 289536 w 334327"/>
                  <a:gd name="connsiteY14" fmla="*/ 17788 h 270033"/>
                  <a:gd name="connsiteX15" fmla="*/ 285679 w 334327"/>
                  <a:gd name="connsiteY15" fmla="*/ 12216 h 270033"/>
                  <a:gd name="connsiteX16" fmla="*/ 202954 w 334327"/>
                  <a:gd name="connsiteY16" fmla="*/ 3215 h 270033"/>
                  <a:gd name="connsiteX17" fmla="*/ 3215 w 334327"/>
                  <a:gd name="connsiteY17" fmla="*/ 165235 h 27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4327" h="270033">
                    <a:moveTo>
                      <a:pt x="3215" y="165235"/>
                    </a:moveTo>
                    <a:cubicBezTo>
                      <a:pt x="18645" y="179380"/>
                      <a:pt x="35362" y="192238"/>
                      <a:pt x="51221" y="205954"/>
                    </a:cubicBezTo>
                    <a:lnTo>
                      <a:pt x="152376" y="124516"/>
                    </a:lnTo>
                    <a:cubicBezTo>
                      <a:pt x="153233" y="124087"/>
                      <a:pt x="153662" y="123658"/>
                      <a:pt x="154519" y="123230"/>
                    </a:cubicBezTo>
                    <a:cubicBezTo>
                      <a:pt x="144232" y="105228"/>
                      <a:pt x="148519" y="82082"/>
                      <a:pt x="165235" y="68794"/>
                    </a:cubicBezTo>
                    <a:cubicBezTo>
                      <a:pt x="183666" y="53793"/>
                      <a:pt x="210241" y="56793"/>
                      <a:pt x="225242" y="75224"/>
                    </a:cubicBezTo>
                    <a:cubicBezTo>
                      <a:pt x="240244" y="93655"/>
                      <a:pt x="237673" y="120658"/>
                      <a:pt x="219242" y="135660"/>
                    </a:cubicBezTo>
                    <a:cubicBezTo>
                      <a:pt x="206383" y="145947"/>
                      <a:pt x="189238" y="147233"/>
                      <a:pt x="175094" y="141232"/>
                    </a:cubicBezTo>
                    <a:cubicBezTo>
                      <a:pt x="174236" y="143375"/>
                      <a:pt x="172950" y="145518"/>
                      <a:pt x="170807" y="147233"/>
                    </a:cubicBezTo>
                    <a:lnTo>
                      <a:pt x="72223" y="226528"/>
                    </a:lnTo>
                    <a:cubicBezTo>
                      <a:pt x="73509" y="227814"/>
                      <a:pt x="74795" y="229100"/>
                      <a:pt x="75652" y="230386"/>
                    </a:cubicBezTo>
                    <a:cubicBezTo>
                      <a:pt x="83368" y="243245"/>
                      <a:pt x="91512" y="256103"/>
                      <a:pt x="99227" y="268962"/>
                    </a:cubicBezTo>
                    <a:lnTo>
                      <a:pt x="331970" y="81224"/>
                    </a:lnTo>
                    <a:cubicBezTo>
                      <a:pt x="323826" y="64508"/>
                      <a:pt x="315682" y="47792"/>
                      <a:pt x="307538" y="31075"/>
                    </a:cubicBezTo>
                    <a:cubicBezTo>
                      <a:pt x="300681" y="28504"/>
                      <a:pt x="294680" y="24217"/>
                      <a:pt x="289536" y="17788"/>
                    </a:cubicBezTo>
                    <a:cubicBezTo>
                      <a:pt x="288250" y="16073"/>
                      <a:pt x="286965" y="14359"/>
                      <a:pt x="285679" y="12216"/>
                    </a:cubicBezTo>
                    <a:lnTo>
                      <a:pt x="202954" y="3215"/>
                    </a:lnTo>
                    <a:lnTo>
                      <a:pt x="3215" y="1652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42">
                <a:extLst>
                  <a:ext uri="{FF2B5EF4-FFF2-40B4-BE49-F238E27FC236}">
                    <a16:creationId xmlns:a16="http://schemas.microsoft.com/office/drawing/2014/main" id="{DDFC6FBF-CD8D-4E4D-A4A4-2B4C8140548D}"/>
                  </a:ext>
                </a:extLst>
              </p:cNvPr>
              <p:cNvSpPr/>
              <p:nvPr/>
            </p:nvSpPr>
            <p:spPr>
              <a:xfrm>
                <a:off x="6529126" y="2061472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43">
                <a:extLst>
                  <a:ext uri="{FF2B5EF4-FFF2-40B4-BE49-F238E27FC236}">
                    <a16:creationId xmlns:a16="http://schemas.microsoft.com/office/drawing/2014/main" id="{E9ED0F6E-EC0F-496D-844D-EE18BB509D10}"/>
                  </a:ext>
                </a:extLst>
              </p:cNvPr>
              <p:cNvSpPr/>
              <p:nvPr/>
            </p:nvSpPr>
            <p:spPr>
              <a:xfrm>
                <a:off x="6644426" y="1365814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44">
                <a:extLst>
                  <a:ext uri="{FF2B5EF4-FFF2-40B4-BE49-F238E27FC236}">
                    <a16:creationId xmlns:a16="http://schemas.microsoft.com/office/drawing/2014/main" id="{C40B790D-0A2D-4E07-92D3-50958EDE6C72}"/>
                  </a:ext>
                </a:extLst>
              </p:cNvPr>
              <p:cNvSpPr/>
              <p:nvPr/>
            </p:nvSpPr>
            <p:spPr>
              <a:xfrm>
                <a:off x="6421969" y="1162645"/>
                <a:ext cx="227171" cy="205740"/>
              </a:xfrm>
              <a:custGeom>
                <a:avLst/>
                <a:gdLst>
                  <a:gd name="connsiteX0" fmla="*/ 225671 w 227171"/>
                  <a:gd name="connsiteY0" fmla="*/ 206383 h 205740"/>
                  <a:gd name="connsiteX1" fmla="*/ 7930 w 227171"/>
                  <a:gd name="connsiteY1" fmla="*/ 4929 h 205740"/>
                  <a:gd name="connsiteX2" fmla="*/ 3215 w 227171"/>
                  <a:gd name="connsiteY2" fmla="*/ 3215 h 205740"/>
                  <a:gd name="connsiteX3" fmla="*/ 161377 w 227171"/>
                  <a:gd name="connsiteY3" fmla="*/ 199525 h 205740"/>
                  <a:gd name="connsiteX4" fmla="*/ 225671 w 227171"/>
                  <a:gd name="connsiteY4" fmla="*/ 206383 h 20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71" h="205740">
                    <a:moveTo>
                      <a:pt x="225671" y="206383"/>
                    </a:moveTo>
                    <a:cubicBezTo>
                      <a:pt x="178522" y="117658"/>
                      <a:pt x="102227" y="42648"/>
                      <a:pt x="7930" y="4929"/>
                    </a:cubicBezTo>
                    <a:cubicBezTo>
                      <a:pt x="6215" y="4072"/>
                      <a:pt x="4929" y="3643"/>
                      <a:pt x="3215" y="3215"/>
                    </a:cubicBezTo>
                    <a:lnTo>
                      <a:pt x="161377" y="199525"/>
                    </a:lnTo>
                    <a:lnTo>
                      <a:pt x="225671" y="2063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45">
                <a:extLst>
                  <a:ext uri="{FF2B5EF4-FFF2-40B4-BE49-F238E27FC236}">
                    <a16:creationId xmlns:a16="http://schemas.microsoft.com/office/drawing/2014/main" id="{0DE519D7-6E87-4251-BD42-E5C6E8D4BCF9}"/>
                  </a:ext>
                </a:extLst>
              </p:cNvPr>
              <p:cNvSpPr/>
              <p:nvPr/>
            </p:nvSpPr>
            <p:spPr>
              <a:xfrm>
                <a:off x="6426256" y="3548372"/>
                <a:ext cx="205740" cy="612934"/>
              </a:xfrm>
              <a:custGeom>
                <a:avLst/>
                <a:gdLst>
                  <a:gd name="connsiteX0" fmla="*/ 15645 w 205740"/>
                  <a:gd name="connsiteY0" fmla="*/ 612720 h 612933"/>
                  <a:gd name="connsiteX1" fmla="*/ 15645 w 205740"/>
                  <a:gd name="connsiteY1" fmla="*/ 367546 h 612933"/>
                  <a:gd name="connsiteX2" fmla="*/ 15645 w 205740"/>
                  <a:gd name="connsiteY2" fmla="*/ 363688 h 612933"/>
                  <a:gd name="connsiteX3" fmla="*/ 137803 w 205740"/>
                  <a:gd name="connsiteY3" fmla="*/ 241530 h 612933"/>
                  <a:gd name="connsiteX4" fmla="*/ 137803 w 205740"/>
                  <a:gd name="connsiteY4" fmla="*/ 241530 h 612933"/>
                  <a:gd name="connsiteX5" fmla="*/ 137803 w 205740"/>
                  <a:gd name="connsiteY5" fmla="*/ 102227 h 612933"/>
                  <a:gd name="connsiteX6" fmla="*/ 137803 w 205740"/>
                  <a:gd name="connsiteY6" fmla="*/ 97941 h 612933"/>
                  <a:gd name="connsiteX7" fmla="*/ 205954 w 205740"/>
                  <a:gd name="connsiteY7" fmla="*/ 29789 h 612933"/>
                  <a:gd name="connsiteX8" fmla="*/ 193953 w 205740"/>
                  <a:gd name="connsiteY8" fmla="*/ 3215 h 612933"/>
                  <a:gd name="connsiteX9" fmla="*/ 108656 w 205740"/>
                  <a:gd name="connsiteY9" fmla="*/ 88511 h 612933"/>
                  <a:gd name="connsiteX10" fmla="*/ 108656 w 205740"/>
                  <a:gd name="connsiteY10" fmla="*/ 234672 h 612933"/>
                  <a:gd name="connsiteX11" fmla="*/ 3215 w 205740"/>
                  <a:gd name="connsiteY11" fmla="*/ 340114 h 612933"/>
                  <a:gd name="connsiteX12" fmla="*/ 3215 w 205740"/>
                  <a:gd name="connsiteY12" fmla="*/ 605004 h 612933"/>
                  <a:gd name="connsiteX13" fmla="*/ 15645 w 205740"/>
                  <a:gd name="connsiteY13" fmla="*/ 612720 h 61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740" h="612933">
                    <a:moveTo>
                      <a:pt x="15645" y="612720"/>
                    </a:moveTo>
                    <a:lnTo>
                      <a:pt x="15645" y="367546"/>
                    </a:lnTo>
                    <a:lnTo>
                      <a:pt x="15645" y="363688"/>
                    </a:lnTo>
                    <a:lnTo>
                      <a:pt x="137803" y="241530"/>
                    </a:lnTo>
                    <a:lnTo>
                      <a:pt x="137803" y="241530"/>
                    </a:lnTo>
                    <a:lnTo>
                      <a:pt x="137803" y="102227"/>
                    </a:lnTo>
                    <a:lnTo>
                      <a:pt x="137803" y="97941"/>
                    </a:lnTo>
                    <a:lnTo>
                      <a:pt x="205954" y="29789"/>
                    </a:lnTo>
                    <a:cubicBezTo>
                      <a:pt x="202097" y="20788"/>
                      <a:pt x="198239" y="12216"/>
                      <a:pt x="193953" y="3215"/>
                    </a:cubicBezTo>
                    <a:lnTo>
                      <a:pt x="108656" y="88511"/>
                    </a:lnTo>
                    <a:lnTo>
                      <a:pt x="108656" y="234672"/>
                    </a:lnTo>
                    <a:lnTo>
                      <a:pt x="3215" y="340114"/>
                    </a:lnTo>
                    <a:lnTo>
                      <a:pt x="3215" y="605004"/>
                    </a:lnTo>
                    <a:cubicBezTo>
                      <a:pt x="7072" y="608005"/>
                      <a:pt x="11359" y="610576"/>
                      <a:pt x="15645" y="6127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46">
                <a:extLst>
                  <a:ext uri="{FF2B5EF4-FFF2-40B4-BE49-F238E27FC236}">
                    <a16:creationId xmlns:a16="http://schemas.microsoft.com/office/drawing/2014/main" id="{932F7C73-4928-45BB-B867-10055FB2BBF7}"/>
                  </a:ext>
                </a:extLst>
              </p:cNvPr>
              <p:cNvSpPr/>
              <p:nvPr/>
            </p:nvSpPr>
            <p:spPr>
              <a:xfrm>
                <a:off x="6230905" y="1217081"/>
                <a:ext cx="488633" cy="677228"/>
              </a:xfrm>
              <a:custGeom>
                <a:avLst/>
                <a:gdLst>
                  <a:gd name="connsiteX0" fmla="*/ 156989 w 488632"/>
                  <a:gd name="connsiteY0" fmla="*/ 116800 h 677227"/>
                  <a:gd name="connsiteX1" fmla="*/ 215282 w 488632"/>
                  <a:gd name="connsiteY1" fmla="*/ 124516 h 677227"/>
                  <a:gd name="connsiteX2" fmla="*/ 208853 w 488632"/>
                  <a:gd name="connsiteY2" fmla="*/ 184952 h 677227"/>
                  <a:gd name="connsiteX3" fmla="*/ 148845 w 488632"/>
                  <a:gd name="connsiteY3" fmla="*/ 178522 h 677227"/>
                  <a:gd name="connsiteX4" fmla="*/ 140273 w 488632"/>
                  <a:gd name="connsiteY4" fmla="*/ 142946 h 677227"/>
                  <a:gd name="connsiteX5" fmla="*/ 122699 w 488632"/>
                  <a:gd name="connsiteY5" fmla="*/ 121087 h 677227"/>
                  <a:gd name="connsiteX6" fmla="*/ 125699 w 488632"/>
                  <a:gd name="connsiteY6" fmla="*/ 113371 h 677227"/>
                  <a:gd name="connsiteX7" fmla="*/ 151417 w 488632"/>
                  <a:gd name="connsiteY7" fmla="*/ 46934 h 677227"/>
                  <a:gd name="connsiteX8" fmla="*/ 127414 w 488632"/>
                  <a:gd name="connsiteY8" fmla="*/ 34933 h 677227"/>
                  <a:gd name="connsiteX9" fmla="*/ 117127 w 488632"/>
                  <a:gd name="connsiteY9" fmla="*/ 18217 h 677227"/>
                  <a:gd name="connsiteX10" fmla="*/ 101268 w 488632"/>
                  <a:gd name="connsiteY10" fmla="*/ 51221 h 677227"/>
                  <a:gd name="connsiteX11" fmla="*/ 41260 w 488632"/>
                  <a:gd name="connsiteY11" fmla="*/ 44791 h 677227"/>
                  <a:gd name="connsiteX12" fmla="*/ 12114 w 488632"/>
                  <a:gd name="connsiteY12" fmla="*/ 41791 h 677227"/>
                  <a:gd name="connsiteX13" fmla="*/ 7827 w 488632"/>
                  <a:gd name="connsiteY13" fmla="*/ 407408 h 677227"/>
                  <a:gd name="connsiteX14" fmla="*/ 21544 w 488632"/>
                  <a:gd name="connsiteY14" fmla="*/ 396264 h 677227"/>
                  <a:gd name="connsiteX15" fmla="*/ 31831 w 488632"/>
                  <a:gd name="connsiteY15" fmla="*/ 300680 h 677227"/>
                  <a:gd name="connsiteX16" fmla="*/ 16829 w 488632"/>
                  <a:gd name="connsiteY16" fmla="*/ 289107 h 677227"/>
                  <a:gd name="connsiteX17" fmla="*/ 23687 w 488632"/>
                  <a:gd name="connsiteY17" fmla="*/ 228671 h 677227"/>
                  <a:gd name="connsiteX18" fmla="*/ 84123 w 488632"/>
                  <a:gd name="connsiteY18" fmla="*/ 235101 h 677227"/>
                  <a:gd name="connsiteX19" fmla="*/ 77693 w 488632"/>
                  <a:gd name="connsiteY19" fmla="*/ 295537 h 677227"/>
                  <a:gd name="connsiteX20" fmla="*/ 60977 w 488632"/>
                  <a:gd name="connsiteY20" fmla="*/ 303681 h 677227"/>
                  <a:gd name="connsiteX21" fmla="*/ 50261 w 488632"/>
                  <a:gd name="connsiteY21" fmla="*/ 405265 h 677227"/>
                  <a:gd name="connsiteX22" fmla="*/ 49833 w 488632"/>
                  <a:gd name="connsiteY22" fmla="*/ 411266 h 677227"/>
                  <a:gd name="connsiteX23" fmla="*/ 10399 w 488632"/>
                  <a:gd name="connsiteY23" fmla="*/ 442984 h 677227"/>
                  <a:gd name="connsiteX24" fmla="*/ 14686 w 488632"/>
                  <a:gd name="connsiteY24" fmla="*/ 491847 h 677227"/>
                  <a:gd name="connsiteX25" fmla="*/ 114555 w 488632"/>
                  <a:gd name="connsiteY25" fmla="*/ 411266 h 677227"/>
                  <a:gd name="connsiteX26" fmla="*/ 129557 w 488632"/>
                  <a:gd name="connsiteY26" fmla="*/ 370118 h 677227"/>
                  <a:gd name="connsiteX27" fmla="*/ 190422 w 488632"/>
                  <a:gd name="connsiteY27" fmla="*/ 376547 h 677227"/>
                  <a:gd name="connsiteX28" fmla="*/ 183564 w 488632"/>
                  <a:gd name="connsiteY28" fmla="*/ 436983 h 677227"/>
                  <a:gd name="connsiteX29" fmla="*/ 129986 w 488632"/>
                  <a:gd name="connsiteY29" fmla="*/ 436554 h 677227"/>
                  <a:gd name="connsiteX30" fmla="*/ 18115 w 488632"/>
                  <a:gd name="connsiteY30" fmla="*/ 526994 h 677227"/>
                  <a:gd name="connsiteX31" fmla="*/ 26687 w 488632"/>
                  <a:gd name="connsiteY31" fmla="*/ 599432 h 677227"/>
                  <a:gd name="connsiteX32" fmla="*/ 256002 w 488632"/>
                  <a:gd name="connsiteY32" fmla="*/ 414695 h 677227"/>
                  <a:gd name="connsiteX33" fmla="*/ 265431 w 488632"/>
                  <a:gd name="connsiteY33" fmla="*/ 328541 h 677227"/>
                  <a:gd name="connsiteX34" fmla="*/ 255144 w 488632"/>
                  <a:gd name="connsiteY34" fmla="*/ 319540 h 677227"/>
                  <a:gd name="connsiteX35" fmla="*/ 261574 w 488632"/>
                  <a:gd name="connsiteY35" fmla="*/ 259104 h 677227"/>
                  <a:gd name="connsiteX36" fmla="*/ 322010 w 488632"/>
                  <a:gd name="connsiteY36" fmla="*/ 265533 h 677227"/>
                  <a:gd name="connsiteX37" fmla="*/ 315580 w 488632"/>
                  <a:gd name="connsiteY37" fmla="*/ 325969 h 677227"/>
                  <a:gd name="connsiteX38" fmla="*/ 315580 w 488632"/>
                  <a:gd name="connsiteY38" fmla="*/ 325969 h 677227"/>
                  <a:gd name="connsiteX39" fmla="*/ 294149 w 488632"/>
                  <a:gd name="connsiteY39" fmla="*/ 334970 h 677227"/>
                  <a:gd name="connsiteX40" fmla="*/ 284719 w 488632"/>
                  <a:gd name="connsiteY40" fmla="*/ 424124 h 677227"/>
                  <a:gd name="connsiteX41" fmla="*/ 284291 w 488632"/>
                  <a:gd name="connsiteY41" fmla="*/ 429697 h 677227"/>
                  <a:gd name="connsiteX42" fmla="*/ 31831 w 488632"/>
                  <a:gd name="connsiteY42" fmla="*/ 633293 h 677227"/>
                  <a:gd name="connsiteX43" fmla="*/ 38260 w 488632"/>
                  <a:gd name="connsiteY43" fmla="*/ 674441 h 677227"/>
                  <a:gd name="connsiteX44" fmla="*/ 277861 w 488632"/>
                  <a:gd name="connsiteY44" fmla="*/ 481560 h 677227"/>
                  <a:gd name="connsiteX45" fmla="*/ 283862 w 488632"/>
                  <a:gd name="connsiteY45" fmla="*/ 482417 h 677227"/>
                  <a:gd name="connsiteX46" fmla="*/ 399591 w 488632"/>
                  <a:gd name="connsiteY46" fmla="*/ 494419 h 677227"/>
                  <a:gd name="connsiteX47" fmla="*/ 486602 w 488632"/>
                  <a:gd name="connsiteY47" fmla="*/ 424124 h 677227"/>
                  <a:gd name="connsiteX48" fmla="*/ 474172 w 488632"/>
                  <a:gd name="connsiteY48" fmla="*/ 328541 h 677227"/>
                  <a:gd name="connsiteX49" fmla="*/ 433024 w 488632"/>
                  <a:gd name="connsiteY49" fmla="*/ 183237 h 677227"/>
                  <a:gd name="connsiteX50" fmla="*/ 343870 w 488632"/>
                  <a:gd name="connsiteY50" fmla="*/ 173379 h 677227"/>
                  <a:gd name="connsiteX51" fmla="*/ 337869 w 488632"/>
                  <a:gd name="connsiteY51" fmla="*/ 172950 h 677227"/>
                  <a:gd name="connsiteX52" fmla="*/ 201137 w 488632"/>
                  <a:gd name="connsiteY52" fmla="*/ 3215 h 677227"/>
                  <a:gd name="connsiteX53" fmla="*/ 188707 w 488632"/>
                  <a:gd name="connsiteY53" fmla="*/ 34933 h 677227"/>
                  <a:gd name="connsiteX54" fmla="*/ 188279 w 488632"/>
                  <a:gd name="connsiteY54" fmla="*/ 34933 h 677227"/>
                  <a:gd name="connsiteX55" fmla="*/ 156989 w 488632"/>
                  <a:gd name="connsiteY55" fmla="*/ 115514 h 677227"/>
                  <a:gd name="connsiteX56" fmla="*/ 156989 w 488632"/>
                  <a:gd name="connsiteY56" fmla="*/ 116800 h 67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88632" h="677227">
                    <a:moveTo>
                      <a:pt x="156989" y="116800"/>
                    </a:moveTo>
                    <a:cubicBezTo>
                      <a:pt x="175420" y="103513"/>
                      <a:pt x="200709" y="106513"/>
                      <a:pt x="215282" y="124516"/>
                    </a:cubicBezTo>
                    <a:cubicBezTo>
                      <a:pt x="230284" y="142946"/>
                      <a:pt x="227284" y="169950"/>
                      <a:pt x="208853" y="184952"/>
                    </a:cubicBezTo>
                    <a:cubicBezTo>
                      <a:pt x="190422" y="199954"/>
                      <a:pt x="163418" y="196953"/>
                      <a:pt x="148845" y="178522"/>
                    </a:cubicBezTo>
                    <a:cubicBezTo>
                      <a:pt x="140701" y="168235"/>
                      <a:pt x="138130" y="154948"/>
                      <a:pt x="140273" y="142946"/>
                    </a:cubicBezTo>
                    <a:lnTo>
                      <a:pt x="122699" y="121087"/>
                    </a:lnTo>
                    <a:lnTo>
                      <a:pt x="125699" y="113371"/>
                    </a:lnTo>
                    <a:lnTo>
                      <a:pt x="151417" y="46934"/>
                    </a:lnTo>
                    <a:cubicBezTo>
                      <a:pt x="142844" y="45649"/>
                      <a:pt x="134272" y="41791"/>
                      <a:pt x="127414" y="34933"/>
                    </a:cubicBezTo>
                    <a:cubicBezTo>
                      <a:pt x="122699" y="30218"/>
                      <a:pt x="118841" y="24217"/>
                      <a:pt x="117127" y="18217"/>
                    </a:cubicBezTo>
                    <a:cubicBezTo>
                      <a:pt x="117127" y="30647"/>
                      <a:pt x="111555" y="42648"/>
                      <a:pt x="101268" y="51221"/>
                    </a:cubicBezTo>
                    <a:cubicBezTo>
                      <a:pt x="82837" y="65794"/>
                      <a:pt x="56262" y="62794"/>
                      <a:pt x="41260" y="44791"/>
                    </a:cubicBezTo>
                    <a:lnTo>
                      <a:pt x="12114" y="41791"/>
                    </a:lnTo>
                    <a:cubicBezTo>
                      <a:pt x="1827" y="162234"/>
                      <a:pt x="541" y="284393"/>
                      <a:pt x="7827" y="407408"/>
                    </a:cubicBezTo>
                    <a:lnTo>
                      <a:pt x="21544" y="396264"/>
                    </a:lnTo>
                    <a:lnTo>
                      <a:pt x="31831" y="300680"/>
                    </a:lnTo>
                    <a:cubicBezTo>
                      <a:pt x="26258" y="298109"/>
                      <a:pt x="21115" y="294251"/>
                      <a:pt x="16829" y="289107"/>
                    </a:cubicBezTo>
                    <a:cubicBezTo>
                      <a:pt x="1827" y="270677"/>
                      <a:pt x="5256" y="243673"/>
                      <a:pt x="23687" y="228671"/>
                    </a:cubicBezTo>
                    <a:cubicBezTo>
                      <a:pt x="42117" y="213669"/>
                      <a:pt x="69121" y="216670"/>
                      <a:pt x="84123" y="235101"/>
                    </a:cubicBezTo>
                    <a:cubicBezTo>
                      <a:pt x="99125" y="253532"/>
                      <a:pt x="96124" y="280535"/>
                      <a:pt x="77693" y="295537"/>
                    </a:cubicBezTo>
                    <a:cubicBezTo>
                      <a:pt x="72979" y="299394"/>
                      <a:pt x="66978" y="301966"/>
                      <a:pt x="60977" y="303681"/>
                    </a:cubicBezTo>
                    <a:lnTo>
                      <a:pt x="50261" y="405265"/>
                    </a:lnTo>
                    <a:lnTo>
                      <a:pt x="49833" y="411266"/>
                    </a:lnTo>
                    <a:lnTo>
                      <a:pt x="10399" y="442984"/>
                    </a:lnTo>
                    <a:cubicBezTo>
                      <a:pt x="11685" y="459272"/>
                      <a:pt x="12971" y="475559"/>
                      <a:pt x="14686" y="491847"/>
                    </a:cubicBezTo>
                    <a:lnTo>
                      <a:pt x="114555" y="411266"/>
                    </a:lnTo>
                    <a:cubicBezTo>
                      <a:pt x="111555" y="396264"/>
                      <a:pt x="116698" y="380405"/>
                      <a:pt x="129557" y="370118"/>
                    </a:cubicBezTo>
                    <a:cubicBezTo>
                      <a:pt x="147988" y="355116"/>
                      <a:pt x="175420" y="358116"/>
                      <a:pt x="190422" y="376547"/>
                    </a:cubicBezTo>
                    <a:cubicBezTo>
                      <a:pt x="205424" y="394978"/>
                      <a:pt x="201995" y="422410"/>
                      <a:pt x="183564" y="436983"/>
                    </a:cubicBezTo>
                    <a:cubicBezTo>
                      <a:pt x="167705" y="449842"/>
                      <a:pt x="145416" y="448985"/>
                      <a:pt x="129986" y="436554"/>
                    </a:cubicBezTo>
                    <a:lnTo>
                      <a:pt x="18115" y="526994"/>
                    </a:lnTo>
                    <a:cubicBezTo>
                      <a:pt x="20686" y="550997"/>
                      <a:pt x="23687" y="575429"/>
                      <a:pt x="26687" y="599432"/>
                    </a:cubicBezTo>
                    <a:lnTo>
                      <a:pt x="256002" y="414695"/>
                    </a:lnTo>
                    <a:lnTo>
                      <a:pt x="265431" y="328541"/>
                    </a:lnTo>
                    <a:cubicBezTo>
                      <a:pt x="261574" y="325969"/>
                      <a:pt x="258145" y="323397"/>
                      <a:pt x="255144" y="319540"/>
                    </a:cubicBezTo>
                    <a:cubicBezTo>
                      <a:pt x="240142" y="301109"/>
                      <a:pt x="243143" y="274106"/>
                      <a:pt x="261574" y="259104"/>
                    </a:cubicBezTo>
                    <a:cubicBezTo>
                      <a:pt x="280004" y="244102"/>
                      <a:pt x="307008" y="247102"/>
                      <a:pt x="322010" y="265533"/>
                    </a:cubicBezTo>
                    <a:cubicBezTo>
                      <a:pt x="337011" y="283964"/>
                      <a:pt x="334011" y="310967"/>
                      <a:pt x="315580" y="325969"/>
                    </a:cubicBezTo>
                    <a:lnTo>
                      <a:pt x="315580" y="325969"/>
                    </a:lnTo>
                    <a:cubicBezTo>
                      <a:pt x="309151" y="331113"/>
                      <a:pt x="301864" y="334113"/>
                      <a:pt x="294149" y="334970"/>
                    </a:cubicBezTo>
                    <a:lnTo>
                      <a:pt x="284719" y="424124"/>
                    </a:lnTo>
                    <a:lnTo>
                      <a:pt x="284291" y="429697"/>
                    </a:lnTo>
                    <a:lnTo>
                      <a:pt x="31831" y="633293"/>
                    </a:lnTo>
                    <a:cubicBezTo>
                      <a:pt x="33974" y="647009"/>
                      <a:pt x="36117" y="660725"/>
                      <a:pt x="38260" y="674441"/>
                    </a:cubicBezTo>
                    <a:lnTo>
                      <a:pt x="277861" y="481560"/>
                    </a:lnTo>
                    <a:lnTo>
                      <a:pt x="283862" y="482417"/>
                    </a:lnTo>
                    <a:lnTo>
                      <a:pt x="399591" y="494419"/>
                    </a:lnTo>
                    <a:lnTo>
                      <a:pt x="486602" y="424124"/>
                    </a:lnTo>
                    <a:cubicBezTo>
                      <a:pt x="483173" y="392406"/>
                      <a:pt x="480172" y="360259"/>
                      <a:pt x="474172" y="328541"/>
                    </a:cubicBezTo>
                    <a:cubicBezTo>
                      <a:pt x="463027" y="279678"/>
                      <a:pt x="454026" y="229100"/>
                      <a:pt x="433024" y="183237"/>
                    </a:cubicBezTo>
                    <a:lnTo>
                      <a:pt x="343870" y="173379"/>
                    </a:lnTo>
                    <a:lnTo>
                      <a:pt x="337869" y="172950"/>
                    </a:lnTo>
                    <a:lnTo>
                      <a:pt x="201137" y="3215"/>
                    </a:lnTo>
                    <a:cubicBezTo>
                      <a:pt x="201566" y="14787"/>
                      <a:pt x="197280" y="25932"/>
                      <a:pt x="188707" y="34933"/>
                    </a:cubicBezTo>
                    <a:cubicBezTo>
                      <a:pt x="188707" y="34933"/>
                      <a:pt x="188707" y="34933"/>
                      <a:pt x="188279" y="34933"/>
                    </a:cubicBezTo>
                    <a:lnTo>
                      <a:pt x="156989" y="115514"/>
                    </a:lnTo>
                    <a:lnTo>
                      <a:pt x="156989" y="11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147">
                <a:extLst>
                  <a:ext uri="{FF2B5EF4-FFF2-40B4-BE49-F238E27FC236}">
                    <a16:creationId xmlns:a16="http://schemas.microsoft.com/office/drawing/2014/main" id="{370954B0-2DD1-4132-88F7-8003A525082E}"/>
                  </a:ext>
                </a:extLst>
              </p:cNvPr>
              <p:cNvSpPr/>
              <p:nvPr/>
            </p:nvSpPr>
            <p:spPr>
              <a:xfrm>
                <a:off x="5648730" y="596860"/>
                <a:ext cx="505778" cy="240030"/>
              </a:xfrm>
              <a:custGeom>
                <a:avLst/>
                <a:gdLst>
                  <a:gd name="connsiteX0" fmla="*/ 504277 w 505777"/>
                  <a:gd name="connsiteY0" fmla="*/ 237244 h 240030"/>
                  <a:gd name="connsiteX1" fmla="*/ 504277 w 505777"/>
                  <a:gd name="connsiteY1" fmla="*/ 190952 h 240030"/>
                  <a:gd name="connsiteX2" fmla="*/ 444699 w 505777"/>
                  <a:gd name="connsiteY2" fmla="*/ 131374 h 240030"/>
                  <a:gd name="connsiteX3" fmla="*/ 310539 w 505777"/>
                  <a:gd name="connsiteY3" fmla="*/ 131802 h 240030"/>
                  <a:gd name="connsiteX4" fmla="*/ 304538 w 505777"/>
                  <a:gd name="connsiteY4" fmla="*/ 131802 h 240030"/>
                  <a:gd name="connsiteX5" fmla="*/ 175951 w 505777"/>
                  <a:gd name="connsiteY5" fmla="*/ 3215 h 240030"/>
                  <a:gd name="connsiteX6" fmla="*/ 3215 w 505777"/>
                  <a:gd name="connsiteY6" fmla="*/ 3215 h 240030"/>
                  <a:gd name="connsiteX7" fmla="*/ 8787 w 505777"/>
                  <a:gd name="connsiteY7" fmla="*/ 37505 h 240030"/>
                  <a:gd name="connsiteX8" fmla="*/ 153233 w 505777"/>
                  <a:gd name="connsiteY8" fmla="*/ 37505 h 240030"/>
                  <a:gd name="connsiteX9" fmla="*/ 157520 w 505777"/>
                  <a:gd name="connsiteY9" fmla="*/ 37505 h 240030"/>
                  <a:gd name="connsiteX10" fmla="*/ 289965 w 505777"/>
                  <a:gd name="connsiteY10" fmla="*/ 169950 h 240030"/>
                  <a:gd name="connsiteX11" fmla="*/ 418124 w 505777"/>
                  <a:gd name="connsiteY11" fmla="*/ 170378 h 240030"/>
                  <a:gd name="connsiteX12" fmla="*/ 421981 w 505777"/>
                  <a:gd name="connsiteY12" fmla="*/ 170378 h 240030"/>
                  <a:gd name="connsiteX13" fmla="*/ 483703 w 505777"/>
                  <a:gd name="connsiteY13" fmla="*/ 232100 h 240030"/>
                  <a:gd name="connsiteX14" fmla="*/ 483703 w 505777"/>
                  <a:gd name="connsiteY14" fmla="*/ 234672 h 240030"/>
                  <a:gd name="connsiteX15" fmla="*/ 504277 w 505777"/>
                  <a:gd name="connsiteY15" fmla="*/ 237244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5777" h="240030">
                    <a:moveTo>
                      <a:pt x="504277" y="237244"/>
                    </a:moveTo>
                    <a:lnTo>
                      <a:pt x="504277" y="190952"/>
                    </a:lnTo>
                    <a:lnTo>
                      <a:pt x="444699" y="131374"/>
                    </a:lnTo>
                    <a:lnTo>
                      <a:pt x="310539" y="131802"/>
                    </a:lnTo>
                    <a:lnTo>
                      <a:pt x="304538" y="131802"/>
                    </a:lnTo>
                    <a:lnTo>
                      <a:pt x="175951" y="3215"/>
                    </a:lnTo>
                    <a:lnTo>
                      <a:pt x="3215" y="3215"/>
                    </a:lnTo>
                    <a:cubicBezTo>
                      <a:pt x="5358" y="14788"/>
                      <a:pt x="7072" y="26360"/>
                      <a:pt x="8787" y="37505"/>
                    </a:cubicBezTo>
                    <a:lnTo>
                      <a:pt x="153233" y="37505"/>
                    </a:lnTo>
                    <a:lnTo>
                      <a:pt x="157520" y="37505"/>
                    </a:lnTo>
                    <a:lnTo>
                      <a:pt x="289965" y="169950"/>
                    </a:lnTo>
                    <a:lnTo>
                      <a:pt x="418124" y="170378"/>
                    </a:lnTo>
                    <a:lnTo>
                      <a:pt x="421981" y="170378"/>
                    </a:lnTo>
                    <a:lnTo>
                      <a:pt x="483703" y="232100"/>
                    </a:lnTo>
                    <a:lnTo>
                      <a:pt x="483703" y="234672"/>
                    </a:lnTo>
                    <a:cubicBezTo>
                      <a:pt x="490561" y="235101"/>
                      <a:pt x="497419" y="236387"/>
                      <a:pt x="504277" y="2372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48">
                <a:extLst>
                  <a:ext uri="{FF2B5EF4-FFF2-40B4-BE49-F238E27FC236}">
                    <a16:creationId xmlns:a16="http://schemas.microsoft.com/office/drawing/2014/main" id="{51598C28-4246-4A1F-9D1C-E9DB22A2EEE6}"/>
                  </a:ext>
                </a:extLst>
              </p:cNvPr>
              <p:cNvSpPr/>
              <p:nvPr/>
            </p:nvSpPr>
            <p:spPr>
              <a:xfrm>
                <a:off x="5628584" y="437840"/>
                <a:ext cx="630079" cy="317183"/>
              </a:xfrm>
              <a:custGeom>
                <a:avLst/>
                <a:gdLst>
                  <a:gd name="connsiteX0" fmla="*/ 630722 w 630078"/>
                  <a:gd name="connsiteY0" fmla="*/ 238530 h 317182"/>
                  <a:gd name="connsiteX1" fmla="*/ 630722 w 630078"/>
                  <a:gd name="connsiteY1" fmla="*/ 238530 h 317182"/>
                  <a:gd name="connsiteX2" fmla="*/ 602433 w 630078"/>
                  <a:gd name="connsiteY2" fmla="*/ 228671 h 317182"/>
                  <a:gd name="connsiteX3" fmla="*/ 599004 w 630078"/>
                  <a:gd name="connsiteY3" fmla="*/ 225242 h 317182"/>
                  <a:gd name="connsiteX4" fmla="*/ 586573 w 630078"/>
                  <a:gd name="connsiteY4" fmla="*/ 200382 h 317182"/>
                  <a:gd name="connsiteX5" fmla="*/ 440412 w 630078"/>
                  <a:gd name="connsiteY5" fmla="*/ 54221 h 317182"/>
                  <a:gd name="connsiteX6" fmla="*/ 302395 w 630078"/>
                  <a:gd name="connsiteY6" fmla="*/ 54221 h 317182"/>
                  <a:gd name="connsiteX7" fmla="*/ 295966 w 630078"/>
                  <a:gd name="connsiteY7" fmla="*/ 54221 h 317182"/>
                  <a:gd name="connsiteX8" fmla="*/ 245816 w 630078"/>
                  <a:gd name="connsiteY8" fmla="*/ 3643 h 317182"/>
                  <a:gd name="connsiteX9" fmla="*/ 3215 w 630078"/>
                  <a:gd name="connsiteY9" fmla="*/ 3215 h 317182"/>
                  <a:gd name="connsiteX10" fmla="*/ 6644 w 630078"/>
                  <a:gd name="connsiteY10" fmla="*/ 32790 h 317182"/>
                  <a:gd name="connsiteX11" fmla="*/ 218813 w 630078"/>
                  <a:gd name="connsiteY11" fmla="*/ 32790 h 317182"/>
                  <a:gd name="connsiteX12" fmla="*/ 222671 w 630078"/>
                  <a:gd name="connsiteY12" fmla="*/ 32790 h 317182"/>
                  <a:gd name="connsiteX13" fmla="*/ 281392 w 630078"/>
                  <a:gd name="connsiteY13" fmla="*/ 91511 h 317182"/>
                  <a:gd name="connsiteX14" fmla="*/ 439555 w 630078"/>
                  <a:gd name="connsiteY14" fmla="*/ 91511 h 317182"/>
                  <a:gd name="connsiteX15" fmla="*/ 443841 w 630078"/>
                  <a:gd name="connsiteY15" fmla="*/ 91083 h 317182"/>
                  <a:gd name="connsiteX16" fmla="*/ 520136 w 630078"/>
                  <a:gd name="connsiteY16" fmla="*/ 167378 h 317182"/>
                  <a:gd name="connsiteX17" fmla="*/ 520136 w 630078"/>
                  <a:gd name="connsiteY17" fmla="*/ 171664 h 317182"/>
                  <a:gd name="connsiteX18" fmla="*/ 520136 w 630078"/>
                  <a:gd name="connsiteY18" fmla="*/ 226957 h 317182"/>
                  <a:gd name="connsiteX19" fmla="*/ 611005 w 630078"/>
                  <a:gd name="connsiteY19" fmla="*/ 317825 h 317182"/>
                  <a:gd name="connsiteX20" fmla="*/ 630722 w 630078"/>
                  <a:gd name="connsiteY20" fmla="*/ 238530 h 3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078" h="317182">
                    <a:moveTo>
                      <a:pt x="630722" y="238530"/>
                    </a:moveTo>
                    <a:lnTo>
                      <a:pt x="630722" y="238530"/>
                    </a:lnTo>
                    <a:cubicBezTo>
                      <a:pt x="620435" y="238530"/>
                      <a:pt x="610576" y="235101"/>
                      <a:pt x="602433" y="228671"/>
                    </a:cubicBezTo>
                    <a:cubicBezTo>
                      <a:pt x="601147" y="227814"/>
                      <a:pt x="600289" y="226528"/>
                      <a:pt x="599004" y="225242"/>
                    </a:cubicBezTo>
                    <a:cubicBezTo>
                      <a:pt x="592146" y="218384"/>
                      <a:pt x="587859" y="209383"/>
                      <a:pt x="586573" y="200382"/>
                    </a:cubicBezTo>
                    <a:lnTo>
                      <a:pt x="440412" y="54221"/>
                    </a:lnTo>
                    <a:lnTo>
                      <a:pt x="302395" y="54221"/>
                    </a:lnTo>
                    <a:lnTo>
                      <a:pt x="295966" y="54221"/>
                    </a:lnTo>
                    <a:lnTo>
                      <a:pt x="245816" y="3643"/>
                    </a:lnTo>
                    <a:lnTo>
                      <a:pt x="3215" y="3215"/>
                    </a:lnTo>
                    <a:cubicBezTo>
                      <a:pt x="4501" y="13073"/>
                      <a:pt x="5358" y="22931"/>
                      <a:pt x="6644" y="32790"/>
                    </a:cubicBezTo>
                    <a:lnTo>
                      <a:pt x="218813" y="32790"/>
                    </a:lnTo>
                    <a:lnTo>
                      <a:pt x="222671" y="32790"/>
                    </a:lnTo>
                    <a:lnTo>
                      <a:pt x="281392" y="91511"/>
                    </a:lnTo>
                    <a:lnTo>
                      <a:pt x="439555" y="91511"/>
                    </a:lnTo>
                    <a:lnTo>
                      <a:pt x="443841" y="91083"/>
                    </a:lnTo>
                    <a:lnTo>
                      <a:pt x="520136" y="167378"/>
                    </a:lnTo>
                    <a:lnTo>
                      <a:pt x="520136" y="171664"/>
                    </a:lnTo>
                    <a:lnTo>
                      <a:pt x="520136" y="226957"/>
                    </a:lnTo>
                    <a:lnTo>
                      <a:pt x="611005" y="317825"/>
                    </a:lnTo>
                    <a:cubicBezTo>
                      <a:pt x="618720" y="292108"/>
                      <a:pt x="624292" y="265105"/>
                      <a:pt x="630722" y="2385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49">
                <a:extLst>
                  <a:ext uri="{FF2B5EF4-FFF2-40B4-BE49-F238E27FC236}">
                    <a16:creationId xmlns:a16="http://schemas.microsoft.com/office/drawing/2014/main" id="{7BC636B1-5C16-4140-8B8D-6271DFCC1AE1}"/>
                  </a:ext>
                </a:extLst>
              </p:cNvPr>
              <p:cNvSpPr/>
              <p:nvPr/>
            </p:nvSpPr>
            <p:spPr>
              <a:xfrm>
                <a:off x="6241947" y="1152787"/>
                <a:ext cx="111443" cy="77153"/>
              </a:xfrm>
              <a:custGeom>
                <a:avLst/>
                <a:gdLst>
                  <a:gd name="connsiteX0" fmla="*/ 82082 w 111442"/>
                  <a:gd name="connsiteY0" fmla="*/ 10930 h 77152"/>
                  <a:gd name="connsiteX1" fmla="*/ 11359 w 111442"/>
                  <a:gd name="connsiteY1" fmla="*/ 3215 h 77152"/>
                  <a:gd name="connsiteX2" fmla="*/ 3215 w 111442"/>
                  <a:gd name="connsiteY2" fmla="*/ 76081 h 77152"/>
                  <a:gd name="connsiteX3" fmla="*/ 20360 w 111442"/>
                  <a:gd name="connsiteY3" fmla="*/ 77795 h 77152"/>
                  <a:gd name="connsiteX4" fmla="*/ 36219 w 111442"/>
                  <a:gd name="connsiteY4" fmla="*/ 47792 h 77152"/>
                  <a:gd name="connsiteX5" fmla="*/ 96655 w 111442"/>
                  <a:gd name="connsiteY5" fmla="*/ 54221 h 77152"/>
                  <a:gd name="connsiteX6" fmla="*/ 103942 w 111442"/>
                  <a:gd name="connsiteY6" fmla="*/ 67937 h 77152"/>
                  <a:gd name="connsiteX7" fmla="*/ 110371 w 111442"/>
                  <a:gd name="connsiteY7" fmla="*/ 45649 h 77152"/>
                  <a:gd name="connsiteX8" fmla="*/ 82082 w 111442"/>
                  <a:gd name="connsiteY8" fmla="*/ 10930 h 77152"/>
                  <a:gd name="connsiteX9" fmla="*/ 82082 w 111442"/>
                  <a:gd name="connsiteY9" fmla="*/ 10930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42" h="77152">
                    <a:moveTo>
                      <a:pt x="82082" y="10930"/>
                    </a:moveTo>
                    <a:lnTo>
                      <a:pt x="11359" y="3215"/>
                    </a:lnTo>
                    <a:cubicBezTo>
                      <a:pt x="8358" y="27646"/>
                      <a:pt x="5358" y="51649"/>
                      <a:pt x="3215" y="76081"/>
                    </a:cubicBezTo>
                    <a:lnTo>
                      <a:pt x="20360" y="77795"/>
                    </a:lnTo>
                    <a:cubicBezTo>
                      <a:pt x="21217" y="66222"/>
                      <a:pt x="26361" y="55507"/>
                      <a:pt x="36219" y="47792"/>
                    </a:cubicBezTo>
                    <a:cubicBezTo>
                      <a:pt x="54650" y="32790"/>
                      <a:pt x="81653" y="35790"/>
                      <a:pt x="96655" y="54221"/>
                    </a:cubicBezTo>
                    <a:cubicBezTo>
                      <a:pt x="100084" y="58507"/>
                      <a:pt x="102227" y="62794"/>
                      <a:pt x="103942" y="67937"/>
                    </a:cubicBezTo>
                    <a:cubicBezTo>
                      <a:pt x="103942" y="60222"/>
                      <a:pt x="106085" y="52507"/>
                      <a:pt x="110371" y="45649"/>
                    </a:cubicBezTo>
                    <a:lnTo>
                      <a:pt x="82082" y="10930"/>
                    </a:lnTo>
                    <a:lnTo>
                      <a:pt x="82082" y="109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50">
                <a:extLst>
                  <a:ext uri="{FF2B5EF4-FFF2-40B4-BE49-F238E27FC236}">
                    <a16:creationId xmlns:a16="http://schemas.microsoft.com/office/drawing/2014/main" id="{E5F382B9-6C35-44F5-8BD4-0E6C3E085DE0}"/>
                  </a:ext>
                </a:extLst>
              </p:cNvPr>
              <p:cNvSpPr/>
              <p:nvPr/>
            </p:nvSpPr>
            <p:spPr>
              <a:xfrm>
                <a:off x="5656874" y="650438"/>
                <a:ext cx="450056" cy="201454"/>
              </a:xfrm>
              <a:custGeom>
                <a:avLst/>
                <a:gdLst>
                  <a:gd name="connsiteX0" fmla="*/ 277963 w 450056"/>
                  <a:gd name="connsiteY0" fmla="*/ 136088 h 201453"/>
                  <a:gd name="connsiteX1" fmla="*/ 277963 w 450056"/>
                  <a:gd name="connsiteY1" fmla="*/ 136088 h 201453"/>
                  <a:gd name="connsiteX2" fmla="*/ 273677 w 450056"/>
                  <a:gd name="connsiteY2" fmla="*/ 135660 h 201453"/>
                  <a:gd name="connsiteX3" fmla="*/ 141232 w 450056"/>
                  <a:gd name="connsiteY3" fmla="*/ 3215 h 201453"/>
                  <a:gd name="connsiteX4" fmla="*/ 3215 w 450056"/>
                  <a:gd name="connsiteY4" fmla="*/ 3215 h 201453"/>
                  <a:gd name="connsiteX5" fmla="*/ 3215 w 450056"/>
                  <a:gd name="connsiteY5" fmla="*/ 4072 h 201453"/>
                  <a:gd name="connsiteX6" fmla="*/ 4501 w 450056"/>
                  <a:gd name="connsiteY6" fmla="*/ 28075 h 201453"/>
                  <a:gd name="connsiteX7" fmla="*/ 112943 w 450056"/>
                  <a:gd name="connsiteY7" fmla="*/ 28075 h 201453"/>
                  <a:gd name="connsiteX8" fmla="*/ 120658 w 450056"/>
                  <a:gd name="connsiteY8" fmla="*/ 28075 h 201453"/>
                  <a:gd name="connsiteX9" fmla="*/ 281392 w 450056"/>
                  <a:gd name="connsiteY9" fmla="*/ 188809 h 201453"/>
                  <a:gd name="connsiteX10" fmla="*/ 322969 w 450056"/>
                  <a:gd name="connsiteY10" fmla="*/ 188809 h 201453"/>
                  <a:gd name="connsiteX11" fmla="*/ 332827 w 450056"/>
                  <a:gd name="connsiteY11" fmla="*/ 172950 h 201453"/>
                  <a:gd name="connsiteX12" fmla="*/ 393692 w 450056"/>
                  <a:gd name="connsiteY12" fmla="*/ 172950 h 201453"/>
                  <a:gd name="connsiteX13" fmla="*/ 406122 w 450056"/>
                  <a:gd name="connsiteY13" fmla="*/ 199096 h 201453"/>
                  <a:gd name="connsiteX14" fmla="*/ 415552 w 450056"/>
                  <a:gd name="connsiteY14" fmla="*/ 187095 h 201453"/>
                  <a:gd name="connsiteX15" fmla="*/ 446842 w 450056"/>
                  <a:gd name="connsiteY15" fmla="*/ 177665 h 201453"/>
                  <a:gd name="connsiteX16" fmla="*/ 405265 w 450056"/>
                  <a:gd name="connsiteY16" fmla="*/ 136088 h 201453"/>
                  <a:gd name="connsiteX17" fmla="*/ 277963 w 450056"/>
                  <a:gd name="connsiteY17" fmla="*/ 136088 h 2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056" h="201453">
                    <a:moveTo>
                      <a:pt x="277963" y="136088"/>
                    </a:moveTo>
                    <a:lnTo>
                      <a:pt x="277963" y="136088"/>
                    </a:lnTo>
                    <a:lnTo>
                      <a:pt x="273677" y="135660"/>
                    </a:lnTo>
                    <a:lnTo>
                      <a:pt x="141232" y="3215"/>
                    </a:lnTo>
                    <a:lnTo>
                      <a:pt x="3215" y="3215"/>
                    </a:lnTo>
                    <a:cubicBezTo>
                      <a:pt x="3215" y="3215"/>
                      <a:pt x="3215" y="3643"/>
                      <a:pt x="3215" y="4072"/>
                    </a:cubicBezTo>
                    <a:cubicBezTo>
                      <a:pt x="4501" y="11787"/>
                      <a:pt x="4501" y="19931"/>
                      <a:pt x="4501" y="28075"/>
                    </a:cubicBezTo>
                    <a:lnTo>
                      <a:pt x="112943" y="28075"/>
                    </a:lnTo>
                    <a:lnTo>
                      <a:pt x="120658" y="28075"/>
                    </a:lnTo>
                    <a:lnTo>
                      <a:pt x="281392" y="188809"/>
                    </a:lnTo>
                    <a:lnTo>
                      <a:pt x="322969" y="188809"/>
                    </a:lnTo>
                    <a:cubicBezTo>
                      <a:pt x="325112" y="183237"/>
                      <a:pt x="328113" y="177665"/>
                      <a:pt x="332827" y="172950"/>
                    </a:cubicBezTo>
                    <a:cubicBezTo>
                      <a:pt x="349544" y="156234"/>
                      <a:pt x="376976" y="156234"/>
                      <a:pt x="393692" y="172950"/>
                    </a:cubicBezTo>
                    <a:cubicBezTo>
                      <a:pt x="400979" y="180237"/>
                      <a:pt x="405265" y="189667"/>
                      <a:pt x="406122" y="199096"/>
                    </a:cubicBezTo>
                    <a:cubicBezTo>
                      <a:pt x="408694" y="194810"/>
                      <a:pt x="412123" y="190524"/>
                      <a:pt x="415552" y="187095"/>
                    </a:cubicBezTo>
                    <a:cubicBezTo>
                      <a:pt x="424553" y="179380"/>
                      <a:pt x="435697" y="177236"/>
                      <a:pt x="446842" y="177665"/>
                    </a:cubicBezTo>
                    <a:lnTo>
                      <a:pt x="405265" y="136088"/>
                    </a:lnTo>
                    <a:lnTo>
                      <a:pt x="277963" y="1360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51">
                <a:extLst>
                  <a:ext uri="{FF2B5EF4-FFF2-40B4-BE49-F238E27FC236}">
                    <a16:creationId xmlns:a16="http://schemas.microsoft.com/office/drawing/2014/main" id="{95AA6953-615C-4F6C-9D47-5987C0762C34}"/>
                  </a:ext>
                </a:extLst>
              </p:cNvPr>
              <p:cNvSpPr/>
              <p:nvPr/>
            </p:nvSpPr>
            <p:spPr>
              <a:xfrm>
                <a:off x="7523964" y="3343918"/>
                <a:ext cx="98584" cy="162878"/>
              </a:xfrm>
              <a:custGeom>
                <a:avLst/>
                <a:gdLst>
                  <a:gd name="connsiteX0" fmla="*/ 3215 w 98583"/>
                  <a:gd name="connsiteY0" fmla="*/ 162234 h 162877"/>
                  <a:gd name="connsiteX1" fmla="*/ 91083 w 98583"/>
                  <a:gd name="connsiteY1" fmla="*/ 91511 h 162877"/>
                  <a:gd name="connsiteX2" fmla="*/ 95369 w 98583"/>
                  <a:gd name="connsiteY2" fmla="*/ 52935 h 162877"/>
                  <a:gd name="connsiteX3" fmla="*/ 95369 w 98583"/>
                  <a:gd name="connsiteY3" fmla="*/ 52935 h 162877"/>
                  <a:gd name="connsiteX4" fmla="*/ 81224 w 98583"/>
                  <a:gd name="connsiteY4" fmla="*/ 3215 h 162877"/>
                  <a:gd name="connsiteX5" fmla="*/ 73081 w 98583"/>
                  <a:gd name="connsiteY5" fmla="*/ 77795 h 162877"/>
                  <a:gd name="connsiteX6" fmla="*/ 72223 w 98583"/>
                  <a:gd name="connsiteY6" fmla="*/ 85939 h 162877"/>
                  <a:gd name="connsiteX7" fmla="*/ 8358 w 98583"/>
                  <a:gd name="connsiteY7" fmla="*/ 137374 h 162877"/>
                  <a:gd name="connsiteX8" fmla="*/ 3215 w 98583"/>
                  <a:gd name="connsiteY8" fmla="*/ 162234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583" h="162877">
                    <a:moveTo>
                      <a:pt x="3215" y="162234"/>
                    </a:moveTo>
                    <a:lnTo>
                      <a:pt x="91083" y="91511"/>
                    </a:lnTo>
                    <a:lnTo>
                      <a:pt x="95369" y="52935"/>
                    </a:lnTo>
                    <a:lnTo>
                      <a:pt x="95369" y="52935"/>
                    </a:lnTo>
                    <a:cubicBezTo>
                      <a:pt x="90654" y="36647"/>
                      <a:pt x="85939" y="19931"/>
                      <a:pt x="81224" y="3215"/>
                    </a:cubicBezTo>
                    <a:lnTo>
                      <a:pt x="73081" y="77795"/>
                    </a:lnTo>
                    <a:lnTo>
                      <a:pt x="72223" y="85939"/>
                    </a:lnTo>
                    <a:lnTo>
                      <a:pt x="8358" y="137374"/>
                    </a:lnTo>
                    <a:cubicBezTo>
                      <a:pt x="7072" y="145518"/>
                      <a:pt x="4929" y="154090"/>
                      <a:pt x="3215" y="1622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52">
                <a:extLst>
                  <a:ext uri="{FF2B5EF4-FFF2-40B4-BE49-F238E27FC236}">
                    <a16:creationId xmlns:a16="http://schemas.microsoft.com/office/drawing/2014/main" id="{3CB0754F-171D-484A-81B3-E8406B64FD79}"/>
                  </a:ext>
                </a:extLst>
              </p:cNvPr>
              <p:cNvSpPr/>
              <p:nvPr/>
            </p:nvSpPr>
            <p:spPr>
              <a:xfrm>
                <a:off x="6505123" y="4784955"/>
                <a:ext cx="514350" cy="227171"/>
              </a:xfrm>
              <a:custGeom>
                <a:avLst/>
                <a:gdLst>
                  <a:gd name="connsiteX0" fmla="*/ 513279 w 514350"/>
                  <a:gd name="connsiteY0" fmla="*/ 183666 h 227171"/>
                  <a:gd name="connsiteX1" fmla="*/ 513279 w 514350"/>
                  <a:gd name="connsiteY1" fmla="*/ 183666 h 227171"/>
                  <a:gd name="connsiteX2" fmla="*/ 502991 w 514350"/>
                  <a:gd name="connsiteY2" fmla="*/ 160949 h 227171"/>
                  <a:gd name="connsiteX3" fmla="*/ 285678 w 514350"/>
                  <a:gd name="connsiteY3" fmla="*/ 198668 h 227171"/>
                  <a:gd name="connsiteX4" fmla="*/ 281392 w 514350"/>
                  <a:gd name="connsiteY4" fmla="*/ 199097 h 227171"/>
                  <a:gd name="connsiteX5" fmla="*/ 3215 w 514350"/>
                  <a:gd name="connsiteY5" fmla="*/ 3215 h 227171"/>
                  <a:gd name="connsiteX6" fmla="*/ 21646 w 514350"/>
                  <a:gd name="connsiteY6" fmla="*/ 55936 h 227171"/>
                  <a:gd name="connsiteX7" fmla="*/ 265105 w 514350"/>
                  <a:gd name="connsiteY7" fmla="*/ 227386 h 227171"/>
                  <a:gd name="connsiteX8" fmla="*/ 513279 w 514350"/>
                  <a:gd name="connsiteY8" fmla="*/ 183666 h 22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4350" h="227171">
                    <a:moveTo>
                      <a:pt x="513279" y="183666"/>
                    </a:moveTo>
                    <a:lnTo>
                      <a:pt x="513279" y="183666"/>
                    </a:lnTo>
                    <a:cubicBezTo>
                      <a:pt x="509850" y="175951"/>
                      <a:pt x="506420" y="168235"/>
                      <a:pt x="502991" y="160949"/>
                    </a:cubicBezTo>
                    <a:lnTo>
                      <a:pt x="285678" y="198668"/>
                    </a:lnTo>
                    <a:lnTo>
                      <a:pt x="281392" y="199097"/>
                    </a:lnTo>
                    <a:lnTo>
                      <a:pt x="3215" y="3215"/>
                    </a:lnTo>
                    <a:cubicBezTo>
                      <a:pt x="9215" y="20788"/>
                      <a:pt x="15216" y="38362"/>
                      <a:pt x="21646" y="55936"/>
                    </a:cubicBezTo>
                    <a:lnTo>
                      <a:pt x="265105" y="227386"/>
                    </a:lnTo>
                    <a:lnTo>
                      <a:pt x="513279" y="183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53">
                <a:extLst>
                  <a:ext uri="{FF2B5EF4-FFF2-40B4-BE49-F238E27FC236}">
                    <a16:creationId xmlns:a16="http://schemas.microsoft.com/office/drawing/2014/main" id="{52617F71-5562-46A4-8086-8C2F777F547A}"/>
                  </a:ext>
                </a:extLst>
              </p:cNvPr>
              <p:cNvSpPr/>
              <p:nvPr/>
            </p:nvSpPr>
            <p:spPr>
              <a:xfrm>
                <a:off x="5867329" y="3702248"/>
                <a:ext cx="25718" cy="38576"/>
              </a:xfrm>
              <a:custGeom>
                <a:avLst/>
                <a:gdLst>
                  <a:gd name="connsiteX0" fmla="*/ 10073 w 25717"/>
                  <a:gd name="connsiteY0" fmla="*/ 3215 h 38576"/>
                  <a:gd name="connsiteX1" fmla="*/ 3215 w 25717"/>
                  <a:gd name="connsiteY1" fmla="*/ 10073 h 38576"/>
                  <a:gd name="connsiteX2" fmla="*/ 15216 w 25717"/>
                  <a:gd name="connsiteY2" fmla="*/ 37505 h 38576"/>
                  <a:gd name="connsiteX3" fmla="*/ 25075 w 25717"/>
                  <a:gd name="connsiteY3" fmla="*/ 27646 h 38576"/>
                  <a:gd name="connsiteX4" fmla="*/ 10073 w 25717"/>
                  <a:gd name="connsiteY4" fmla="*/ 3215 h 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" h="38576">
                    <a:moveTo>
                      <a:pt x="10073" y="3215"/>
                    </a:moveTo>
                    <a:lnTo>
                      <a:pt x="3215" y="10073"/>
                    </a:lnTo>
                    <a:cubicBezTo>
                      <a:pt x="7072" y="19074"/>
                      <a:pt x="11359" y="28075"/>
                      <a:pt x="15216" y="37505"/>
                    </a:cubicBezTo>
                    <a:cubicBezTo>
                      <a:pt x="18217" y="34076"/>
                      <a:pt x="21646" y="31075"/>
                      <a:pt x="25075" y="27646"/>
                    </a:cubicBezTo>
                    <a:cubicBezTo>
                      <a:pt x="19931" y="19502"/>
                      <a:pt x="14788" y="11359"/>
                      <a:pt x="10073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54">
                <a:extLst>
                  <a:ext uri="{FF2B5EF4-FFF2-40B4-BE49-F238E27FC236}">
                    <a16:creationId xmlns:a16="http://schemas.microsoft.com/office/drawing/2014/main" id="{60DE3374-6C93-45C4-89FF-4AE8D7E7A608}"/>
                  </a:ext>
                </a:extLst>
              </p:cNvPr>
              <p:cNvSpPr/>
              <p:nvPr/>
            </p:nvSpPr>
            <p:spPr>
              <a:xfrm>
                <a:off x="5749028" y="3576233"/>
                <a:ext cx="68580" cy="47149"/>
              </a:xfrm>
              <a:custGeom>
                <a:avLst/>
                <a:gdLst>
                  <a:gd name="connsiteX0" fmla="*/ 3215 w 68580"/>
                  <a:gd name="connsiteY0" fmla="*/ 41791 h 47148"/>
                  <a:gd name="connsiteX1" fmla="*/ 67080 w 68580"/>
                  <a:gd name="connsiteY1" fmla="*/ 41791 h 47148"/>
                  <a:gd name="connsiteX2" fmla="*/ 68794 w 68580"/>
                  <a:gd name="connsiteY2" fmla="*/ 41362 h 47148"/>
                  <a:gd name="connsiteX3" fmla="*/ 41791 w 68580"/>
                  <a:gd name="connsiteY3" fmla="*/ 3215 h 47148"/>
                  <a:gd name="connsiteX4" fmla="*/ 3215 w 68580"/>
                  <a:gd name="connsiteY4" fmla="*/ 41791 h 4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" h="47148">
                    <a:moveTo>
                      <a:pt x="3215" y="41791"/>
                    </a:moveTo>
                    <a:cubicBezTo>
                      <a:pt x="24646" y="44791"/>
                      <a:pt x="46077" y="47792"/>
                      <a:pt x="67080" y="41791"/>
                    </a:cubicBezTo>
                    <a:cubicBezTo>
                      <a:pt x="67508" y="41791"/>
                      <a:pt x="68366" y="41362"/>
                      <a:pt x="68794" y="41362"/>
                    </a:cubicBezTo>
                    <a:cubicBezTo>
                      <a:pt x="59793" y="28504"/>
                      <a:pt x="50792" y="15645"/>
                      <a:pt x="41791" y="3215"/>
                    </a:cubicBezTo>
                    <a:lnTo>
                      <a:pt x="3215" y="41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55">
                <a:extLst>
                  <a:ext uri="{FF2B5EF4-FFF2-40B4-BE49-F238E27FC236}">
                    <a16:creationId xmlns:a16="http://schemas.microsoft.com/office/drawing/2014/main" id="{9795EB7B-6ED4-4883-858B-CE1BD6C84BE9}"/>
                  </a:ext>
                </a:extLst>
              </p:cNvPr>
              <p:cNvSpPr/>
              <p:nvPr/>
            </p:nvSpPr>
            <p:spPr>
              <a:xfrm>
                <a:off x="5803035" y="2917007"/>
                <a:ext cx="630079" cy="732949"/>
              </a:xfrm>
              <a:custGeom>
                <a:avLst/>
                <a:gdLst>
                  <a:gd name="connsiteX0" fmla="*/ 309253 w 630078"/>
                  <a:gd name="connsiteY0" fmla="*/ 488847 h 732948"/>
                  <a:gd name="connsiteX1" fmla="*/ 309253 w 630078"/>
                  <a:gd name="connsiteY1" fmla="*/ 488847 h 732948"/>
                  <a:gd name="connsiteX2" fmla="*/ 347829 w 630078"/>
                  <a:gd name="connsiteY2" fmla="*/ 488847 h 732948"/>
                  <a:gd name="connsiteX3" fmla="*/ 513279 w 630078"/>
                  <a:gd name="connsiteY3" fmla="*/ 323398 h 732948"/>
                  <a:gd name="connsiteX4" fmla="*/ 513279 w 630078"/>
                  <a:gd name="connsiteY4" fmla="*/ 200382 h 732948"/>
                  <a:gd name="connsiteX5" fmla="*/ 513279 w 630078"/>
                  <a:gd name="connsiteY5" fmla="*/ 196525 h 732948"/>
                  <a:gd name="connsiteX6" fmla="*/ 630722 w 630078"/>
                  <a:gd name="connsiteY6" fmla="*/ 79081 h 732948"/>
                  <a:gd name="connsiteX7" fmla="*/ 626436 w 630078"/>
                  <a:gd name="connsiteY7" fmla="*/ 26361 h 732948"/>
                  <a:gd name="connsiteX8" fmla="*/ 621721 w 630078"/>
                  <a:gd name="connsiteY8" fmla="*/ 31933 h 732948"/>
                  <a:gd name="connsiteX9" fmla="*/ 560856 w 630078"/>
                  <a:gd name="connsiteY9" fmla="*/ 31933 h 732948"/>
                  <a:gd name="connsiteX10" fmla="*/ 548855 w 630078"/>
                  <a:gd name="connsiteY10" fmla="*/ 3215 h 732948"/>
                  <a:gd name="connsiteX11" fmla="*/ 472559 w 630078"/>
                  <a:gd name="connsiteY11" fmla="*/ 3215 h 732948"/>
                  <a:gd name="connsiteX12" fmla="*/ 382548 w 630078"/>
                  <a:gd name="connsiteY12" fmla="*/ 93226 h 732948"/>
                  <a:gd name="connsiteX13" fmla="*/ 382548 w 630078"/>
                  <a:gd name="connsiteY13" fmla="*/ 144232 h 732948"/>
                  <a:gd name="connsiteX14" fmla="*/ 445984 w 630078"/>
                  <a:gd name="connsiteY14" fmla="*/ 207669 h 732948"/>
                  <a:gd name="connsiteX15" fmla="*/ 445984 w 630078"/>
                  <a:gd name="connsiteY15" fmla="*/ 211527 h 732948"/>
                  <a:gd name="connsiteX16" fmla="*/ 445984 w 630078"/>
                  <a:gd name="connsiteY16" fmla="*/ 285679 h 732948"/>
                  <a:gd name="connsiteX17" fmla="*/ 445984 w 630078"/>
                  <a:gd name="connsiteY17" fmla="*/ 289536 h 732948"/>
                  <a:gd name="connsiteX18" fmla="*/ 370975 w 630078"/>
                  <a:gd name="connsiteY18" fmla="*/ 364546 h 732948"/>
                  <a:gd name="connsiteX19" fmla="*/ 365403 w 630078"/>
                  <a:gd name="connsiteY19" fmla="*/ 363260 h 732948"/>
                  <a:gd name="connsiteX20" fmla="*/ 304110 w 630078"/>
                  <a:gd name="connsiteY20" fmla="*/ 346543 h 732948"/>
                  <a:gd name="connsiteX21" fmla="*/ 3215 w 630078"/>
                  <a:gd name="connsiteY21" fmla="*/ 647438 h 732948"/>
                  <a:gd name="connsiteX22" fmla="*/ 37076 w 630078"/>
                  <a:gd name="connsiteY22" fmla="*/ 695016 h 732948"/>
                  <a:gd name="connsiteX23" fmla="*/ 318254 w 630078"/>
                  <a:gd name="connsiteY23" fmla="*/ 413837 h 732948"/>
                  <a:gd name="connsiteX24" fmla="*/ 322540 w 630078"/>
                  <a:gd name="connsiteY24" fmla="*/ 413409 h 732948"/>
                  <a:gd name="connsiteX25" fmla="*/ 371404 w 630078"/>
                  <a:gd name="connsiteY25" fmla="*/ 413837 h 732948"/>
                  <a:gd name="connsiteX26" fmla="*/ 478131 w 630078"/>
                  <a:gd name="connsiteY26" fmla="*/ 307110 h 732948"/>
                  <a:gd name="connsiteX27" fmla="*/ 478560 w 630078"/>
                  <a:gd name="connsiteY27" fmla="*/ 157948 h 732948"/>
                  <a:gd name="connsiteX28" fmla="*/ 442127 w 630078"/>
                  <a:gd name="connsiteY28" fmla="*/ 145947 h 732948"/>
                  <a:gd name="connsiteX29" fmla="*/ 442127 w 630078"/>
                  <a:gd name="connsiteY29" fmla="*/ 85511 h 732948"/>
                  <a:gd name="connsiteX30" fmla="*/ 502563 w 630078"/>
                  <a:gd name="connsiteY30" fmla="*/ 85511 h 732948"/>
                  <a:gd name="connsiteX31" fmla="*/ 502563 w 630078"/>
                  <a:gd name="connsiteY31" fmla="*/ 146376 h 732948"/>
                  <a:gd name="connsiteX32" fmla="*/ 497848 w 630078"/>
                  <a:gd name="connsiteY32" fmla="*/ 150662 h 732948"/>
                  <a:gd name="connsiteX33" fmla="*/ 497848 w 630078"/>
                  <a:gd name="connsiteY33" fmla="*/ 314825 h 732948"/>
                  <a:gd name="connsiteX34" fmla="*/ 379548 w 630078"/>
                  <a:gd name="connsiteY34" fmla="*/ 433126 h 732948"/>
                  <a:gd name="connsiteX35" fmla="*/ 375690 w 630078"/>
                  <a:gd name="connsiteY35" fmla="*/ 433126 h 732948"/>
                  <a:gd name="connsiteX36" fmla="*/ 326398 w 630078"/>
                  <a:gd name="connsiteY36" fmla="*/ 433126 h 732948"/>
                  <a:gd name="connsiteX37" fmla="*/ 48220 w 630078"/>
                  <a:gd name="connsiteY37" fmla="*/ 711303 h 732948"/>
                  <a:gd name="connsiteX38" fmla="*/ 62365 w 630078"/>
                  <a:gd name="connsiteY38" fmla="*/ 731877 h 732948"/>
                  <a:gd name="connsiteX39" fmla="*/ 305395 w 630078"/>
                  <a:gd name="connsiteY39" fmla="*/ 488847 h 732948"/>
                  <a:gd name="connsiteX40" fmla="*/ 309253 w 630078"/>
                  <a:gd name="connsiteY40" fmla="*/ 488847 h 73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0078" h="732948">
                    <a:moveTo>
                      <a:pt x="309253" y="488847"/>
                    </a:moveTo>
                    <a:lnTo>
                      <a:pt x="309253" y="488847"/>
                    </a:lnTo>
                    <a:lnTo>
                      <a:pt x="347829" y="488847"/>
                    </a:lnTo>
                    <a:lnTo>
                      <a:pt x="513279" y="323398"/>
                    </a:lnTo>
                    <a:lnTo>
                      <a:pt x="513279" y="200382"/>
                    </a:lnTo>
                    <a:lnTo>
                      <a:pt x="513279" y="196525"/>
                    </a:lnTo>
                    <a:lnTo>
                      <a:pt x="630722" y="79081"/>
                    </a:lnTo>
                    <a:cubicBezTo>
                      <a:pt x="629865" y="61508"/>
                      <a:pt x="629007" y="43934"/>
                      <a:pt x="626436" y="26361"/>
                    </a:cubicBezTo>
                    <a:cubicBezTo>
                      <a:pt x="625150" y="28504"/>
                      <a:pt x="623435" y="30218"/>
                      <a:pt x="621721" y="31933"/>
                    </a:cubicBezTo>
                    <a:cubicBezTo>
                      <a:pt x="605004" y="48649"/>
                      <a:pt x="577572" y="48649"/>
                      <a:pt x="560856" y="31933"/>
                    </a:cubicBezTo>
                    <a:cubicBezTo>
                      <a:pt x="552712" y="23789"/>
                      <a:pt x="549283" y="13930"/>
                      <a:pt x="548855" y="3215"/>
                    </a:cubicBezTo>
                    <a:lnTo>
                      <a:pt x="472559" y="3215"/>
                    </a:lnTo>
                    <a:lnTo>
                      <a:pt x="382548" y="93226"/>
                    </a:lnTo>
                    <a:lnTo>
                      <a:pt x="382548" y="144232"/>
                    </a:lnTo>
                    <a:lnTo>
                      <a:pt x="445984" y="207669"/>
                    </a:lnTo>
                    <a:lnTo>
                      <a:pt x="445984" y="211527"/>
                    </a:lnTo>
                    <a:lnTo>
                      <a:pt x="445984" y="285679"/>
                    </a:lnTo>
                    <a:lnTo>
                      <a:pt x="445984" y="289536"/>
                    </a:lnTo>
                    <a:lnTo>
                      <a:pt x="370975" y="364546"/>
                    </a:lnTo>
                    <a:lnTo>
                      <a:pt x="365403" y="363260"/>
                    </a:lnTo>
                    <a:lnTo>
                      <a:pt x="304110" y="346543"/>
                    </a:lnTo>
                    <a:lnTo>
                      <a:pt x="3215" y="647438"/>
                    </a:lnTo>
                    <a:cubicBezTo>
                      <a:pt x="14788" y="663297"/>
                      <a:pt x="25932" y="679156"/>
                      <a:pt x="37076" y="695016"/>
                    </a:cubicBezTo>
                    <a:lnTo>
                      <a:pt x="318254" y="413837"/>
                    </a:lnTo>
                    <a:lnTo>
                      <a:pt x="322540" y="413409"/>
                    </a:lnTo>
                    <a:lnTo>
                      <a:pt x="371404" y="413837"/>
                    </a:lnTo>
                    <a:lnTo>
                      <a:pt x="478131" y="307110"/>
                    </a:lnTo>
                    <a:lnTo>
                      <a:pt x="478560" y="157948"/>
                    </a:lnTo>
                    <a:cubicBezTo>
                      <a:pt x="465701" y="159663"/>
                      <a:pt x="451985" y="155805"/>
                      <a:pt x="442127" y="145947"/>
                    </a:cubicBezTo>
                    <a:cubicBezTo>
                      <a:pt x="425410" y="129231"/>
                      <a:pt x="425410" y="102227"/>
                      <a:pt x="442127" y="85511"/>
                    </a:cubicBezTo>
                    <a:cubicBezTo>
                      <a:pt x="458843" y="68794"/>
                      <a:pt x="485847" y="68794"/>
                      <a:pt x="502563" y="85511"/>
                    </a:cubicBezTo>
                    <a:cubicBezTo>
                      <a:pt x="519279" y="102227"/>
                      <a:pt x="519279" y="129231"/>
                      <a:pt x="502563" y="146376"/>
                    </a:cubicBezTo>
                    <a:cubicBezTo>
                      <a:pt x="500848" y="148090"/>
                      <a:pt x="499563" y="149376"/>
                      <a:pt x="497848" y="150662"/>
                    </a:cubicBezTo>
                    <a:lnTo>
                      <a:pt x="497848" y="314825"/>
                    </a:lnTo>
                    <a:lnTo>
                      <a:pt x="379548" y="433126"/>
                    </a:lnTo>
                    <a:lnTo>
                      <a:pt x="375690" y="433126"/>
                    </a:lnTo>
                    <a:lnTo>
                      <a:pt x="326398" y="433126"/>
                    </a:lnTo>
                    <a:lnTo>
                      <a:pt x="48220" y="711303"/>
                    </a:lnTo>
                    <a:cubicBezTo>
                      <a:pt x="52935" y="718161"/>
                      <a:pt x="57650" y="725019"/>
                      <a:pt x="62365" y="731877"/>
                    </a:cubicBezTo>
                    <a:lnTo>
                      <a:pt x="305395" y="488847"/>
                    </a:lnTo>
                    <a:lnTo>
                      <a:pt x="309253" y="4888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156">
                <a:extLst>
                  <a:ext uri="{FF2B5EF4-FFF2-40B4-BE49-F238E27FC236}">
                    <a16:creationId xmlns:a16="http://schemas.microsoft.com/office/drawing/2014/main" id="{A250451F-9C00-45EC-9774-9491C0FD46EC}"/>
                  </a:ext>
                </a:extLst>
              </p:cNvPr>
              <p:cNvSpPr/>
              <p:nvPr/>
            </p:nvSpPr>
            <p:spPr>
              <a:xfrm>
                <a:off x="5097545" y="3074741"/>
                <a:ext cx="660083" cy="1238726"/>
              </a:xfrm>
              <a:custGeom>
                <a:avLst/>
                <a:gdLst>
                  <a:gd name="connsiteX0" fmla="*/ 529111 w 660082"/>
                  <a:gd name="connsiteY0" fmla="*/ 761024 h 1238726"/>
                  <a:gd name="connsiteX1" fmla="*/ 529111 w 660082"/>
                  <a:gd name="connsiteY1" fmla="*/ 761024 h 1238726"/>
                  <a:gd name="connsiteX2" fmla="*/ 506394 w 660082"/>
                  <a:gd name="connsiteY2" fmla="*/ 783312 h 1238726"/>
                  <a:gd name="connsiteX3" fmla="*/ 506394 w 660082"/>
                  <a:gd name="connsiteY3" fmla="*/ 893469 h 1238726"/>
                  <a:gd name="connsiteX4" fmla="*/ 501679 w 660082"/>
                  <a:gd name="connsiteY4" fmla="*/ 896041 h 1238726"/>
                  <a:gd name="connsiteX5" fmla="*/ 445529 w 660082"/>
                  <a:gd name="connsiteY5" fmla="*/ 928616 h 1238726"/>
                  <a:gd name="connsiteX6" fmla="*/ 443386 w 660082"/>
                  <a:gd name="connsiteY6" fmla="*/ 929902 h 1238726"/>
                  <a:gd name="connsiteX7" fmla="*/ 329800 w 660082"/>
                  <a:gd name="connsiteY7" fmla="*/ 929902 h 1238726"/>
                  <a:gd name="connsiteX8" fmla="*/ 275365 w 660082"/>
                  <a:gd name="connsiteY8" fmla="*/ 984337 h 1238726"/>
                  <a:gd name="connsiteX9" fmla="*/ 280508 w 660082"/>
                  <a:gd name="connsiteY9" fmla="*/ 1004483 h 1238726"/>
                  <a:gd name="connsiteX10" fmla="*/ 237646 w 660082"/>
                  <a:gd name="connsiteY10" fmla="*/ 1047345 h 1238726"/>
                  <a:gd name="connsiteX11" fmla="*/ 194783 w 660082"/>
                  <a:gd name="connsiteY11" fmla="*/ 1004483 h 1238726"/>
                  <a:gd name="connsiteX12" fmla="*/ 237646 w 660082"/>
                  <a:gd name="connsiteY12" fmla="*/ 961192 h 1238726"/>
                  <a:gd name="connsiteX13" fmla="*/ 262506 w 660082"/>
                  <a:gd name="connsiteY13" fmla="*/ 968907 h 1238726"/>
                  <a:gd name="connsiteX14" fmla="*/ 318656 w 660082"/>
                  <a:gd name="connsiteY14" fmla="*/ 913186 h 1238726"/>
                  <a:gd name="connsiteX15" fmla="*/ 321656 w 660082"/>
                  <a:gd name="connsiteY15" fmla="*/ 910185 h 1238726"/>
                  <a:gd name="connsiteX16" fmla="*/ 437814 w 660082"/>
                  <a:gd name="connsiteY16" fmla="*/ 910185 h 1238726"/>
                  <a:gd name="connsiteX17" fmla="*/ 486677 w 660082"/>
                  <a:gd name="connsiteY17" fmla="*/ 881896 h 1238726"/>
                  <a:gd name="connsiteX18" fmla="*/ 486677 w 660082"/>
                  <a:gd name="connsiteY18" fmla="*/ 775597 h 1238726"/>
                  <a:gd name="connsiteX19" fmla="*/ 489677 w 660082"/>
                  <a:gd name="connsiteY19" fmla="*/ 772597 h 1238726"/>
                  <a:gd name="connsiteX20" fmla="*/ 517967 w 660082"/>
                  <a:gd name="connsiteY20" fmla="*/ 744307 h 1238726"/>
                  <a:gd name="connsiteX21" fmla="*/ 520967 w 660082"/>
                  <a:gd name="connsiteY21" fmla="*/ 741736 h 1238726"/>
                  <a:gd name="connsiteX22" fmla="*/ 655984 w 660082"/>
                  <a:gd name="connsiteY22" fmla="*/ 741736 h 1238726"/>
                  <a:gd name="connsiteX23" fmla="*/ 654698 w 660082"/>
                  <a:gd name="connsiteY23" fmla="*/ 727162 h 1238726"/>
                  <a:gd name="connsiteX24" fmla="*/ 459245 w 660082"/>
                  <a:gd name="connsiteY24" fmla="*/ 727162 h 1238726"/>
                  <a:gd name="connsiteX25" fmla="*/ 414668 w 660082"/>
                  <a:gd name="connsiteY25" fmla="*/ 771311 h 1238726"/>
                  <a:gd name="connsiteX26" fmla="*/ 414668 w 660082"/>
                  <a:gd name="connsiteY26" fmla="*/ 794028 h 1238726"/>
                  <a:gd name="connsiteX27" fmla="*/ 449387 w 660082"/>
                  <a:gd name="connsiteY27" fmla="*/ 836033 h 1238726"/>
                  <a:gd name="connsiteX28" fmla="*/ 406524 w 660082"/>
                  <a:gd name="connsiteY28" fmla="*/ 878896 h 1238726"/>
                  <a:gd name="connsiteX29" fmla="*/ 363662 w 660082"/>
                  <a:gd name="connsiteY29" fmla="*/ 836033 h 1238726"/>
                  <a:gd name="connsiteX30" fmla="*/ 385093 w 660082"/>
                  <a:gd name="connsiteY30" fmla="*/ 799171 h 1238726"/>
                  <a:gd name="connsiteX31" fmla="*/ 385093 w 660082"/>
                  <a:gd name="connsiteY31" fmla="*/ 759309 h 1238726"/>
                  <a:gd name="connsiteX32" fmla="*/ 389379 w 660082"/>
                  <a:gd name="connsiteY32" fmla="*/ 755023 h 1238726"/>
                  <a:gd name="connsiteX33" fmla="*/ 442100 w 660082"/>
                  <a:gd name="connsiteY33" fmla="*/ 702302 h 1238726"/>
                  <a:gd name="connsiteX34" fmla="*/ 446386 w 660082"/>
                  <a:gd name="connsiteY34" fmla="*/ 698016 h 1238726"/>
                  <a:gd name="connsiteX35" fmla="*/ 650840 w 660082"/>
                  <a:gd name="connsiteY35" fmla="*/ 698016 h 1238726"/>
                  <a:gd name="connsiteX36" fmla="*/ 648269 w 660082"/>
                  <a:gd name="connsiteY36" fmla="*/ 678728 h 1238726"/>
                  <a:gd name="connsiteX37" fmla="*/ 406096 w 660082"/>
                  <a:gd name="connsiteY37" fmla="*/ 678728 h 1238726"/>
                  <a:gd name="connsiteX38" fmla="*/ 273222 w 660082"/>
                  <a:gd name="connsiteY38" fmla="*/ 811173 h 1238726"/>
                  <a:gd name="connsiteX39" fmla="*/ 281794 w 660082"/>
                  <a:gd name="connsiteY39" fmla="*/ 836033 h 1238726"/>
                  <a:gd name="connsiteX40" fmla="*/ 238503 w 660082"/>
                  <a:gd name="connsiteY40" fmla="*/ 878896 h 1238726"/>
                  <a:gd name="connsiteX41" fmla="*/ 195641 w 660082"/>
                  <a:gd name="connsiteY41" fmla="*/ 836033 h 1238726"/>
                  <a:gd name="connsiteX42" fmla="*/ 238503 w 660082"/>
                  <a:gd name="connsiteY42" fmla="*/ 793171 h 1238726"/>
                  <a:gd name="connsiteX43" fmla="*/ 248790 w 660082"/>
                  <a:gd name="connsiteY43" fmla="*/ 794885 h 1238726"/>
                  <a:gd name="connsiteX44" fmla="*/ 390236 w 660082"/>
                  <a:gd name="connsiteY44" fmla="*/ 653439 h 1238726"/>
                  <a:gd name="connsiteX45" fmla="*/ 394523 w 660082"/>
                  <a:gd name="connsiteY45" fmla="*/ 649153 h 1238726"/>
                  <a:gd name="connsiteX46" fmla="*/ 644840 w 660082"/>
                  <a:gd name="connsiteY46" fmla="*/ 649153 h 1238726"/>
                  <a:gd name="connsiteX47" fmla="*/ 643982 w 660082"/>
                  <a:gd name="connsiteY47" fmla="*/ 643581 h 1238726"/>
                  <a:gd name="connsiteX48" fmla="*/ 640125 w 660082"/>
                  <a:gd name="connsiteY48" fmla="*/ 599861 h 1238726"/>
                  <a:gd name="connsiteX49" fmla="*/ 639268 w 660082"/>
                  <a:gd name="connsiteY49" fmla="*/ 599432 h 1238726"/>
                  <a:gd name="connsiteX50" fmla="*/ 331943 w 660082"/>
                  <a:gd name="connsiteY50" fmla="*/ 599432 h 1238726"/>
                  <a:gd name="connsiteX51" fmla="*/ 280508 w 660082"/>
                  <a:gd name="connsiteY51" fmla="*/ 650438 h 1238726"/>
                  <a:gd name="connsiteX52" fmla="*/ 282223 w 660082"/>
                  <a:gd name="connsiteY52" fmla="*/ 660726 h 1238726"/>
                  <a:gd name="connsiteX53" fmla="*/ 238932 w 660082"/>
                  <a:gd name="connsiteY53" fmla="*/ 703588 h 1238726"/>
                  <a:gd name="connsiteX54" fmla="*/ 196069 w 660082"/>
                  <a:gd name="connsiteY54" fmla="*/ 660726 h 1238726"/>
                  <a:gd name="connsiteX55" fmla="*/ 238932 w 660082"/>
                  <a:gd name="connsiteY55" fmla="*/ 617435 h 1238726"/>
                  <a:gd name="connsiteX56" fmla="*/ 264221 w 660082"/>
                  <a:gd name="connsiteY56" fmla="*/ 625578 h 1238726"/>
                  <a:gd name="connsiteX57" fmla="*/ 315656 w 660082"/>
                  <a:gd name="connsiteY57" fmla="*/ 574143 h 1238726"/>
                  <a:gd name="connsiteX58" fmla="*/ 319942 w 660082"/>
                  <a:gd name="connsiteY58" fmla="*/ 569857 h 1238726"/>
                  <a:gd name="connsiteX59" fmla="*/ 609264 w 660082"/>
                  <a:gd name="connsiteY59" fmla="*/ 569857 h 1238726"/>
                  <a:gd name="connsiteX60" fmla="*/ 424098 w 660082"/>
                  <a:gd name="connsiteY60" fmla="*/ 366260 h 1238726"/>
                  <a:gd name="connsiteX61" fmla="*/ 406096 w 660082"/>
                  <a:gd name="connsiteY61" fmla="*/ 370118 h 1238726"/>
                  <a:gd name="connsiteX62" fmla="*/ 363233 w 660082"/>
                  <a:gd name="connsiteY62" fmla="*/ 327255 h 1238726"/>
                  <a:gd name="connsiteX63" fmla="*/ 371806 w 660082"/>
                  <a:gd name="connsiteY63" fmla="*/ 301538 h 1238726"/>
                  <a:gd name="connsiteX64" fmla="*/ 355089 w 660082"/>
                  <a:gd name="connsiteY64" fmla="*/ 280107 h 1238726"/>
                  <a:gd name="connsiteX65" fmla="*/ 355089 w 660082"/>
                  <a:gd name="connsiteY65" fmla="*/ 392406 h 1238726"/>
                  <a:gd name="connsiteX66" fmla="*/ 346088 w 660082"/>
                  <a:gd name="connsiteY66" fmla="*/ 400979 h 1238726"/>
                  <a:gd name="connsiteX67" fmla="*/ 145492 w 660082"/>
                  <a:gd name="connsiteY67" fmla="*/ 602433 h 1238726"/>
                  <a:gd name="connsiteX68" fmla="*/ 145492 w 660082"/>
                  <a:gd name="connsiteY68" fmla="*/ 734449 h 1238726"/>
                  <a:gd name="connsiteX69" fmla="*/ 153635 w 660082"/>
                  <a:gd name="connsiteY69" fmla="*/ 759738 h 1238726"/>
                  <a:gd name="connsiteX70" fmla="*/ 110773 w 660082"/>
                  <a:gd name="connsiteY70" fmla="*/ 803029 h 1238726"/>
                  <a:gd name="connsiteX71" fmla="*/ 67910 w 660082"/>
                  <a:gd name="connsiteY71" fmla="*/ 759738 h 1238726"/>
                  <a:gd name="connsiteX72" fmla="*/ 86341 w 660082"/>
                  <a:gd name="connsiteY72" fmla="*/ 724162 h 1238726"/>
                  <a:gd name="connsiteX73" fmla="*/ 86341 w 660082"/>
                  <a:gd name="connsiteY73" fmla="*/ 578001 h 1238726"/>
                  <a:gd name="connsiteX74" fmla="*/ 94914 w 660082"/>
                  <a:gd name="connsiteY74" fmla="*/ 569429 h 1238726"/>
                  <a:gd name="connsiteX75" fmla="*/ 296368 w 660082"/>
                  <a:gd name="connsiteY75" fmla="*/ 368403 h 1238726"/>
                  <a:gd name="connsiteX76" fmla="*/ 296368 w 660082"/>
                  <a:gd name="connsiteY76" fmla="*/ 232101 h 1238726"/>
                  <a:gd name="connsiteX77" fmla="*/ 304940 w 660082"/>
                  <a:gd name="connsiteY77" fmla="*/ 223528 h 1238726"/>
                  <a:gd name="connsiteX78" fmla="*/ 309226 w 660082"/>
                  <a:gd name="connsiteY78" fmla="*/ 219242 h 1238726"/>
                  <a:gd name="connsiteX79" fmla="*/ 166066 w 660082"/>
                  <a:gd name="connsiteY79" fmla="*/ 3215 h 1238726"/>
                  <a:gd name="connsiteX80" fmla="*/ 166066 w 660082"/>
                  <a:gd name="connsiteY80" fmla="*/ 229529 h 1238726"/>
                  <a:gd name="connsiteX81" fmla="*/ 163494 w 660082"/>
                  <a:gd name="connsiteY81" fmla="*/ 232529 h 1238726"/>
                  <a:gd name="connsiteX82" fmla="*/ 97486 w 660082"/>
                  <a:gd name="connsiteY82" fmla="*/ 298109 h 1238726"/>
                  <a:gd name="connsiteX83" fmla="*/ 109058 w 660082"/>
                  <a:gd name="connsiteY83" fmla="*/ 327255 h 1238726"/>
                  <a:gd name="connsiteX84" fmla="*/ 66196 w 660082"/>
                  <a:gd name="connsiteY84" fmla="*/ 370118 h 1238726"/>
                  <a:gd name="connsiteX85" fmla="*/ 24191 w 660082"/>
                  <a:gd name="connsiteY85" fmla="*/ 336256 h 1238726"/>
                  <a:gd name="connsiteX86" fmla="*/ 20333 w 660082"/>
                  <a:gd name="connsiteY86" fmla="*/ 370118 h 1238726"/>
                  <a:gd name="connsiteX87" fmla="*/ 4045 w 660082"/>
                  <a:gd name="connsiteY87" fmla="*/ 631579 h 1238726"/>
                  <a:gd name="connsiteX88" fmla="*/ 21190 w 660082"/>
                  <a:gd name="connsiteY88" fmla="*/ 797028 h 1238726"/>
                  <a:gd name="connsiteX89" fmla="*/ 76912 w 660082"/>
                  <a:gd name="connsiteY89" fmla="*/ 1104781 h 1238726"/>
                  <a:gd name="connsiteX90" fmla="*/ 91485 w 660082"/>
                  <a:gd name="connsiteY90" fmla="*/ 1227368 h 1238726"/>
                  <a:gd name="connsiteX91" fmla="*/ 92771 w 660082"/>
                  <a:gd name="connsiteY91" fmla="*/ 1236369 h 1238726"/>
                  <a:gd name="connsiteX92" fmla="*/ 436099 w 660082"/>
                  <a:gd name="connsiteY92" fmla="*/ 1236369 h 1238726"/>
                  <a:gd name="connsiteX93" fmla="*/ 511109 w 660082"/>
                  <a:gd name="connsiteY93" fmla="*/ 1161788 h 1238726"/>
                  <a:gd name="connsiteX94" fmla="*/ 514109 w 660082"/>
                  <a:gd name="connsiteY94" fmla="*/ 1158788 h 1238726"/>
                  <a:gd name="connsiteX95" fmla="*/ 640982 w 660082"/>
                  <a:gd name="connsiteY95" fmla="*/ 1158788 h 1238726"/>
                  <a:gd name="connsiteX96" fmla="*/ 641839 w 660082"/>
                  <a:gd name="connsiteY96" fmla="*/ 1147644 h 1238726"/>
                  <a:gd name="connsiteX97" fmla="*/ 507251 w 660082"/>
                  <a:gd name="connsiteY97" fmla="*/ 1147644 h 1238726"/>
                  <a:gd name="connsiteX98" fmla="*/ 448529 w 660082"/>
                  <a:gd name="connsiteY98" fmla="*/ 1206794 h 1238726"/>
                  <a:gd name="connsiteX99" fmla="*/ 435242 w 660082"/>
                  <a:gd name="connsiteY99" fmla="*/ 1207222 h 1238726"/>
                  <a:gd name="connsiteX100" fmla="*/ 400952 w 660082"/>
                  <a:gd name="connsiteY100" fmla="*/ 1224367 h 1238726"/>
                  <a:gd name="connsiteX101" fmla="*/ 358090 w 660082"/>
                  <a:gd name="connsiteY101" fmla="*/ 1181934 h 1238726"/>
                  <a:gd name="connsiteX102" fmla="*/ 400952 w 660082"/>
                  <a:gd name="connsiteY102" fmla="*/ 1138642 h 1238726"/>
                  <a:gd name="connsiteX103" fmla="*/ 443815 w 660082"/>
                  <a:gd name="connsiteY103" fmla="*/ 1181934 h 1238726"/>
                  <a:gd name="connsiteX104" fmla="*/ 443815 w 660082"/>
                  <a:gd name="connsiteY104" fmla="*/ 1184077 h 1238726"/>
                  <a:gd name="connsiteX105" fmla="*/ 496964 w 660082"/>
                  <a:gd name="connsiteY105" fmla="*/ 1130927 h 1238726"/>
                  <a:gd name="connsiteX106" fmla="*/ 499536 w 660082"/>
                  <a:gd name="connsiteY106" fmla="*/ 1128355 h 1238726"/>
                  <a:gd name="connsiteX107" fmla="*/ 643125 w 660082"/>
                  <a:gd name="connsiteY107" fmla="*/ 1128355 h 1238726"/>
                  <a:gd name="connsiteX108" fmla="*/ 645268 w 660082"/>
                  <a:gd name="connsiteY108" fmla="*/ 1096637 h 1238726"/>
                  <a:gd name="connsiteX109" fmla="*/ 329372 w 660082"/>
                  <a:gd name="connsiteY109" fmla="*/ 1096637 h 1238726"/>
                  <a:gd name="connsiteX110" fmla="*/ 272365 w 660082"/>
                  <a:gd name="connsiteY110" fmla="*/ 1153644 h 1238726"/>
                  <a:gd name="connsiteX111" fmla="*/ 283080 w 660082"/>
                  <a:gd name="connsiteY111" fmla="*/ 1181934 h 1238726"/>
                  <a:gd name="connsiteX112" fmla="*/ 239789 w 660082"/>
                  <a:gd name="connsiteY112" fmla="*/ 1224367 h 1238726"/>
                  <a:gd name="connsiteX113" fmla="*/ 196927 w 660082"/>
                  <a:gd name="connsiteY113" fmla="*/ 1181934 h 1238726"/>
                  <a:gd name="connsiteX114" fmla="*/ 239789 w 660082"/>
                  <a:gd name="connsiteY114" fmla="*/ 1138642 h 1238726"/>
                  <a:gd name="connsiteX115" fmla="*/ 255648 w 660082"/>
                  <a:gd name="connsiteY115" fmla="*/ 1141643 h 1238726"/>
                  <a:gd name="connsiteX116" fmla="*/ 316942 w 660082"/>
                  <a:gd name="connsiteY116" fmla="*/ 1078635 h 1238726"/>
                  <a:gd name="connsiteX117" fmla="*/ 319942 w 660082"/>
                  <a:gd name="connsiteY117" fmla="*/ 1076063 h 1238726"/>
                  <a:gd name="connsiteX118" fmla="*/ 645268 w 660082"/>
                  <a:gd name="connsiteY118" fmla="*/ 1076063 h 1238726"/>
                  <a:gd name="connsiteX119" fmla="*/ 648697 w 660082"/>
                  <a:gd name="connsiteY119" fmla="*/ 1022914 h 1238726"/>
                  <a:gd name="connsiteX120" fmla="*/ 616550 w 660082"/>
                  <a:gd name="connsiteY120" fmla="*/ 1022914 h 1238726"/>
                  <a:gd name="connsiteX121" fmla="*/ 577974 w 660082"/>
                  <a:gd name="connsiteY121" fmla="*/ 1047345 h 1238726"/>
                  <a:gd name="connsiteX122" fmla="*/ 535540 w 660082"/>
                  <a:gd name="connsiteY122" fmla="*/ 1004483 h 1238726"/>
                  <a:gd name="connsiteX123" fmla="*/ 577974 w 660082"/>
                  <a:gd name="connsiteY123" fmla="*/ 961192 h 1238726"/>
                  <a:gd name="connsiteX124" fmla="*/ 621265 w 660082"/>
                  <a:gd name="connsiteY124" fmla="*/ 1003197 h 1238726"/>
                  <a:gd name="connsiteX125" fmla="*/ 650412 w 660082"/>
                  <a:gd name="connsiteY125" fmla="*/ 1003197 h 1238726"/>
                  <a:gd name="connsiteX126" fmla="*/ 653841 w 660082"/>
                  <a:gd name="connsiteY126" fmla="*/ 932474 h 1238726"/>
                  <a:gd name="connsiteX127" fmla="*/ 539827 w 660082"/>
                  <a:gd name="connsiteY127" fmla="*/ 932474 h 1238726"/>
                  <a:gd name="connsiteX128" fmla="*/ 435242 w 660082"/>
                  <a:gd name="connsiteY128" fmla="*/ 1037058 h 1238726"/>
                  <a:gd name="connsiteX129" fmla="*/ 430956 w 660082"/>
                  <a:gd name="connsiteY129" fmla="*/ 1039630 h 1238726"/>
                  <a:gd name="connsiteX130" fmla="*/ 406524 w 660082"/>
                  <a:gd name="connsiteY130" fmla="*/ 1047345 h 1238726"/>
                  <a:gd name="connsiteX131" fmla="*/ 363662 w 660082"/>
                  <a:gd name="connsiteY131" fmla="*/ 1004483 h 1238726"/>
                  <a:gd name="connsiteX132" fmla="*/ 406524 w 660082"/>
                  <a:gd name="connsiteY132" fmla="*/ 961192 h 1238726"/>
                  <a:gd name="connsiteX133" fmla="*/ 448529 w 660082"/>
                  <a:gd name="connsiteY133" fmla="*/ 995482 h 1238726"/>
                  <a:gd name="connsiteX134" fmla="*/ 529111 w 660082"/>
                  <a:gd name="connsiteY134" fmla="*/ 915757 h 1238726"/>
                  <a:gd name="connsiteX135" fmla="*/ 532111 w 660082"/>
                  <a:gd name="connsiteY135" fmla="*/ 912757 h 1238726"/>
                  <a:gd name="connsiteX136" fmla="*/ 655127 w 660082"/>
                  <a:gd name="connsiteY136" fmla="*/ 912757 h 1238726"/>
                  <a:gd name="connsiteX137" fmla="*/ 657698 w 660082"/>
                  <a:gd name="connsiteY137" fmla="*/ 848463 h 1238726"/>
                  <a:gd name="connsiteX138" fmla="*/ 620837 w 660082"/>
                  <a:gd name="connsiteY138" fmla="*/ 848463 h 1238726"/>
                  <a:gd name="connsiteX139" fmla="*/ 580117 w 660082"/>
                  <a:gd name="connsiteY139" fmla="*/ 878896 h 1238726"/>
                  <a:gd name="connsiteX140" fmla="*/ 536826 w 660082"/>
                  <a:gd name="connsiteY140" fmla="*/ 836033 h 1238726"/>
                  <a:gd name="connsiteX141" fmla="*/ 580117 w 660082"/>
                  <a:gd name="connsiteY141" fmla="*/ 793171 h 1238726"/>
                  <a:gd name="connsiteX142" fmla="*/ 622551 w 660082"/>
                  <a:gd name="connsiteY142" fmla="*/ 828747 h 1238726"/>
                  <a:gd name="connsiteX143" fmla="*/ 658127 w 660082"/>
                  <a:gd name="connsiteY143" fmla="*/ 828747 h 1238726"/>
                  <a:gd name="connsiteX144" fmla="*/ 658556 w 660082"/>
                  <a:gd name="connsiteY144" fmla="*/ 777740 h 1238726"/>
                  <a:gd name="connsiteX145" fmla="*/ 658127 w 660082"/>
                  <a:gd name="connsiteY145" fmla="*/ 761024 h 1238726"/>
                  <a:gd name="connsiteX146" fmla="*/ 529111 w 660082"/>
                  <a:gd name="connsiteY146" fmla="*/ 761024 h 123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660082" h="1238726">
                    <a:moveTo>
                      <a:pt x="529111" y="761024"/>
                    </a:moveTo>
                    <a:lnTo>
                      <a:pt x="529111" y="761024"/>
                    </a:lnTo>
                    <a:lnTo>
                      <a:pt x="506394" y="783312"/>
                    </a:lnTo>
                    <a:lnTo>
                      <a:pt x="506394" y="893469"/>
                    </a:lnTo>
                    <a:lnTo>
                      <a:pt x="501679" y="896041"/>
                    </a:lnTo>
                    <a:lnTo>
                      <a:pt x="445529" y="928616"/>
                    </a:lnTo>
                    <a:lnTo>
                      <a:pt x="443386" y="929902"/>
                    </a:lnTo>
                    <a:lnTo>
                      <a:pt x="329800" y="929902"/>
                    </a:lnTo>
                    <a:lnTo>
                      <a:pt x="275365" y="984337"/>
                    </a:lnTo>
                    <a:cubicBezTo>
                      <a:pt x="278365" y="990338"/>
                      <a:pt x="280508" y="997196"/>
                      <a:pt x="280508" y="1004483"/>
                    </a:cubicBezTo>
                    <a:cubicBezTo>
                      <a:pt x="280508" y="1028057"/>
                      <a:pt x="261220" y="1047345"/>
                      <a:pt x="237646" y="1047345"/>
                    </a:cubicBezTo>
                    <a:cubicBezTo>
                      <a:pt x="214072" y="1047345"/>
                      <a:pt x="194783" y="1028486"/>
                      <a:pt x="194783" y="1004483"/>
                    </a:cubicBezTo>
                    <a:cubicBezTo>
                      <a:pt x="194783" y="980480"/>
                      <a:pt x="214072" y="961192"/>
                      <a:pt x="237646" y="961192"/>
                    </a:cubicBezTo>
                    <a:cubicBezTo>
                      <a:pt x="247076" y="961192"/>
                      <a:pt x="255648" y="964192"/>
                      <a:pt x="262506" y="968907"/>
                    </a:cubicBezTo>
                    <a:lnTo>
                      <a:pt x="318656" y="913186"/>
                    </a:lnTo>
                    <a:lnTo>
                      <a:pt x="321656" y="910185"/>
                    </a:lnTo>
                    <a:lnTo>
                      <a:pt x="437814" y="910185"/>
                    </a:lnTo>
                    <a:lnTo>
                      <a:pt x="486677" y="881896"/>
                    </a:lnTo>
                    <a:lnTo>
                      <a:pt x="486677" y="775597"/>
                    </a:lnTo>
                    <a:lnTo>
                      <a:pt x="489677" y="772597"/>
                    </a:lnTo>
                    <a:lnTo>
                      <a:pt x="517967" y="744307"/>
                    </a:lnTo>
                    <a:lnTo>
                      <a:pt x="520967" y="741736"/>
                    </a:lnTo>
                    <a:lnTo>
                      <a:pt x="655984" y="741736"/>
                    </a:lnTo>
                    <a:cubicBezTo>
                      <a:pt x="655555" y="737021"/>
                      <a:pt x="655127" y="732306"/>
                      <a:pt x="654698" y="727162"/>
                    </a:cubicBezTo>
                    <a:lnTo>
                      <a:pt x="459245" y="727162"/>
                    </a:lnTo>
                    <a:lnTo>
                      <a:pt x="414668" y="771311"/>
                    </a:lnTo>
                    <a:lnTo>
                      <a:pt x="414668" y="794028"/>
                    </a:lnTo>
                    <a:cubicBezTo>
                      <a:pt x="434385" y="797886"/>
                      <a:pt x="449387" y="815031"/>
                      <a:pt x="449387" y="836033"/>
                    </a:cubicBezTo>
                    <a:cubicBezTo>
                      <a:pt x="449387" y="859608"/>
                      <a:pt x="430099" y="878896"/>
                      <a:pt x="406524" y="878896"/>
                    </a:cubicBezTo>
                    <a:cubicBezTo>
                      <a:pt x="382950" y="878896"/>
                      <a:pt x="363662" y="859608"/>
                      <a:pt x="363662" y="836033"/>
                    </a:cubicBezTo>
                    <a:cubicBezTo>
                      <a:pt x="363662" y="820174"/>
                      <a:pt x="372234" y="806458"/>
                      <a:pt x="385093" y="799171"/>
                    </a:cubicBezTo>
                    <a:lnTo>
                      <a:pt x="385093" y="759309"/>
                    </a:lnTo>
                    <a:lnTo>
                      <a:pt x="389379" y="755023"/>
                    </a:lnTo>
                    <a:lnTo>
                      <a:pt x="442100" y="702302"/>
                    </a:lnTo>
                    <a:lnTo>
                      <a:pt x="446386" y="698016"/>
                    </a:lnTo>
                    <a:lnTo>
                      <a:pt x="650840" y="698016"/>
                    </a:lnTo>
                    <a:cubicBezTo>
                      <a:pt x="649983" y="691587"/>
                      <a:pt x="649126" y="685157"/>
                      <a:pt x="648269" y="678728"/>
                    </a:cubicBezTo>
                    <a:lnTo>
                      <a:pt x="406096" y="678728"/>
                    </a:lnTo>
                    <a:lnTo>
                      <a:pt x="273222" y="811173"/>
                    </a:lnTo>
                    <a:cubicBezTo>
                      <a:pt x="278365" y="818031"/>
                      <a:pt x="281794" y="826604"/>
                      <a:pt x="281794" y="836033"/>
                    </a:cubicBezTo>
                    <a:cubicBezTo>
                      <a:pt x="281794" y="859608"/>
                      <a:pt x="262078" y="878896"/>
                      <a:pt x="238503" y="878896"/>
                    </a:cubicBezTo>
                    <a:cubicBezTo>
                      <a:pt x="214929" y="878896"/>
                      <a:pt x="195641" y="859608"/>
                      <a:pt x="195641" y="836033"/>
                    </a:cubicBezTo>
                    <a:cubicBezTo>
                      <a:pt x="195641" y="812459"/>
                      <a:pt x="214500" y="793171"/>
                      <a:pt x="238503" y="793171"/>
                    </a:cubicBezTo>
                    <a:cubicBezTo>
                      <a:pt x="241932" y="793171"/>
                      <a:pt x="245361" y="794028"/>
                      <a:pt x="248790" y="794885"/>
                    </a:cubicBezTo>
                    <a:lnTo>
                      <a:pt x="390236" y="653439"/>
                    </a:lnTo>
                    <a:lnTo>
                      <a:pt x="394523" y="649153"/>
                    </a:lnTo>
                    <a:lnTo>
                      <a:pt x="644840" y="649153"/>
                    </a:lnTo>
                    <a:cubicBezTo>
                      <a:pt x="644411" y="647438"/>
                      <a:pt x="644411" y="645295"/>
                      <a:pt x="643982" y="643581"/>
                    </a:cubicBezTo>
                    <a:cubicBezTo>
                      <a:pt x="641411" y="629007"/>
                      <a:pt x="640553" y="614434"/>
                      <a:pt x="640125" y="599861"/>
                    </a:cubicBezTo>
                    <a:cubicBezTo>
                      <a:pt x="639696" y="599861"/>
                      <a:pt x="639696" y="599432"/>
                      <a:pt x="639268" y="599432"/>
                    </a:cubicBezTo>
                    <a:lnTo>
                      <a:pt x="331943" y="599432"/>
                    </a:lnTo>
                    <a:lnTo>
                      <a:pt x="280508" y="650438"/>
                    </a:lnTo>
                    <a:cubicBezTo>
                      <a:pt x="281366" y="653868"/>
                      <a:pt x="282223" y="657297"/>
                      <a:pt x="282223" y="660726"/>
                    </a:cubicBezTo>
                    <a:cubicBezTo>
                      <a:pt x="282223" y="684300"/>
                      <a:pt x="262506" y="703588"/>
                      <a:pt x="238932" y="703588"/>
                    </a:cubicBezTo>
                    <a:cubicBezTo>
                      <a:pt x="215357" y="703588"/>
                      <a:pt x="196069" y="684300"/>
                      <a:pt x="196069" y="660726"/>
                    </a:cubicBezTo>
                    <a:cubicBezTo>
                      <a:pt x="196069" y="637151"/>
                      <a:pt x="214929" y="617435"/>
                      <a:pt x="238932" y="617435"/>
                    </a:cubicBezTo>
                    <a:cubicBezTo>
                      <a:pt x="248362" y="617435"/>
                      <a:pt x="256934" y="620435"/>
                      <a:pt x="264221" y="625578"/>
                    </a:cubicBezTo>
                    <a:lnTo>
                      <a:pt x="315656" y="574143"/>
                    </a:lnTo>
                    <a:lnTo>
                      <a:pt x="319942" y="569857"/>
                    </a:lnTo>
                    <a:lnTo>
                      <a:pt x="609264" y="569857"/>
                    </a:lnTo>
                    <a:cubicBezTo>
                      <a:pt x="543684" y="504277"/>
                      <a:pt x="481962" y="436126"/>
                      <a:pt x="424098" y="366260"/>
                    </a:cubicBezTo>
                    <a:cubicBezTo>
                      <a:pt x="418526" y="368832"/>
                      <a:pt x="412525" y="370118"/>
                      <a:pt x="406096" y="370118"/>
                    </a:cubicBezTo>
                    <a:cubicBezTo>
                      <a:pt x="382521" y="370118"/>
                      <a:pt x="363233" y="351258"/>
                      <a:pt x="363233" y="327255"/>
                    </a:cubicBezTo>
                    <a:cubicBezTo>
                      <a:pt x="363233" y="317397"/>
                      <a:pt x="366662" y="308825"/>
                      <a:pt x="371806" y="301538"/>
                    </a:cubicBezTo>
                    <a:cubicBezTo>
                      <a:pt x="366233" y="294251"/>
                      <a:pt x="360661" y="287393"/>
                      <a:pt x="355089" y="280107"/>
                    </a:cubicBezTo>
                    <a:lnTo>
                      <a:pt x="355089" y="392406"/>
                    </a:lnTo>
                    <a:lnTo>
                      <a:pt x="346088" y="400979"/>
                    </a:lnTo>
                    <a:lnTo>
                      <a:pt x="145492" y="602433"/>
                    </a:lnTo>
                    <a:lnTo>
                      <a:pt x="145492" y="734449"/>
                    </a:lnTo>
                    <a:cubicBezTo>
                      <a:pt x="150635" y="741736"/>
                      <a:pt x="153635" y="750308"/>
                      <a:pt x="153635" y="759738"/>
                    </a:cubicBezTo>
                    <a:cubicBezTo>
                      <a:pt x="153635" y="783312"/>
                      <a:pt x="134347" y="803029"/>
                      <a:pt x="110773" y="803029"/>
                    </a:cubicBezTo>
                    <a:cubicBezTo>
                      <a:pt x="87198" y="803029"/>
                      <a:pt x="67910" y="783741"/>
                      <a:pt x="67910" y="759738"/>
                    </a:cubicBezTo>
                    <a:cubicBezTo>
                      <a:pt x="67910" y="745165"/>
                      <a:pt x="75197" y="731877"/>
                      <a:pt x="86341" y="724162"/>
                    </a:cubicBezTo>
                    <a:lnTo>
                      <a:pt x="86341" y="578001"/>
                    </a:lnTo>
                    <a:lnTo>
                      <a:pt x="94914" y="569429"/>
                    </a:lnTo>
                    <a:lnTo>
                      <a:pt x="296368" y="368403"/>
                    </a:lnTo>
                    <a:lnTo>
                      <a:pt x="296368" y="232101"/>
                    </a:lnTo>
                    <a:lnTo>
                      <a:pt x="304940" y="223528"/>
                    </a:lnTo>
                    <a:lnTo>
                      <a:pt x="309226" y="219242"/>
                    </a:lnTo>
                    <a:cubicBezTo>
                      <a:pt x="257791" y="148947"/>
                      <a:pt x="210214" y="76510"/>
                      <a:pt x="166066" y="3215"/>
                    </a:cubicBezTo>
                    <a:lnTo>
                      <a:pt x="166066" y="229529"/>
                    </a:lnTo>
                    <a:lnTo>
                      <a:pt x="163494" y="232529"/>
                    </a:lnTo>
                    <a:lnTo>
                      <a:pt x="97486" y="298109"/>
                    </a:lnTo>
                    <a:cubicBezTo>
                      <a:pt x="104343" y="305824"/>
                      <a:pt x="109058" y="316111"/>
                      <a:pt x="109058" y="327255"/>
                    </a:cubicBezTo>
                    <a:cubicBezTo>
                      <a:pt x="109058" y="350830"/>
                      <a:pt x="89770" y="370118"/>
                      <a:pt x="66196" y="370118"/>
                    </a:cubicBezTo>
                    <a:cubicBezTo>
                      <a:pt x="45622" y="370118"/>
                      <a:pt x="28477" y="355545"/>
                      <a:pt x="24191" y="336256"/>
                    </a:cubicBezTo>
                    <a:cubicBezTo>
                      <a:pt x="22905" y="347401"/>
                      <a:pt x="21619" y="358545"/>
                      <a:pt x="20333" y="370118"/>
                    </a:cubicBezTo>
                    <a:cubicBezTo>
                      <a:pt x="10475" y="456700"/>
                      <a:pt x="188" y="544140"/>
                      <a:pt x="4045" y="631579"/>
                    </a:cubicBezTo>
                    <a:cubicBezTo>
                      <a:pt x="5331" y="686872"/>
                      <a:pt x="12618" y="742164"/>
                      <a:pt x="21190" y="797028"/>
                    </a:cubicBezTo>
                    <a:cubicBezTo>
                      <a:pt x="37049" y="899898"/>
                      <a:pt x="57623" y="1002340"/>
                      <a:pt x="76912" y="1104781"/>
                    </a:cubicBezTo>
                    <a:cubicBezTo>
                      <a:pt x="84627" y="1145072"/>
                      <a:pt x="85484" y="1186649"/>
                      <a:pt x="91485" y="1227368"/>
                    </a:cubicBezTo>
                    <a:cubicBezTo>
                      <a:pt x="91913" y="1230368"/>
                      <a:pt x="92342" y="1233369"/>
                      <a:pt x="92771" y="1236369"/>
                    </a:cubicBezTo>
                    <a:lnTo>
                      <a:pt x="436099" y="1236369"/>
                    </a:lnTo>
                    <a:lnTo>
                      <a:pt x="511109" y="1161788"/>
                    </a:lnTo>
                    <a:lnTo>
                      <a:pt x="514109" y="1158788"/>
                    </a:lnTo>
                    <a:lnTo>
                      <a:pt x="640982" y="1158788"/>
                    </a:lnTo>
                    <a:cubicBezTo>
                      <a:pt x="641411" y="1154930"/>
                      <a:pt x="641411" y="1151501"/>
                      <a:pt x="641839" y="1147644"/>
                    </a:cubicBezTo>
                    <a:lnTo>
                      <a:pt x="507251" y="1147644"/>
                    </a:lnTo>
                    <a:lnTo>
                      <a:pt x="448529" y="1206794"/>
                    </a:lnTo>
                    <a:cubicBezTo>
                      <a:pt x="445100" y="1210223"/>
                      <a:pt x="439100" y="1210651"/>
                      <a:pt x="435242" y="1207222"/>
                    </a:cubicBezTo>
                    <a:cubicBezTo>
                      <a:pt x="427527" y="1217510"/>
                      <a:pt x="414668" y="1224367"/>
                      <a:pt x="400952" y="1224367"/>
                    </a:cubicBezTo>
                    <a:cubicBezTo>
                      <a:pt x="377378" y="1224367"/>
                      <a:pt x="358090" y="1205508"/>
                      <a:pt x="358090" y="1181934"/>
                    </a:cubicBezTo>
                    <a:cubicBezTo>
                      <a:pt x="358090" y="1158359"/>
                      <a:pt x="376949" y="1138642"/>
                      <a:pt x="400952" y="1138642"/>
                    </a:cubicBezTo>
                    <a:cubicBezTo>
                      <a:pt x="424526" y="1138642"/>
                      <a:pt x="443815" y="1157931"/>
                      <a:pt x="443815" y="1181934"/>
                    </a:cubicBezTo>
                    <a:cubicBezTo>
                      <a:pt x="443815" y="1182791"/>
                      <a:pt x="443815" y="1183220"/>
                      <a:pt x="443815" y="1184077"/>
                    </a:cubicBezTo>
                    <a:lnTo>
                      <a:pt x="496964" y="1130927"/>
                    </a:lnTo>
                    <a:lnTo>
                      <a:pt x="499536" y="1128355"/>
                    </a:lnTo>
                    <a:lnTo>
                      <a:pt x="643125" y="1128355"/>
                    </a:lnTo>
                    <a:cubicBezTo>
                      <a:pt x="643982" y="1117640"/>
                      <a:pt x="644411" y="1107353"/>
                      <a:pt x="645268" y="1096637"/>
                    </a:cubicBezTo>
                    <a:lnTo>
                      <a:pt x="329372" y="1096637"/>
                    </a:lnTo>
                    <a:lnTo>
                      <a:pt x="272365" y="1153644"/>
                    </a:lnTo>
                    <a:cubicBezTo>
                      <a:pt x="279223" y="1161360"/>
                      <a:pt x="283080" y="1170789"/>
                      <a:pt x="283080" y="1181934"/>
                    </a:cubicBezTo>
                    <a:cubicBezTo>
                      <a:pt x="283080" y="1205508"/>
                      <a:pt x="263363" y="1224367"/>
                      <a:pt x="239789" y="1224367"/>
                    </a:cubicBezTo>
                    <a:cubicBezTo>
                      <a:pt x="216215" y="1224367"/>
                      <a:pt x="196927" y="1205508"/>
                      <a:pt x="196927" y="1181934"/>
                    </a:cubicBezTo>
                    <a:cubicBezTo>
                      <a:pt x="196927" y="1158359"/>
                      <a:pt x="215786" y="1138642"/>
                      <a:pt x="239789" y="1138642"/>
                    </a:cubicBezTo>
                    <a:cubicBezTo>
                      <a:pt x="245361" y="1138642"/>
                      <a:pt x="250933" y="1139928"/>
                      <a:pt x="255648" y="1141643"/>
                    </a:cubicBezTo>
                    <a:lnTo>
                      <a:pt x="316942" y="1078635"/>
                    </a:lnTo>
                    <a:lnTo>
                      <a:pt x="319942" y="1076063"/>
                    </a:lnTo>
                    <a:lnTo>
                      <a:pt x="645268" y="1076063"/>
                    </a:lnTo>
                    <a:cubicBezTo>
                      <a:pt x="646554" y="1058490"/>
                      <a:pt x="647412" y="1040487"/>
                      <a:pt x="648697" y="1022914"/>
                    </a:cubicBezTo>
                    <a:lnTo>
                      <a:pt x="616550" y="1022914"/>
                    </a:lnTo>
                    <a:cubicBezTo>
                      <a:pt x="609692" y="1037487"/>
                      <a:pt x="595119" y="1047345"/>
                      <a:pt x="577974" y="1047345"/>
                    </a:cubicBezTo>
                    <a:cubicBezTo>
                      <a:pt x="554400" y="1047345"/>
                      <a:pt x="535540" y="1028486"/>
                      <a:pt x="535540" y="1004483"/>
                    </a:cubicBezTo>
                    <a:cubicBezTo>
                      <a:pt x="535540" y="980480"/>
                      <a:pt x="554400" y="961192"/>
                      <a:pt x="577974" y="961192"/>
                    </a:cubicBezTo>
                    <a:cubicBezTo>
                      <a:pt x="601120" y="961192"/>
                      <a:pt x="620408" y="980051"/>
                      <a:pt x="621265" y="1003197"/>
                    </a:cubicBezTo>
                    <a:lnTo>
                      <a:pt x="650412" y="1003197"/>
                    </a:lnTo>
                    <a:cubicBezTo>
                      <a:pt x="651698" y="979623"/>
                      <a:pt x="652555" y="956048"/>
                      <a:pt x="653841" y="932474"/>
                    </a:cubicBezTo>
                    <a:lnTo>
                      <a:pt x="539827" y="932474"/>
                    </a:lnTo>
                    <a:lnTo>
                      <a:pt x="435242" y="1037058"/>
                    </a:lnTo>
                    <a:cubicBezTo>
                      <a:pt x="433956" y="1038344"/>
                      <a:pt x="432242" y="1039201"/>
                      <a:pt x="430956" y="1039630"/>
                    </a:cubicBezTo>
                    <a:cubicBezTo>
                      <a:pt x="424098" y="1044345"/>
                      <a:pt x="415525" y="1047345"/>
                      <a:pt x="406524" y="1047345"/>
                    </a:cubicBezTo>
                    <a:cubicBezTo>
                      <a:pt x="382950" y="1047345"/>
                      <a:pt x="363662" y="1028486"/>
                      <a:pt x="363662" y="1004483"/>
                    </a:cubicBezTo>
                    <a:cubicBezTo>
                      <a:pt x="363662" y="980480"/>
                      <a:pt x="382950" y="961192"/>
                      <a:pt x="406524" y="961192"/>
                    </a:cubicBezTo>
                    <a:cubicBezTo>
                      <a:pt x="427098" y="961192"/>
                      <a:pt x="444672" y="976193"/>
                      <a:pt x="448529" y="995482"/>
                    </a:cubicBezTo>
                    <a:lnTo>
                      <a:pt x="529111" y="915757"/>
                    </a:lnTo>
                    <a:lnTo>
                      <a:pt x="532111" y="912757"/>
                    </a:lnTo>
                    <a:lnTo>
                      <a:pt x="655127" y="912757"/>
                    </a:lnTo>
                    <a:cubicBezTo>
                      <a:pt x="655984" y="891326"/>
                      <a:pt x="656841" y="869895"/>
                      <a:pt x="657698" y="848463"/>
                    </a:cubicBezTo>
                    <a:lnTo>
                      <a:pt x="620837" y="848463"/>
                    </a:lnTo>
                    <a:cubicBezTo>
                      <a:pt x="615265" y="866037"/>
                      <a:pt x="599405" y="878896"/>
                      <a:pt x="580117" y="878896"/>
                    </a:cubicBezTo>
                    <a:cubicBezTo>
                      <a:pt x="556543" y="878896"/>
                      <a:pt x="536826" y="859608"/>
                      <a:pt x="536826" y="836033"/>
                    </a:cubicBezTo>
                    <a:cubicBezTo>
                      <a:pt x="536826" y="812459"/>
                      <a:pt x="556543" y="793171"/>
                      <a:pt x="580117" y="793171"/>
                    </a:cubicBezTo>
                    <a:cubicBezTo>
                      <a:pt x="601549" y="793171"/>
                      <a:pt x="619122" y="808601"/>
                      <a:pt x="622551" y="828747"/>
                    </a:cubicBezTo>
                    <a:lnTo>
                      <a:pt x="658127" y="828747"/>
                    </a:lnTo>
                    <a:cubicBezTo>
                      <a:pt x="658556" y="811602"/>
                      <a:pt x="658556" y="794457"/>
                      <a:pt x="658556" y="777740"/>
                    </a:cubicBezTo>
                    <a:cubicBezTo>
                      <a:pt x="658556" y="772168"/>
                      <a:pt x="658556" y="766596"/>
                      <a:pt x="658127" y="761024"/>
                    </a:cubicBezTo>
                    <a:lnTo>
                      <a:pt x="529111" y="7610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57">
                <a:extLst>
                  <a:ext uri="{FF2B5EF4-FFF2-40B4-BE49-F238E27FC236}">
                    <a16:creationId xmlns:a16="http://schemas.microsoft.com/office/drawing/2014/main" id="{256FEAB5-DA38-4DC6-931D-AF0BFAB14AC2}"/>
                  </a:ext>
                </a:extLst>
              </p:cNvPr>
              <p:cNvSpPr/>
              <p:nvPr/>
            </p:nvSpPr>
            <p:spPr>
              <a:xfrm>
                <a:off x="5907619" y="3798689"/>
                <a:ext cx="8573" cy="8573"/>
              </a:xfrm>
              <a:custGeom>
                <a:avLst/>
                <a:gdLst>
                  <a:gd name="connsiteX0" fmla="*/ 4501 w 8572"/>
                  <a:gd name="connsiteY0" fmla="*/ 5786 h 8572"/>
                  <a:gd name="connsiteX1" fmla="*/ 7072 w 8572"/>
                  <a:gd name="connsiteY1" fmla="*/ 3215 h 8572"/>
                  <a:gd name="connsiteX2" fmla="*/ 3215 w 8572"/>
                  <a:gd name="connsiteY2" fmla="*/ 3215 h 8572"/>
                  <a:gd name="connsiteX3" fmla="*/ 4501 w 8572"/>
                  <a:gd name="connsiteY3" fmla="*/ 5786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" h="8572">
                    <a:moveTo>
                      <a:pt x="4501" y="5786"/>
                    </a:moveTo>
                    <a:lnTo>
                      <a:pt x="7072" y="3215"/>
                    </a:lnTo>
                    <a:lnTo>
                      <a:pt x="3215" y="3215"/>
                    </a:lnTo>
                    <a:cubicBezTo>
                      <a:pt x="3643" y="4072"/>
                      <a:pt x="4072" y="4929"/>
                      <a:pt x="4501" y="5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58">
                <a:extLst>
                  <a:ext uri="{FF2B5EF4-FFF2-40B4-BE49-F238E27FC236}">
                    <a16:creationId xmlns:a16="http://schemas.microsoft.com/office/drawing/2014/main" id="{FCF32568-92CF-4380-B410-E0A1991928CC}"/>
                  </a:ext>
                </a:extLst>
              </p:cNvPr>
              <p:cNvSpPr/>
              <p:nvPr/>
            </p:nvSpPr>
            <p:spPr>
              <a:xfrm>
                <a:off x="5190530" y="4249174"/>
                <a:ext cx="548640" cy="167164"/>
              </a:xfrm>
              <a:custGeom>
                <a:avLst/>
                <a:gdLst>
                  <a:gd name="connsiteX0" fmla="*/ 353830 w 548640"/>
                  <a:gd name="connsiteY0" fmla="*/ 77796 h 167163"/>
                  <a:gd name="connsiteX1" fmla="*/ 353830 w 548640"/>
                  <a:gd name="connsiteY1" fmla="*/ 77796 h 167163"/>
                  <a:gd name="connsiteX2" fmla="*/ 350830 w 548640"/>
                  <a:gd name="connsiteY2" fmla="*/ 80796 h 167163"/>
                  <a:gd name="connsiteX3" fmla="*/ 3215 w 548640"/>
                  <a:gd name="connsiteY3" fmla="*/ 80796 h 167163"/>
                  <a:gd name="connsiteX4" fmla="*/ 30218 w 548640"/>
                  <a:gd name="connsiteY4" fmla="*/ 163949 h 167163"/>
                  <a:gd name="connsiteX5" fmla="*/ 314825 w 548640"/>
                  <a:gd name="connsiteY5" fmla="*/ 163949 h 167163"/>
                  <a:gd name="connsiteX6" fmla="*/ 441698 w 548640"/>
                  <a:gd name="connsiteY6" fmla="*/ 37505 h 167163"/>
                  <a:gd name="connsiteX7" fmla="*/ 444270 w 548640"/>
                  <a:gd name="connsiteY7" fmla="*/ 34933 h 167163"/>
                  <a:gd name="connsiteX8" fmla="*/ 543711 w 548640"/>
                  <a:gd name="connsiteY8" fmla="*/ 34933 h 167163"/>
                  <a:gd name="connsiteX9" fmla="*/ 545854 w 548640"/>
                  <a:gd name="connsiteY9" fmla="*/ 3215 h 167163"/>
                  <a:gd name="connsiteX10" fmla="*/ 428411 w 548640"/>
                  <a:gd name="connsiteY10" fmla="*/ 3215 h 167163"/>
                  <a:gd name="connsiteX11" fmla="*/ 353830 w 548640"/>
                  <a:gd name="connsiteY11" fmla="*/ 77796 h 16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8640" h="167163">
                    <a:moveTo>
                      <a:pt x="353830" y="77796"/>
                    </a:moveTo>
                    <a:lnTo>
                      <a:pt x="353830" y="77796"/>
                    </a:lnTo>
                    <a:lnTo>
                      <a:pt x="350830" y="80796"/>
                    </a:lnTo>
                    <a:lnTo>
                      <a:pt x="3215" y="80796"/>
                    </a:lnTo>
                    <a:cubicBezTo>
                      <a:pt x="9644" y="109085"/>
                      <a:pt x="19931" y="136517"/>
                      <a:pt x="30218" y="163949"/>
                    </a:cubicBezTo>
                    <a:lnTo>
                      <a:pt x="314825" y="163949"/>
                    </a:lnTo>
                    <a:lnTo>
                      <a:pt x="441698" y="37505"/>
                    </a:lnTo>
                    <a:lnTo>
                      <a:pt x="444270" y="34933"/>
                    </a:lnTo>
                    <a:lnTo>
                      <a:pt x="543711" y="34933"/>
                    </a:lnTo>
                    <a:cubicBezTo>
                      <a:pt x="544568" y="24217"/>
                      <a:pt x="545425" y="13930"/>
                      <a:pt x="545854" y="3215"/>
                    </a:cubicBezTo>
                    <a:lnTo>
                      <a:pt x="428411" y="3215"/>
                    </a:lnTo>
                    <a:lnTo>
                      <a:pt x="353830" y="777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159">
                <a:extLst>
                  <a:ext uri="{FF2B5EF4-FFF2-40B4-BE49-F238E27FC236}">
                    <a16:creationId xmlns:a16="http://schemas.microsoft.com/office/drawing/2014/main" id="{D9FB6353-D874-4379-835B-9CC41B9CAF4B}"/>
                  </a:ext>
                </a:extLst>
              </p:cNvPr>
              <p:cNvSpPr/>
              <p:nvPr/>
            </p:nvSpPr>
            <p:spPr>
              <a:xfrm>
                <a:off x="5873758" y="3019449"/>
                <a:ext cx="587216" cy="754380"/>
              </a:xfrm>
              <a:custGeom>
                <a:avLst/>
                <a:gdLst>
                  <a:gd name="connsiteX0" fmla="*/ 461415 w 587216"/>
                  <a:gd name="connsiteY0" fmla="*/ 293822 h 754380"/>
                  <a:gd name="connsiteX1" fmla="*/ 461415 w 587216"/>
                  <a:gd name="connsiteY1" fmla="*/ 293822 h 754380"/>
                  <a:gd name="connsiteX2" fmla="*/ 392835 w 587216"/>
                  <a:gd name="connsiteY2" fmla="*/ 361117 h 754380"/>
                  <a:gd name="connsiteX3" fmla="*/ 195239 w 587216"/>
                  <a:gd name="connsiteY3" fmla="*/ 559141 h 754380"/>
                  <a:gd name="connsiteX4" fmla="*/ 44791 w 587216"/>
                  <a:gd name="connsiteY4" fmla="*/ 711732 h 754380"/>
                  <a:gd name="connsiteX5" fmla="*/ 70080 w 587216"/>
                  <a:gd name="connsiteY5" fmla="*/ 753308 h 754380"/>
                  <a:gd name="connsiteX6" fmla="*/ 289536 w 587216"/>
                  <a:gd name="connsiteY6" fmla="*/ 533852 h 754380"/>
                  <a:gd name="connsiteX7" fmla="*/ 307110 w 587216"/>
                  <a:gd name="connsiteY7" fmla="*/ 469130 h 754380"/>
                  <a:gd name="connsiteX8" fmla="*/ 307538 w 587216"/>
                  <a:gd name="connsiteY8" fmla="*/ 466558 h 754380"/>
                  <a:gd name="connsiteX9" fmla="*/ 585716 w 587216"/>
                  <a:gd name="connsiteY9" fmla="*/ 188381 h 754380"/>
                  <a:gd name="connsiteX10" fmla="*/ 562570 w 587216"/>
                  <a:gd name="connsiteY10" fmla="*/ 39219 h 754380"/>
                  <a:gd name="connsiteX11" fmla="*/ 561285 w 587216"/>
                  <a:gd name="connsiteY11" fmla="*/ 3215 h 754380"/>
                  <a:gd name="connsiteX12" fmla="*/ 462272 w 587216"/>
                  <a:gd name="connsiteY12" fmla="*/ 102227 h 754380"/>
                  <a:gd name="connsiteX13" fmla="*/ 462701 w 587216"/>
                  <a:gd name="connsiteY13" fmla="*/ 224814 h 754380"/>
                  <a:gd name="connsiteX14" fmla="*/ 462701 w 587216"/>
                  <a:gd name="connsiteY14" fmla="*/ 229100 h 754380"/>
                  <a:gd name="connsiteX15" fmla="*/ 285679 w 587216"/>
                  <a:gd name="connsiteY15" fmla="*/ 406122 h 754380"/>
                  <a:gd name="connsiteX16" fmla="*/ 281392 w 587216"/>
                  <a:gd name="connsiteY16" fmla="*/ 406122 h 754380"/>
                  <a:gd name="connsiteX17" fmla="*/ 243245 w 587216"/>
                  <a:gd name="connsiteY17" fmla="*/ 406122 h 754380"/>
                  <a:gd name="connsiteX18" fmla="*/ 3215 w 587216"/>
                  <a:gd name="connsiteY18" fmla="*/ 646152 h 754380"/>
                  <a:gd name="connsiteX19" fmla="*/ 34504 w 587216"/>
                  <a:gd name="connsiteY19" fmla="*/ 694587 h 754380"/>
                  <a:gd name="connsiteX20" fmla="*/ 181523 w 587216"/>
                  <a:gd name="connsiteY20" fmla="*/ 545425 h 754380"/>
                  <a:gd name="connsiteX21" fmla="*/ 379548 w 587216"/>
                  <a:gd name="connsiteY21" fmla="*/ 346972 h 754380"/>
                  <a:gd name="connsiteX22" fmla="*/ 448556 w 587216"/>
                  <a:gd name="connsiteY22" fmla="*/ 279249 h 754380"/>
                  <a:gd name="connsiteX23" fmla="*/ 469987 w 587216"/>
                  <a:gd name="connsiteY23" fmla="*/ 259104 h 754380"/>
                  <a:gd name="connsiteX24" fmla="*/ 482418 w 587216"/>
                  <a:gd name="connsiteY24" fmla="*/ 248817 h 754380"/>
                  <a:gd name="connsiteX25" fmla="*/ 487990 w 587216"/>
                  <a:gd name="connsiteY25" fmla="*/ 232958 h 754380"/>
                  <a:gd name="connsiteX26" fmla="*/ 486704 w 587216"/>
                  <a:gd name="connsiteY26" fmla="*/ 196953 h 754380"/>
                  <a:gd name="connsiteX27" fmla="*/ 477703 w 587216"/>
                  <a:gd name="connsiteY27" fmla="*/ 147233 h 754380"/>
                  <a:gd name="connsiteX28" fmla="*/ 478560 w 587216"/>
                  <a:gd name="connsiteY28" fmla="*/ 140803 h 754380"/>
                  <a:gd name="connsiteX29" fmla="*/ 490133 w 587216"/>
                  <a:gd name="connsiteY29" fmla="*/ 101798 h 754380"/>
                  <a:gd name="connsiteX30" fmla="*/ 550998 w 587216"/>
                  <a:gd name="connsiteY30" fmla="*/ 101798 h 754380"/>
                  <a:gd name="connsiteX31" fmla="*/ 550998 w 587216"/>
                  <a:gd name="connsiteY31" fmla="*/ 162663 h 754380"/>
                  <a:gd name="connsiteX32" fmla="*/ 502992 w 587216"/>
                  <a:gd name="connsiteY32" fmla="*/ 171236 h 754380"/>
                  <a:gd name="connsiteX33" fmla="*/ 506420 w 587216"/>
                  <a:gd name="connsiteY33" fmla="*/ 194810 h 754380"/>
                  <a:gd name="connsiteX34" fmla="*/ 507278 w 587216"/>
                  <a:gd name="connsiteY34" fmla="*/ 235101 h 754380"/>
                  <a:gd name="connsiteX35" fmla="*/ 492276 w 587216"/>
                  <a:gd name="connsiteY35" fmla="*/ 265962 h 754380"/>
                  <a:gd name="connsiteX36" fmla="*/ 483275 w 587216"/>
                  <a:gd name="connsiteY36" fmla="*/ 273677 h 754380"/>
                  <a:gd name="connsiteX37" fmla="*/ 461415 w 587216"/>
                  <a:gd name="connsiteY37" fmla="*/ 293822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87216" h="754380">
                    <a:moveTo>
                      <a:pt x="461415" y="293822"/>
                    </a:moveTo>
                    <a:lnTo>
                      <a:pt x="461415" y="293822"/>
                    </a:lnTo>
                    <a:cubicBezTo>
                      <a:pt x="443841" y="310539"/>
                      <a:pt x="420267" y="333684"/>
                      <a:pt x="392835" y="361117"/>
                    </a:cubicBezTo>
                    <a:cubicBezTo>
                      <a:pt x="337542" y="415981"/>
                      <a:pt x="265962" y="487989"/>
                      <a:pt x="195239" y="559141"/>
                    </a:cubicBezTo>
                    <a:cubicBezTo>
                      <a:pt x="141232" y="613577"/>
                      <a:pt x="89368" y="666298"/>
                      <a:pt x="44791" y="711732"/>
                    </a:cubicBezTo>
                    <a:cubicBezTo>
                      <a:pt x="53364" y="725448"/>
                      <a:pt x="61508" y="739592"/>
                      <a:pt x="70080" y="753308"/>
                    </a:cubicBezTo>
                    <a:lnTo>
                      <a:pt x="289536" y="533852"/>
                    </a:lnTo>
                    <a:lnTo>
                      <a:pt x="307110" y="469130"/>
                    </a:lnTo>
                    <a:lnTo>
                      <a:pt x="307538" y="466558"/>
                    </a:lnTo>
                    <a:lnTo>
                      <a:pt x="585716" y="188381"/>
                    </a:lnTo>
                    <a:cubicBezTo>
                      <a:pt x="570714" y="140375"/>
                      <a:pt x="565142" y="89368"/>
                      <a:pt x="562570" y="39219"/>
                    </a:cubicBezTo>
                    <a:cubicBezTo>
                      <a:pt x="561713" y="27218"/>
                      <a:pt x="561285" y="15216"/>
                      <a:pt x="561285" y="3215"/>
                    </a:cubicBezTo>
                    <a:lnTo>
                      <a:pt x="462272" y="102227"/>
                    </a:lnTo>
                    <a:lnTo>
                      <a:pt x="462701" y="224814"/>
                    </a:lnTo>
                    <a:lnTo>
                      <a:pt x="462701" y="229100"/>
                    </a:lnTo>
                    <a:lnTo>
                      <a:pt x="285679" y="406122"/>
                    </a:lnTo>
                    <a:lnTo>
                      <a:pt x="281392" y="406122"/>
                    </a:lnTo>
                    <a:lnTo>
                      <a:pt x="243245" y="406122"/>
                    </a:lnTo>
                    <a:lnTo>
                      <a:pt x="3215" y="646152"/>
                    </a:lnTo>
                    <a:cubicBezTo>
                      <a:pt x="13930" y="662011"/>
                      <a:pt x="24217" y="678299"/>
                      <a:pt x="34504" y="694587"/>
                    </a:cubicBezTo>
                    <a:cubicBezTo>
                      <a:pt x="78653" y="649581"/>
                      <a:pt x="130088" y="597718"/>
                      <a:pt x="181523" y="545425"/>
                    </a:cubicBezTo>
                    <a:cubicBezTo>
                      <a:pt x="252246" y="473845"/>
                      <a:pt x="323826" y="402264"/>
                      <a:pt x="379548" y="346972"/>
                    </a:cubicBezTo>
                    <a:cubicBezTo>
                      <a:pt x="407408" y="319540"/>
                      <a:pt x="430983" y="295966"/>
                      <a:pt x="448556" y="279249"/>
                    </a:cubicBezTo>
                    <a:cubicBezTo>
                      <a:pt x="457129" y="270677"/>
                      <a:pt x="464844" y="264247"/>
                      <a:pt x="469987" y="259104"/>
                    </a:cubicBezTo>
                    <a:cubicBezTo>
                      <a:pt x="475560" y="253960"/>
                      <a:pt x="478131" y="251388"/>
                      <a:pt x="482418" y="248817"/>
                    </a:cubicBezTo>
                    <a:cubicBezTo>
                      <a:pt x="483703" y="247959"/>
                      <a:pt x="487132" y="242816"/>
                      <a:pt x="487990" y="232958"/>
                    </a:cubicBezTo>
                    <a:cubicBezTo>
                      <a:pt x="488847" y="223099"/>
                      <a:pt x="488418" y="209812"/>
                      <a:pt x="486704" y="196953"/>
                    </a:cubicBezTo>
                    <a:cubicBezTo>
                      <a:pt x="483703" y="171236"/>
                      <a:pt x="477703" y="147233"/>
                      <a:pt x="477703" y="147233"/>
                    </a:cubicBezTo>
                    <a:cubicBezTo>
                      <a:pt x="477274" y="145089"/>
                      <a:pt x="477703" y="142946"/>
                      <a:pt x="478560" y="140803"/>
                    </a:cubicBezTo>
                    <a:cubicBezTo>
                      <a:pt x="475560" y="127087"/>
                      <a:pt x="479417" y="112085"/>
                      <a:pt x="490133" y="101798"/>
                    </a:cubicBezTo>
                    <a:cubicBezTo>
                      <a:pt x="506849" y="85082"/>
                      <a:pt x="534281" y="85082"/>
                      <a:pt x="550998" y="101798"/>
                    </a:cubicBezTo>
                    <a:cubicBezTo>
                      <a:pt x="567714" y="118515"/>
                      <a:pt x="567714" y="145518"/>
                      <a:pt x="550998" y="162663"/>
                    </a:cubicBezTo>
                    <a:cubicBezTo>
                      <a:pt x="538139" y="175522"/>
                      <a:pt x="518851" y="178522"/>
                      <a:pt x="502992" y="171236"/>
                    </a:cubicBezTo>
                    <a:cubicBezTo>
                      <a:pt x="504277" y="178522"/>
                      <a:pt x="505563" y="186666"/>
                      <a:pt x="506420" y="194810"/>
                    </a:cubicBezTo>
                    <a:cubicBezTo>
                      <a:pt x="508135" y="208526"/>
                      <a:pt x="508564" y="222671"/>
                      <a:pt x="507278" y="235101"/>
                    </a:cubicBezTo>
                    <a:cubicBezTo>
                      <a:pt x="505992" y="247531"/>
                      <a:pt x="502992" y="259961"/>
                      <a:pt x="492276" y="265962"/>
                    </a:cubicBezTo>
                    <a:cubicBezTo>
                      <a:pt x="493562" y="265533"/>
                      <a:pt x="488847" y="268962"/>
                      <a:pt x="483275" y="273677"/>
                    </a:cubicBezTo>
                    <a:cubicBezTo>
                      <a:pt x="477703" y="278821"/>
                      <a:pt x="470416" y="285250"/>
                      <a:pt x="461415" y="2938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60">
                <a:extLst>
                  <a:ext uri="{FF2B5EF4-FFF2-40B4-BE49-F238E27FC236}">
                    <a16:creationId xmlns:a16="http://schemas.microsoft.com/office/drawing/2014/main" id="{7B2912FC-7BB5-4F5E-8076-36CB59494112}"/>
                  </a:ext>
                </a:extLst>
              </p:cNvPr>
              <p:cNvSpPr/>
              <p:nvPr/>
            </p:nvSpPr>
            <p:spPr>
              <a:xfrm>
                <a:off x="5887903" y="3744254"/>
                <a:ext cx="30004" cy="30004"/>
              </a:xfrm>
              <a:custGeom>
                <a:avLst/>
                <a:gdLst>
                  <a:gd name="connsiteX0" fmla="*/ 3215 w 30003"/>
                  <a:gd name="connsiteY0" fmla="*/ 14788 h 30003"/>
                  <a:gd name="connsiteX1" fmla="*/ 9215 w 30003"/>
                  <a:gd name="connsiteY1" fmla="*/ 28504 h 30003"/>
                  <a:gd name="connsiteX2" fmla="*/ 26789 w 30003"/>
                  <a:gd name="connsiteY2" fmla="*/ 28504 h 30003"/>
                  <a:gd name="connsiteX3" fmla="*/ 28932 w 30003"/>
                  <a:gd name="connsiteY3" fmla="*/ 26361 h 30003"/>
                  <a:gd name="connsiteX4" fmla="*/ 14787 w 30003"/>
                  <a:gd name="connsiteY4" fmla="*/ 3215 h 30003"/>
                  <a:gd name="connsiteX5" fmla="*/ 3215 w 30003"/>
                  <a:gd name="connsiteY5" fmla="*/ 14788 h 3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03" h="30003">
                    <a:moveTo>
                      <a:pt x="3215" y="14788"/>
                    </a:moveTo>
                    <a:cubicBezTo>
                      <a:pt x="5358" y="19502"/>
                      <a:pt x="7072" y="23789"/>
                      <a:pt x="9215" y="28504"/>
                    </a:cubicBezTo>
                    <a:lnTo>
                      <a:pt x="26789" y="28504"/>
                    </a:lnTo>
                    <a:lnTo>
                      <a:pt x="28932" y="26361"/>
                    </a:lnTo>
                    <a:cubicBezTo>
                      <a:pt x="24217" y="18645"/>
                      <a:pt x="19502" y="10930"/>
                      <a:pt x="14787" y="3215"/>
                    </a:cubicBezTo>
                    <a:cubicBezTo>
                      <a:pt x="10930" y="6644"/>
                      <a:pt x="7072" y="10501"/>
                      <a:pt x="3215" y="147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61">
                <a:extLst>
                  <a:ext uri="{FF2B5EF4-FFF2-40B4-BE49-F238E27FC236}">
                    <a16:creationId xmlns:a16="http://schemas.microsoft.com/office/drawing/2014/main" id="{36AB4493-A6ED-443B-91D5-1AEDAC82D1BE}"/>
                  </a:ext>
                </a:extLst>
              </p:cNvPr>
              <p:cNvSpPr/>
              <p:nvPr/>
            </p:nvSpPr>
            <p:spPr>
              <a:xfrm>
                <a:off x="5240695" y="5104709"/>
                <a:ext cx="458629" cy="505778"/>
              </a:xfrm>
              <a:custGeom>
                <a:avLst/>
                <a:gdLst>
                  <a:gd name="connsiteX0" fmla="*/ 385961 w 458628"/>
                  <a:gd name="connsiteY0" fmla="*/ 350830 h 505777"/>
                  <a:gd name="connsiteX1" fmla="*/ 428823 w 458628"/>
                  <a:gd name="connsiteY1" fmla="*/ 307967 h 505777"/>
                  <a:gd name="connsiteX2" fmla="*/ 456255 w 458628"/>
                  <a:gd name="connsiteY2" fmla="*/ 318254 h 505777"/>
                  <a:gd name="connsiteX3" fmla="*/ 450683 w 458628"/>
                  <a:gd name="connsiteY3" fmla="*/ 270677 h 505777"/>
                  <a:gd name="connsiteX4" fmla="*/ 396676 w 458628"/>
                  <a:gd name="connsiteY4" fmla="*/ 270677 h 505777"/>
                  <a:gd name="connsiteX5" fmla="*/ 303664 w 458628"/>
                  <a:gd name="connsiteY5" fmla="*/ 363689 h 505777"/>
                  <a:gd name="connsiteX6" fmla="*/ 298092 w 458628"/>
                  <a:gd name="connsiteY6" fmla="*/ 366689 h 505777"/>
                  <a:gd name="connsiteX7" fmla="*/ 256944 w 458628"/>
                  <a:gd name="connsiteY7" fmla="*/ 398407 h 505777"/>
                  <a:gd name="connsiteX8" fmla="*/ 214082 w 458628"/>
                  <a:gd name="connsiteY8" fmla="*/ 355116 h 505777"/>
                  <a:gd name="connsiteX9" fmla="*/ 256944 w 458628"/>
                  <a:gd name="connsiteY9" fmla="*/ 312254 h 505777"/>
                  <a:gd name="connsiteX10" fmla="*/ 297664 w 458628"/>
                  <a:gd name="connsiteY10" fmla="*/ 341828 h 505777"/>
                  <a:gd name="connsiteX11" fmla="*/ 385532 w 458628"/>
                  <a:gd name="connsiteY11" fmla="*/ 253960 h 505777"/>
                  <a:gd name="connsiteX12" fmla="*/ 388532 w 458628"/>
                  <a:gd name="connsiteY12" fmla="*/ 251389 h 505777"/>
                  <a:gd name="connsiteX13" fmla="*/ 447683 w 458628"/>
                  <a:gd name="connsiteY13" fmla="*/ 251389 h 505777"/>
                  <a:gd name="connsiteX14" fmla="*/ 441682 w 458628"/>
                  <a:gd name="connsiteY14" fmla="*/ 217527 h 505777"/>
                  <a:gd name="connsiteX15" fmla="*/ 435252 w 458628"/>
                  <a:gd name="connsiteY15" fmla="*/ 217956 h 505777"/>
                  <a:gd name="connsiteX16" fmla="*/ 392819 w 458628"/>
                  <a:gd name="connsiteY16" fmla="*/ 175094 h 505777"/>
                  <a:gd name="connsiteX17" fmla="*/ 423680 w 458628"/>
                  <a:gd name="connsiteY17" fmla="*/ 133945 h 505777"/>
                  <a:gd name="connsiteX18" fmla="*/ 418536 w 458628"/>
                  <a:gd name="connsiteY18" fmla="*/ 111229 h 505777"/>
                  <a:gd name="connsiteX19" fmla="*/ 414678 w 458628"/>
                  <a:gd name="connsiteY19" fmla="*/ 94084 h 505777"/>
                  <a:gd name="connsiteX20" fmla="*/ 412964 w 458628"/>
                  <a:gd name="connsiteY20" fmla="*/ 94084 h 505777"/>
                  <a:gd name="connsiteX21" fmla="*/ 366672 w 458628"/>
                  <a:gd name="connsiteY21" fmla="*/ 140375 h 505777"/>
                  <a:gd name="connsiteX22" fmla="*/ 366672 w 458628"/>
                  <a:gd name="connsiteY22" fmla="*/ 230386 h 505777"/>
                  <a:gd name="connsiteX23" fmla="*/ 363672 w 458628"/>
                  <a:gd name="connsiteY23" fmla="*/ 232958 h 505777"/>
                  <a:gd name="connsiteX24" fmla="*/ 322095 w 458628"/>
                  <a:gd name="connsiteY24" fmla="*/ 274535 h 505777"/>
                  <a:gd name="connsiteX25" fmla="*/ 319524 w 458628"/>
                  <a:gd name="connsiteY25" fmla="*/ 277535 h 505777"/>
                  <a:gd name="connsiteX26" fmla="*/ 176363 w 458628"/>
                  <a:gd name="connsiteY26" fmla="*/ 277535 h 505777"/>
                  <a:gd name="connsiteX27" fmla="*/ 173362 w 458628"/>
                  <a:gd name="connsiteY27" fmla="*/ 274535 h 505777"/>
                  <a:gd name="connsiteX28" fmla="*/ 113784 w 458628"/>
                  <a:gd name="connsiteY28" fmla="*/ 215384 h 505777"/>
                  <a:gd name="connsiteX29" fmla="*/ 98782 w 458628"/>
                  <a:gd name="connsiteY29" fmla="*/ 217956 h 505777"/>
                  <a:gd name="connsiteX30" fmla="*/ 55919 w 458628"/>
                  <a:gd name="connsiteY30" fmla="*/ 175094 h 505777"/>
                  <a:gd name="connsiteX31" fmla="*/ 98782 w 458628"/>
                  <a:gd name="connsiteY31" fmla="*/ 132231 h 505777"/>
                  <a:gd name="connsiteX32" fmla="*/ 141644 w 458628"/>
                  <a:gd name="connsiteY32" fmla="*/ 175094 h 505777"/>
                  <a:gd name="connsiteX33" fmla="*/ 130071 w 458628"/>
                  <a:gd name="connsiteY33" fmla="*/ 203811 h 505777"/>
                  <a:gd name="connsiteX34" fmla="*/ 184078 w 458628"/>
                  <a:gd name="connsiteY34" fmla="*/ 257818 h 505777"/>
                  <a:gd name="connsiteX35" fmla="*/ 311380 w 458628"/>
                  <a:gd name="connsiteY35" fmla="*/ 257818 h 505777"/>
                  <a:gd name="connsiteX36" fmla="*/ 347384 w 458628"/>
                  <a:gd name="connsiteY36" fmla="*/ 221813 h 505777"/>
                  <a:gd name="connsiteX37" fmla="*/ 347384 w 458628"/>
                  <a:gd name="connsiteY37" fmla="*/ 132231 h 505777"/>
                  <a:gd name="connsiteX38" fmla="*/ 349956 w 458628"/>
                  <a:gd name="connsiteY38" fmla="*/ 129659 h 505777"/>
                  <a:gd name="connsiteX39" fmla="*/ 402677 w 458628"/>
                  <a:gd name="connsiteY39" fmla="*/ 77367 h 505777"/>
                  <a:gd name="connsiteX40" fmla="*/ 405249 w 458628"/>
                  <a:gd name="connsiteY40" fmla="*/ 74795 h 505777"/>
                  <a:gd name="connsiteX41" fmla="*/ 411678 w 458628"/>
                  <a:gd name="connsiteY41" fmla="*/ 74795 h 505777"/>
                  <a:gd name="connsiteX42" fmla="*/ 407820 w 458628"/>
                  <a:gd name="connsiteY42" fmla="*/ 39648 h 505777"/>
                  <a:gd name="connsiteX43" fmla="*/ 394962 w 458628"/>
                  <a:gd name="connsiteY43" fmla="*/ 39648 h 505777"/>
                  <a:gd name="connsiteX44" fmla="*/ 289091 w 458628"/>
                  <a:gd name="connsiteY44" fmla="*/ 145090 h 505777"/>
                  <a:gd name="connsiteX45" fmla="*/ 306236 w 458628"/>
                  <a:gd name="connsiteY45" fmla="*/ 179380 h 505777"/>
                  <a:gd name="connsiteX46" fmla="*/ 263374 w 458628"/>
                  <a:gd name="connsiteY46" fmla="*/ 222242 h 505777"/>
                  <a:gd name="connsiteX47" fmla="*/ 220511 w 458628"/>
                  <a:gd name="connsiteY47" fmla="*/ 179380 h 505777"/>
                  <a:gd name="connsiteX48" fmla="*/ 263374 w 458628"/>
                  <a:gd name="connsiteY48" fmla="*/ 136517 h 505777"/>
                  <a:gd name="connsiteX49" fmla="*/ 269803 w 458628"/>
                  <a:gd name="connsiteY49" fmla="*/ 136946 h 505777"/>
                  <a:gd name="connsiteX50" fmla="*/ 383817 w 458628"/>
                  <a:gd name="connsiteY50" fmla="*/ 22932 h 505777"/>
                  <a:gd name="connsiteX51" fmla="*/ 386389 w 458628"/>
                  <a:gd name="connsiteY51" fmla="*/ 20360 h 505777"/>
                  <a:gd name="connsiteX52" fmla="*/ 405677 w 458628"/>
                  <a:gd name="connsiteY52" fmla="*/ 20360 h 505777"/>
                  <a:gd name="connsiteX53" fmla="*/ 403963 w 458628"/>
                  <a:gd name="connsiteY53" fmla="*/ 3215 h 505777"/>
                  <a:gd name="connsiteX54" fmla="*/ 381674 w 458628"/>
                  <a:gd name="connsiteY54" fmla="*/ 3215 h 505777"/>
                  <a:gd name="connsiteX55" fmla="*/ 294663 w 458628"/>
                  <a:gd name="connsiteY55" fmla="*/ 90226 h 505777"/>
                  <a:gd name="connsiteX56" fmla="*/ 291663 w 458628"/>
                  <a:gd name="connsiteY56" fmla="*/ 92797 h 505777"/>
                  <a:gd name="connsiteX57" fmla="*/ 12200 w 458628"/>
                  <a:gd name="connsiteY57" fmla="*/ 92797 h 505777"/>
                  <a:gd name="connsiteX58" fmla="*/ 4056 w 458628"/>
                  <a:gd name="connsiteY58" fmla="*/ 253532 h 505777"/>
                  <a:gd name="connsiteX59" fmla="*/ 20343 w 458628"/>
                  <a:gd name="connsiteY59" fmla="*/ 381691 h 505777"/>
                  <a:gd name="connsiteX60" fmla="*/ 43489 w 458628"/>
                  <a:gd name="connsiteY60" fmla="*/ 505992 h 505777"/>
                  <a:gd name="connsiteX61" fmla="*/ 64492 w 458628"/>
                  <a:gd name="connsiteY61" fmla="*/ 484989 h 505777"/>
                  <a:gd name="connsiteX62" fmla="*/ 73064 w 458628"/>
                  <a:gd name="connsiteY62" fmla="*/ 476417 h 505777"/>
                  <a:gd name="connsiteX63" fmla="*/ 449826 w 458628"/>
                  <a:gd name="connsiteY63" fmla="*/ 476417 h 505777"/>
                  <a:gd name="connsiteX64" fmla="*/ 451540 w 458628"/>
                  <a:gd name="connsiteY64" fmla="*/ 463558 h 505777"/>
                  <a:gd name="connsiteX65" fmla="*/ 452826 w 458628"/>
                  <a:gd name="connsiteY65" fmla="*/ 451985 h 505777"/>
                  <a:gd name="connsiteX66" fmla="*/ 171648 w 458628"/>
                  <a:gd name="connsiteY66" fmla="*/ 451985 h 505777"/>
                  <a:gd name="connsiteX67" fmla="*/ 166076 w 458628"/>
                  <a:gd name="connsiteY67" fmla="*/ 446413 h 505777"/>
                  <a:gd name="connsiteX68" fmla="*/ 110783 w 458628"/>
                  <a:gd name="connsiteY68" fmla="*/ 390692 h 505777"/>
                  <a:gd name="connsiteX69" fmla="*/ 92352 w 458628"/>
                  <a:gd name="connsiteY69" fmla="*/ 394978 h 505777"/>
                  <a:gd name="connsiteX70" fmla="*/ 49061 w 458628"/>
                  <a:gd name="connsiteY70" fmla="*/ 351687 h 505777"/>
                  <a:gd name="connsiteX71" fmla="*/ 92352 w 458628"/>
                  <a:gd name="connsiteY71" fmla="*/ 308825 h 505777"/>
                  <a:gd name="connsiteX72" fmla="*/ 135644 w 458628"/>
                  <a:gd name="connsiteY72" fmla="*/ 351687 h 505777"/>
                  <a:gd name="connsiteX73" fmla="*/ 134786 w 458628"/>
                  <a:gd name="connsiteY73" fmla="*/ 359402 h 505777"/>
                  <a:gd name="connsiteX74" fmla="*/ 188364 w 458628"/>
                  <a:gd name="connsiteY74" fmla="*/ 412552 h 505777"/>
                  <a:gd name="connsiteX75" fmla="*/ 456684 w 458628"/>
                  <a:gd name="connsiteY75" fmla="*/ 412552 h 505777"/>
                  <a:gd name="connsiteX76" fmla="*/ 458827 w 458628"/>
                  <a:gd name="connsiteY76" fmla="*/ 382548 h 505777"/>
                  <a:gd name="connsiteX77" fmla="*/ 429252 w 458628"/>
                  <a:gd name="connsiteY77" fmla="*/ 394978 h 505777"/>
                  <a:gd name="connsiteX78" fmla="*/ 385961 w 458628"/>
                  <a:gd name="connsiteY78" fmla="*/ 350830 h 50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58628" h="505777">
                    <a:moveTo>
                      <a:pt x="385961" y="350830"/>
                    </a:moveTo>
                    <a:cubicBezTo>
                      <a:pt x="385961" y="327256"/>
                      <a:pt x="405249" y="307967"/>
                      <a:pt x="428823" y="307967"/>
                    </a:cubicBezTo>
                    <a:cubicBezTo>
                      <a:pt x="439539" y="307967"/>
                      <a:pt x="448968" y="311825"/>
                      <a:pt x="456255" y="318254"/>
                    </a:cubicBezTo>
                    <a:cubicBezTo>
                      <a:pt x="454969" y="302395"/>
                      <a:pt x="452826" y="286536"/>
                      <a:pt x="450683" y="270677"/>
                    </a:cubicBezTo>
                    <a:lnTo>
                      <a:pt x="396676" y="270677"/>
                    </a:lnTo>
                    <a:lnTo>
                      <a:pt x="303664" y="363689"/>
                    </a:lnTo>
                    <a:cubicBezTo>
                      <a:pt x="302379" y="365403"/>
                      <a:pt x="300236" y="366260"/>
                      <a:pt x="298092" y="366689"/>
                    </a:cubicBezTo>
                    <a:cubicBezTo>
                      <a:pt x="292949" y="384691"/>
                      <a:pt x="276661" y="398407"/>
                      <a:pt x="256944" y="398407"/>
                    </a:cubicBezTo>
                    <a:cubicBezTo>
                      <a:pt x="233370" y="398407"/>
                      <a:pt x="214082" y="378691"/>
                      <a:pt x="214082" y="355116"/>
                    </a:cubicBezTo>
                    <a:cubicBezTo>
                      <a:pt x="214082" y="331542"/>
                      <a:pt x="232941" y="312254"/>
                      <a:pt x="256944" y="312254"/>
                    </a:cubicBezTo>
                    <a:cubicBezTo>
                      <a:pt x="276233" y="312254"/>
                      <a:pt x="292092" y="324683"/>
                      <a:pt x="297664" y="341828"/>
                    </a:cubicBezTo>
                    <a:lnTo>
                      <a:pt x="385532" y="253960"/>
                    </a:lnTo>
                    <a:lnTo>
                      <a:pt x="388532" y="251389"/>
                    </a:lnTo>
                    <a:lnTo>
                      <a:pt x="447683" y="251389"/>
                    </a:lnTo>
                    <a:cubicBezTo>
                      <a:pt x="445968" y="240245"/>
                      <a:pt x="443825" y="228672"/>
                      <a:pt x="441682" y="217527"/>
                    </a:cubicBezTo>
                    <a:cubicBezTo>
                      <a:pt x="439539" y="217956"/>
                      <a:pt x="437396" y="217956"/>
                      <a:pt x="435252" y="217956"/>
                    </a:cubicBezTo>
                    <a:cubicBezTo>
                      <a:pt x="411678" y="217956"/>
                      <a:pt x="392819" y="199097"/>
                      <a:pt x="392819" y="175094"/>
                    </a:cubicBezTo>
                    <a:cubicBezTo>
                      <a:pt x="392819" y="155377"/>
                      <a:pt x="405677" y="139089"/>
                      <a:pt x="423680" y="133945"/>
                    </a:cubicBezTo>
                    <a:cubicBezTo>
                      <a:pt x="421965" y="126230"/>
                      <a:pt x="420251" y="118943"/>
                      <a:pt x="418536" y="111229"/>
                    </a:cubicBezTo>
                    <a:cubicBezTo>
                      <a:pt x="417250" y="105656"/>
                      <a:pt x="415964" y="99655"/>
                      <a:pt x="414678" y="94084"/>
                    </a:cubicBezTo>
                    <a:lnTo>
                      <a:pt x="412964" y="94084"/>
                    </a:lnTo>
                    <a:lnTo>
                      <a:pt x="366672" y="140375"/>
                    </a:lnTo>
                    <a:lnTo>
                      <a:pt x="366672" y="230386"/>
                    </a:lnTo>
                    <a:lnTo>
                      <a:pt x="363672" y="232958"/>
                    </a:lnTo>
                    <a:lnTo>
                      <a:pt x="322095" y="274535"/>
                    </a:lnTo>
                    <a:lnTo>
                      <a:pt x="319524" y="277535"/>
                    </a:lnTo>
                    <a:lnTo>
                      <a:pt x="176363" y="277535"/>
                    </a:lnTo>
                    <a:lnTo>
                      <a:pt x="173362" y="274535"/>
                    </a:lnTo>
                    <a:lnTo>
                      <a:pt x="113784" y="215384"/>
                    </a:lnTo>
                    <a:cubicBezTo>
                      <a:pt x="109069" y="217099"/>
                      <a:pt x="103925" y="217956"/>
                      <a:pt x="98782" y="217956"/>
                    </a:cubicBezTo>
                    <a:cubicBezTo>
                      <a:pt x="75207" y="217956"/>
                      <a:pt x="55919" y="199097"/>
                      <a:pt x="55919" y="175094"/>
                    </a:cubicBezTo>
                    <a:cubicBezTo>
                      <a:pt x="55919" y="151090"/>
                      <a:pt x="75207" y="132231"/>
                      <a:pt x="98782" y="132231"/>
                    </a:cubicBezTo>
                    <a:cubicBezTo>
                      <a:pt x="122356" y="132231"/>
                      <a:pt x="141644" y="151519"/>
                      <a:pt x="141644" y="175094"/>
                    </a:cubicBezTo>
                    <a:cubicBezTo>
                      <a:pt x="141644" y="186238"/>
                      <a:pt x="136929" y="196096"/>
                      <a:pt x="130071" y="203811"/>
                    </a:cubicBezTo>
                    <a:lnTo>
                      <a:pt x="184078" y="257818"/>
                    </a:lnTo>
                    <a:lnTo>
                      <a:pt x="311380" y="257818"/>
                    </a:lnTo>
                    <a:lnTo>
                      <a:pt x="347384" y="221813"/>
                    </a:lnTo>
                    <a:lnTo>
                      <a:pt x="347384" y="132231"/>
                    </a:lnTo>
                    <a:lnTo>
                      <a:pt x="349956" y="129659"/>
                    </a:lnTo>
                    <a:lnTo>
                      <a:pt x="402677" y="77367"/>
                    </a:lnTo>
                    <a:lnTo>
                      <a:pt x="405249" y="74795"/>
                    </a:lnTo>
                    <a:lnTo>
                      <a:pt x="411678" y="74795"/>
                    </a:lnTo>
                    <a:cubicBezTo>
                      <a:pt x="409964" y="63222"/>
                      <a:pt x="409106" y="51650"/>
                      <a:pt x="407820" y="39648"/>
                    </a:cubicBezTo>
                    <a:lnTo>
                      <a:pt x="394962" y="39648"/>
                    </a:lnTo>
                    <a:lnTo>
                      <a:pt x="289091" y="145090"/>
                    </a:lnTo>
                    <a:cubicBezTo>
                      <a:pt x="299378" y="152805"/>
                      <a:pt x="306236" y="165235"/>
                      <a:pt x="306236" y="179380"/>
                    </a:cubicBezTo>
                    <a:cubicBezTo>
                      <a:pt x="306236" y="202954"/>
                      <a:pt x="287377" y="222242"/>
                      <a:pt x="263374" y="222242"/>
                    </a:cubicBezTo>
                    <a:cubicBezTo>
                      <a:pt x="239371" y="222242"/>
                      <a:pt x="220511" y="203383"/>
                      <a:pt x="220511" y="179380"/>
                    </a:cubicBezTo>
                    <a:cubicBezTo>
                      <a:pt x="220511" y="155377"/>
                      <a:pt x="239799" y="136517"/>
                      <a:pt x="263374" y="136517"/>
                    </a:cubicBezTo>
                    <a:cubicBezTo>
                      <a:pt x="265517" y="136517"/>
                      <a:pt x="267660" y="136517"/>
                      <a:pt x="269803" y="136946"/>
                    </a:cubicBezTo>
                    <a:lnTo>
                      <a:pt x="383817" y="22932"/>
                    </a:lnTo>
                    <a:lnTo>
                      <a:pt x="386389" y="20360"/>
                    </a:lnTo>
                    <a:lnTo>
                      <a:pt x="405677" y="20360"/>
                    </a:lnTo>
                    <a:cubicBezTo>
                      <a:pt x="405249" y="14788"/>
                      <a:pt x="404391" y="8787"/>
                      <a:pt x="403963" y="3215"/>
                    </a:cubicBezTo>
                    <a:lnTo>
                      <a:pt x="381674" y="3215"/>
                    </a:lnTo>
                    <a:lnTo>
                      <a:pt x="294663" y="90226"/>
                    </a:lnTo>
                    <a:lnTo>
                      <a:pt x="291663" y="92797"/>
                    </a:lnTo>
                    <a:lnTo>
                      <a:pt x="12200" y="92797"/>
                    </a:lnTo>
                    <a:cubicBezTo>
                      <a:pt x="6627" y="146376"/>
                      <a:pt x="1055" y="199525"/>
                      <a:pt x="4056" y="253532"/>
                    </a:cubicBezTo>
                    <a:cubicBezTo>
                      <a:pt x="5341" y="296823"/>
                      <a:pt x="13057" y="339257"/>
                      <a:pt x="20343" y="381691"/>
                    </a:cubicBezTo>
                    <a:cubicBezTo>
                      <a:pt x="27630" y="423267"/>
                      <a:pt x="35774" y="464416"/>
                      <a:pt x="43489" y="505992"/>
                    </a:cubicBezTo>
                    <a:lnTo>
                      <a:pt x="64492" y="484989"/>
                    </a:lnTo>
                    <a:lnTo>
                      <a:pt x="73064" y="476417"/>
                    </a:lnTo>
                    <a:lnTo>
                      <a:pt x="449826" y="476417"/>
                    </a:lnTo>
                    <a:cubicBezTo>
                      <a:pt x="450254" y="472131"/>
                      <a:pt x="451112" y="467844"/>
                      <a:pt x="451540" y="463558"/>
                    </a:cubicBezTo>
                    <a:cubicBezTo>
                      <a:pt x="451969" y="459700"/>
                      <a:pt x="452397" y="455843"/>
                      <a:pt x="452826" y="451985"/>
                    </a:cubicBezTo>
                    <a:lnTo>
                      <a:pt x="171648" y="451985"/>
                    </a:lnTo>
                    <a:lnTo>
                      <a:pt x="166076" y="446413"/>
                    </a:lnTo>
                    <a:lnTo>
                      <a:pt x="110783" y="390692"/>
                    </a:lnTo>
                    <a:cubicBezTo>
                      <a:pt x="105211" y="393263"/>
                      <a:pt x="99210" y="394978"/>
                      <a:pt x="92352" y="394978"/>
                    </a:cubicBezTo>
                    <a:cubicBezTo>
                      <a:pt x="68778" y="394978"/>
                      <a:pt x="49061" y="375261"/>
                      <a:pt x="49061" y="351687"/>
                    </a:cubicBezTo>
                    <a:cubicBezTo>
                      <a:pt x="49061" y="328113"/>
                      <a:pt x="68349" y="308825"/>
                      <a:pt x="92352" y="308825"/>
                    </a:cubicBezTo>
                    <a:cubicBezTo>
                      <a:pt x="115927" y="308825"/>
                      <a:pt x="135644" y="328113"/>
                      <a:pt x="135644" y="351687"/>
                    </a:cubicBezTo>
                    <a:cubicBezTo>
                      <a:pt x="135644" y="354259"/>
                      <a:pt x="135215" y="356830"/>
                      <a:pt x="134786" y="359402"/>
                    </a:cubicBezTo>
                    <a:lnTo>
                      <a:pt x="188364" y="412552"/>
                    </a:lnTo>
                    <a:lnTo>
                      <a:pt x="456684" y="412552"/>
                    </a:lnTo>
                    <a:cubicBezTo>
                      <a:pt x="457541" y="402694"/>
                      <a:pt x="458398" y="392406"/>
                      <a:pt x="458827" y="382548"/>
                    </a:cubicBezTo>
                    <a:cubicBezTo>
                      <a:pt x="451112" y="390263"/>
                      <a:pt x="440825" y="394978"/>
                      <a:pt x="429252" y="394978"/>
                    </a:cubicBezTo>
                    <a:cubicBezTo>
                      <a:pt x="405249" y="394121"/>
                      <a:pt x="385961" y="374404"/>
                      <a:pt x="385961" y="350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62">
                <a:extLst>
                  <a:ext uri="{FF2B5EF4-FFF2-40B4-BE49-F238E27FC236}">
                    <a16:creationId xmlns:a16="http://schemas.microsoft.com/office/drawing/2014/main" id="{BF46DB20-6D97-4AEC-84D1-370038C3D163}"/>
                  </a:ext>
                </a:extLst>
              </p:cNvPr>
              <p:cNvSpPr/>
              <p:nvPr/>
            </p:nvSpPr>
            <p:spPr>
              <a:xfrm>
                <a:off x="5924764" y="3802547"/>
                <a:ext cx="21431" cy="12859"/>
              </a:xfrm>
              <a:custGeom>
                <a:avLst/>
                <a:gdLst>
                  <a:gd name="connsiteX0" fmla="*/ 13502 w 21431"/>
                  <a:gd name="connsiteY0" fmla="*/ 3215 h 12858"/>
                  <a:gd name="connsiteX1" fmla="*/ 3215 w 21431"/>
                  <a:gd name="connsiteY1" fmla="*/ 13502 h 12858"/>
                  <a:gd name="connsiteX2" fmla="*/ 19503 w 21431"/>
                  <a:gd name="connsiteY2" fmla="*/ 13502 h 12858"/>
                  <a:gd name="connsiteX3" fmla="*/ 13502 w 21431"/>
                  <a:gd name="connsiteY3" fmla="*/ 3215 h 1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" h="12858">
                    <a:moveTo>
                      <a:pt x="13502" y="3215"/>
                    </a:moveTo>
                    <a:lnTo>
                      <a:pt x="3215" y="13502"/>
                    </a:lnTo>
                    <a:lnTo>
                      <a:pt x="19503" y="13502"/>
                    </a:lnTo>
                    <a:cubicBezTo>
                      <a:pt x="17359" y="10073"/>
                      <a:pt x="15216" y="6644"/>
                      <a:pt x="13502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63">
                <a:extLst>
                  <a:ext uri="{FF2B5EF4-FFF2-40B4-BE49-F238E27FC236}">
                    <a16:creationId xmlns:a16="http://schemas.microsoft.com/office/drawing/2014/main" id="{04587196-4196-41FD-969D-2AE600223E18}"/>
                  </a:ext>
                </a:extLst>
              </p:cNvPr>
              <p:cNvSpPr/>
              <p:nvPr/>
            </p:nvSpPr>
            <p:spPr>
              <a:xfrm>
                <a:off x="5293828" y="5676067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64">
                <a:extLst>
                  <a:ext uri="{FF2B5EF4-FFF2-40B4-BE49-F238E27FC236}">
                    <a16:creationId xmlns:a16="http://schemas.microsoft.com/office/drawing/2014/main" id="{36B3858F-0D4D-4A83-B8CC-891B12F1BB8E}"/>
                  </a:ext>
                </a:extLst>
              </p:cNvPr>
              <p:cNvSpPr/>
              <p:nvPr/>
            </p:nvSpPr>
            <p:spPr>
              <a:xfrm>
                <a:off x="5293828" y="5636204"/>
                <a:ext cx="390049" cy="222885"/>
              </a:xfrm>
              <a:custGeom>
                <a:avLst/>
                <a:gdLst>
                  <a:gd name="connsiteX0" fmla="*/ 3215 w 390048"/>
                  <a:gd name="connsiteY0" fmla="*/ 43077 h 222885"/>
                  <a:gd name="connsiteX1" fmla="*/ 18645 w 390048"/>
                  <a:gd name="connsiteY1" fmla="*/ 118943 h 222885"/>
                  <a:gd name="connsiteX2" fmla="*/ 41362 w 390048"/>
                  <a:gd name="connsiteY2" fmla="*/ 112514 h 222885"/>
                  <a:gd name="connsiteX3" fmla="*/ 84225 w 390048"/>
                  <a:gd name="connsiteY3" fmla="*/ 155377 h 222885"/>
                  <a:gd name="connsiteX4" fmla="*/ 79939 w 390048"/>
                  <a:gd name="connsiteY4" fmla="*/ 174236 h 222885"/>
                  <a:gd name="connsiteX5" fmla="*/ 127516 w 390048"/>
                  <a:gd name="connsiteY5" fmla="*/ 221813 h 222885"/>
                  <a:gd name="connsiteX6" fmla="*/ 352115 w 390048"/>
                  <a:gd name="connsiteY6" fmla="*/ 221813 h 222885"/>
                  <a:gd name="connsiteX7" fmla="*/ 356830 w 390048"/>
                  <a:gd name="connsiteY7" fmla="*/ 192667 h 222885"/>
                  <a:gd name="connsiteX8" fmla="*/ 334970 w 390048"/>
                  <a:gd name="connsiteY8" fmla="*/ 155377 h 222885"/>
                  <a:gd name="connsiteX9" fmla="*/ 370118 w 390048"/>
                  <a:gd name="connsiteY9" fmla="*/ 113372 h 222885"/>
                  <a:gd name="connsiteX10" fmla="*/ 374833 w 390048"/>
                  <a:gd name="connsiteY10" fmla="*/ 85940 h 222885"/>
                  <a:gd name="connsiteX11" fmla="*/ 309682 w 390048"/>
                  <a:gd name="connsiteY11" fmla="*/ 85940 h 222885"/>
                  <a:gd name="connsiteX12" fmla="*/ 247102 w 390048"/>
                  <a:gd name="connsiteY12" fmla="*/ 148519 h 222885"/>
                  <a:gd name="connsiteX13" fmla="*/ 248817 w 390048"/>
                  <a:gd name="connsiteY13" fmla="*/ 159663 h 222885"/>
                  <a:gd name="connsiteX14" fmla="*/ 205526 w 390048"/>
                  <a:gd name="connsiteY14" fmla="*/ 202525 h 222885"/>
                  <a:gd name="connsiteX15" fmla="*/ 162663 w 390048"/>
                  <a:gd name="connsiteY15" fmla="*/ 159663 h 222885"/>
                  <a:gd name="connsiteX16" fmla="*/ 205526 w 390048"/>
                  <a:gd name="connsiteY16" fmla="*/ 116800 h 222885"/>
                  <a:gd name="connsiteX17" fmla="*/ 220528 w 390048"/>
                  <a:gd name="connsiteY17" fmla="*/ 119372 h 222885"/>
                  <a:gd name="connsiteX18" fmla="*/ 286964 w 390048"/>
                  <a:gd name="connsiteY18" fmla="*/ 52507 h 222885"/>
                  <a:gd name="connsiteX19" fmla="*/ 292965 w 390048"/>
                  <a:gd name="connsiteY19" fmla="*/ 46935 h 222885"/>
                  <a:gd name="connsiteX20" fmla="*/ 380405 w 390048"/>
                  <a:gd name="connsiteY20" fmla="*/ 46935 h 222885"/>
                  <a:gd name="connsiteX21" fmla="*/ 387263 w 390048"/>
                  <a:gd name="connsiteY21" fmla="*/ 3215 h 222885"/>
                  <a:gd name="connsiteX22" fmla="*/ 43505 w 390048"/>
                  <a:gd name="connsiteY22" fmla="*/ 3215 h 222885"/>
                  <a:gd name="connsiteX23" fmla="*/ 3215 w 390048"/>
                  <a:gd name="connsiteY23" fmla="*/ 43077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0048" h="222885">
                    <a:moveTo>
                      <a:pt x="3215" y="43077"/>
                    </a:moveTo>
                    <a:cubicBezTo>
                      <a:pt x="8358" y="68366"/>
                      <a:pt x="13502" y="93655"/>
                      <a:pt x="18645" y="118943"/>
                    </a:cubicBezTo>
                    <a:cubicBezTo>
                      <a:pt x="25075" y="115086"/>
                      <a:pt x="32790" y="112514"/>
                      <a:pt x="41362" y="112514"/>
                    </a:cubicBezTo>
                    <a:cubicBezTo>
                      <a:pt x="64937" y="112514"/>
                      <a:pt x="84225" y="131374"/>
                      <a:pt x="84225" y="155377"/>
                    </a:cubicBezTo>
                    <a:cubicBezTo>
                      <a:pt x="84225" y="162235"/>
                      <a:pt x="82510" y="168664"/>
                      <a:pt x="79939" y="174236"/>
                    </a:cubicBezTo>
                    <a:lnTo>
                      <a:pt x="127516" y="221813"/>
                    </a:lnTo>
                    <a:lnTo>
                      <a:pt x="352115" y="221813"/>
                    </a:lnTo>
                    <a:cubicBezTo>
                      <a:pt x="353830" y="211955"/>
                      <a:pt x="355544" y="202525"/>
                      <a:pt x="356830" y="192667"/>
                    </a:cubicBezTo>
                    <a:cubicBezTo>
                      <a:pt x="343543" y="185380"/>
                      <a:pt x="334970" y="171236"/>
                      <a:pt x="334970" y="155377"/>
                    </a:cubicBezTo>
                    <a:cubicBezTo>
                      <a:pt x="334970" y="134374"/>
                      <a:pt x="349972" y="116800"/>
                      <a:pt x="370118" y="113372"/>
                    </a:cubicBezTo>
                    <a:cubicBezTo>
                      <a:pt x="371832" y="104371"/>
                      <a:pt x="373118" y="94941"/>
                      <a:pt x="374833" y="85940"/>
                    </a:cubicBezTo>
                    <a:lnTo>
                      <a:pt x="309682" y="85940"/>
                    </a:lnTo>
                    <a:lnTo>
                      <a:pt x="247102" y="148519"/>
                    </a:lnTo>
                    <a:cubicBezTo>
                      <a:pt x="247960" y="151948"/>
                      <a:pt x="248817" y="155806"/>
                      <a:pt x="248817" y="159663"/>
                    </a:cubicBezTo>
                    <a:cubicBezTo>
                      <a:pt x="248817" y="183237"/>
                      <a:pt x="229100" y="202525"/>
                      <a:pt x="205526" y="202525"/>
                    </a:cubicBezTo>
                    <a:cubicBezTo>
                      <a:pt x="181951" y="202525"/>
                      <a:pt x="162663" y="183666"/>
                      <a:pt x="162663" y="159663"/>
                    </a:cubicBezTo>
                    <a:cubicBezTo>
                      <a:pt x="162663" y="135660"/>
                      <a:pt x="181523" y="116800"/>
                      <a:pt x="205526" y="116800"/>
                    </a:cubicBezTo>
                    <a:cubicBezTo>
                      <a:pt x="210669" y="116800"/>
                      <a:pt x="216241" y="117658"/>
                      <a:pt x="220528" y="119372"/>
                    </a:cubicBezTo>
                    <a:lnTo>
                      <a:pt x="286964" y="52507"/>
                    </a:lnTo>
                    <a:lnTo>
                      <a:pt x="292965" y="46935"/>
                    </a:lnTo>
                    <a:lnTo>
                      <a:pt x="380405" y="46935"/>
                    </a:lnTo>
                    <a:cubicBezTo>
                      <a:pt x="382548" y="32361"/>
                      <a:pt x="385120" y="17788"/>
                      <a:pt x="387263" y="3215"/>
                    </a:cubicBezTo>
                    <a:lnTo>
                      <a:pt x="43505" y="3215"/>
                    </a:lnTo>
                    <a:lnTo>
                      <a:pt x="3215" y="430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65">
                <a:extLst>
                  <a:ext uri="{FF2B5EF4-FFF2-40B4-BE49-F238E27FC236}">
                    <a16:creationId xmlns:a16="http://schemas.microsoft.com/office/drawing/2014/main" id="{E4492017-DBB3-416A-BBAE-EE6667D130DE}"/>
                  </a:ext>
                </a:extLst>
              </p:cNvPr>
              <p:cNvSpPr/>
              <p:nvPr/>
            </p:nvSpPr>
            <p:spPr>
              <a:xfrm>
                <a:off x="5369266" y="6226850"/>
                <a:ext cx="300038" cy="411480"/>
              </a:xfrm>
              <a:custGeom>
                <a:avLst/>
                <a:gdLst>
                  <a:gd name="connsiteX0" fmla="*/ 212812 w 300037"/>
                  <a:gd name="connsiteY0" fmla="*/ 173379 h 411480"/>
                  <a:gd name="connsiteX1" fmla="*/ 212812 w 300037"/>
                  <a:gd name="connsiteY1" fmla="*/ 173379 h 411480"/>
                  <a:gd name="connsiteX2" fmla="*/ 208526 w 300037"/>
                  <a:gd name="connsiteY2" fmla="*/ 169092 h 411480"/>
                  <a:gd name="connsiteX3" fmla="*/ 150662 w 300037"/>
                  <a:gd name="connsiteY3" fmla="*/ 111657 h 411480"/>
                  <a:gd name="connsiteX4" fmla="*/ 123658 w 300037"/>
                  <a:gd name="connsiteY4" fmla="*/ 121515 h 411480"/>
                  <a:gd name="connsiteX5" fmla="*/ 80796 w 300037"/>
                  <a:gd name="connsiteY5" fmla="*/ 78653 h 411480"/>
                  <a:gd name="connsiteX6" fmla="*/ 123658 w 300037"/>
                  <a:gd name="connsiteY6" fmla="*/ 35362 h 411480"/>
                  <a:gd name="connsiteX7" fmla="*/ 166521 w 300037"/>
                  <a:gd name="connsiteY7" fmla="*/ 78653 h 411480"/>
                  <a:gd name="connsiteX8" fmla="*/ 166092 w 300037"/>
                  <a:gd name="connsiteY8" fmla="*/ 85082 h 411480"/>
                  <a:gd name="connsiteX9" fmla="*/ 224814 w 300037"/>
                  <a:gd name="connsiteY9" fmla="*/ 144232 h 411480"/>
                  <a:gd name="connsiteX10" fmla="*/ 295966 w 300037"/>
                  <a:gd name="connsiteY10" fmla="*/ 144232 h 411480"/>
                  <a:gd name="connsiteX11" fmla="*/ 292965 w 300037"/>
                  <a:gd name="connsiteY11" fmla="*/ 117657 h 411480"/>
                  <a:gd name="connsiteX12" fmla="*/ 253103 w 300037"/>
                  <a:gd name="connsiteY12" fmla="*/ 75224 h 411480"/>
                  <a:gd name="connsiteX13" fmla="*/ 272391 w 300037"/>
                  <a:gd name="connsiteY13" fmla="*/ 39219 h 411480"/>
                  <a:gd name="connsiteX14" fmla="*/ 267248 w 300037"/>
                  <a:gd name="connsiteY14" fmla="*/ 22931 h 411480"/>
                  <a:gd name="connsiteX15" fmla="*/ 263819 w 300037"/>
                  <a:gd name="connsiteY15" fmla="*/ 3215 h 411480"/>
                  <a:gd name="connsiteX16" fmla="*/ 51649 w 300037"/>
                  <a:gd name="connsiteY16" fmla="*/ 3215 h 411480"/>
                  <a:gd name="connsiteX17" fmla="*/ 37933 w 300037"/>
                  <a:gd name="connsiteY17" fmla="*/ 16930 h 411480"/>
                  <a:gd name="connsiteX18" fmla="*/ 38362 w 300037"/>
                  <a:gd name="connsiteY18" fmla="*/ 63651 h 411480"/>
                  <a:gd name="connsiteX19" fmla="*/ 30647 w 300037"/>
                  <a:gd name="connsiteY19" fmla="*/ 120230 h 411480"/>
                  <a:gd name="connsiteX20" fmla="*/ 20788 w 300037"/>
                  <a:gd name="connsiteY20" fmla="*/ 233815 h 411480"/>
                  <a:gd name="connsiteX21" fmla="*/ 3215 w 300037"/>
                  <a:gd name="connsiteY21" fmla="*/ 262104 h 411480"/>
                  <a:gd name="connsiteX22" fmla="*/ 70509 w 300037"/>
                  <a:gd name="connsiteY22" fmla="*/ 329398 h 411480"/>
                  <a:gd name="connsiteX23" fmla="*/ 196525 w 300037"/>
                  <a:gd name="connsiteY23" fmla="*/ 329398 h 411480"/>
                  <a:gd name="connsiteX24" fmla="*/ 200811 w 300037"/>
                  <a:gd name="connsiteY24" fmla="*/ 333684 h 411480"/>
                  <a:gd name="connsiteX25" fmla="*/ 276249 w 300037"/>
                  <a:gd name="connsiteY25" fmla="*/ 409122 h 411480"/>
                  <a:gd name="connsiteX26" fmla="*/ 286536 w 300037"/>
                  <a:gd name="connsiteY26" fmla="*/ 376975 h 411480"/>
                  <a:gd name="connsiteX27" fmla="*/ 184523 w 300037"/>
                  <a:gd name="connsiteY27" fmla="*/ 274963 h 411480"/>
                  <a:gd name="connsiteX28" fmla="*/ 159234 w 300037"/>
                  <a:gd name="connsiteY28" fmla="*/ 274963 h 411480"/>
                  <a:gd name="connsiteX29" fmla="*/ 123658 w 300037"/>
                  <a:gd name="connsiteY29" fmla="*/ 293823 h 411480"/>
                  <a:gd name="connsiteX30" fmla="*/ 80796 w 300037"/>
                  <a:gd name="connsiteY30" fmla="*/ 250960 h 411480"/>
                  <a:gd name="connsiteX31" fmla="*/ 123658 w 300037"/>
                  <a:gd name="connsiteY31" fmla="*/ 208098 h 411480"/>
                  <a:gd name="connsiteX32" fmla="*/ 166092 w 300037"/>
                  <a:gd name="connsiteY32" fmla="*/ 245388 h 411480"/>
                  <a:gd name="connsiteX33" fmla="*/ 196525 w 300037"/>
                  <a:gd name="connsiteY33" fmla="*/ 245388 h 411480"/>
                  <a:gd name="connsiteX34" fmla="*/ 200811 w 300037"/>
                  <a:gd name="connsiteY34" fmla="*/ 249674 h 411480"/>
                  <a:gd name="connsiteX35" fmla="*/ 282678 w 300037"/>
                  <a:gd name="connsiteY35" fmla="*/ 331541 h 411480"/>
                  <a:gd name="connsiteX36" fmla="*/ 273677 w 300037"/>
                  <a:gd name="connsiteY36" fmla="*/ 283964 h 411480"/>
                  <a:gd name="connsiteX37" fmla="*/ 253103 w 300037"/>
                  <a:gd name="connsiteY37" fmla="*/ 247531 h 411480"/>
                  <a:gd name="connsiteX38" fmla="*/ 295537 w 300037"/>
                  <a:gd name="connsiteY38" fmla="*/ 204240 h 411480"/>
                  <a:gd name="connsiteX39" fmla="*/ 297680 w 300037"/>
                  <a:gd name="connsiteY39" fmla="*/ 204240 h 411480"/>
                  <a:gd name="connsiteX40" fmla="*/ 298537 w 300037"/>
                  <a:gd name="connsiteY40" fmla="*/ 195239 h 411480"/>
                  <a:gd name="connsiteX41" fmla="*/ 298109 w 300037"/>
                  <a:gd name="connsiteY41" fmla="*/ 173808 h 411480"/>
                  <a:gd name="connsiteX42" fmla="*/ 212812 w 300037"/>
                  <a:gd name="connsiteY42" fmla="*/ 173808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00037" h="411480">
                    <a:moveTo>
                      <a:pt x="212812" y="173379"/>
                    </a:moveTo>
                    <a:lnTo>
                      <a:pt x="212812" y="173379"/>
                    </a:lnTo>
                    <a:lnTo>
                      <a:pt x="208526" y="169092"/>
                    </a:lnTo>
                    <a:lnTo>
                      <a:pt x="150662" y="111657"/>
                    </a:lnTo>
                    <a:cubicBezTo>
                      <a:pt x="143375" y="117657"/>
                      <a:pt x="133945" y="121515"/>
                      <a:pt x="123658" y="121515"/>
                    </a:cubicBezTo>
                    <a:cubicBezTo>
                      <a:pt x="100084" y="121515"/>
                      <a:pt x="80796" y="102655"/>
                      <a:pt x="80796" y="78653"/>
                    </a:cubicBezTo>
                    <a:cubicBezTo>
                      <a:pt x="80796" y="54650"/>
                      <a:pt x="99655" y="35362"/>
                      <a:pt x="123658" y="35362"/>
                    </a:cubicBezTo>
                    <a:cubicBezTo>
                      <a:pt x="147661" y="35362"/>
                      <a:pt x="166521" y="55078"/>
                      <a:pt x="166521" y="78653"/>
                    </a:cubicBezTo>
                    <a:cubicBezTo>
                      <a:pt x="166521" y="80796"/>
                      <a:pt x="166521" y="82939"/>
                      <a:pt x="166092" y="85082"/>
                    </a:cubicBezTo>
                    <a:lnTo>
                      <a:pt x="224814" y="144232"/>
                    </a:lnTo>
                    <a:lnTo>
                      <a:pt x="295966" y="144232"/>
                    </a:lnTo>
                    <a:cubicBezTo>
                      <a:pt x="295108" y="135231"/>
                      <a:pt x="293823" y="126230"/>
                      <a:pt x="292965" y="117657"/>
                    </a:cubicBezTo>
                    <a:cubicBezTo>
                      <a:pt x="270677" y="116372"/>
                      <a:pt x="253103" y="97941"/>
                      <a:pt x="253103" y="75224"/>
                    </a:cubicBezTo>
                    <a:cubicBezTo>
                      <a:pt x="253103" y="60222"/>
                      <a:pt x="260818" y="46934"/>
                      <a:pt x="272391" y="39219"/>
                    </a:cubicBezTo>
                    <a:cubicBezTo>
                      <a:pt x="270248" y="34075"/>
                      <a:pt x="268105" y="28932"/>
                      <a:pt x="267248" y="22931"/>
                    </a:cubicBezTo>
                    <a:cubicBezTo>
                      <a:pt x="265962" y="16502"/>
                      <a:pt x="265105" y="9644"/>
                      <a:pt x="263819" y="3215"/>
                    </a:cubicBezTo>
                    <a:lnTo>
                      <a:pt x="51649" y="3215"/>
                    </a:lnTo>
                    <a:lnTo>
                      <a:pt x="37933" y="16930"/>
                    </a:lnTo>
                    <a:cubicBezTo>
                      <a:pt x="38791" y="32361"/>
                      <a:pt x="39219" y="48220"/>
                      <a:pt x="38362" y="63651"/>
                    </a:cubicBezTo>
                    <a:cubicBezTo>
                      <a:pt x="37076" y="82510"/>
                      <a:pt x="29789" y="100941"/>
                      <a:pt x="30647" y="120230"/>
                    </a:cubicBezTo>
                    <a:cubicBezTo>
                      <a:pt x="31933" y="157948"/>
                      <a:pt x="35362" y="197811"/>
                      <a:pt x="20788" y="233815"/>
                    </a:cubicBezTo>
                    <a:cubicBezTo>
                      <a:pt x="16073" y="244102"/>
                      <a:pt x="10073" y="253103"/>
                      <a:pt x="3215" y="262104"/>
                    </a:cubicBezTo>
                    <a:lnTo>
                      <a:pt x="70509" y="329398"/>
                    </a:lnTo>
                    <a:lnTo>
                      <a:pt x="196525" y="329398"/>
                    </a:lnTo>
                    <a:lnTo>
                      <a:pt x="200811" y="333684"/>
                    </a:lnTo>
                    <a:lnTo>
                      <a:pt x="276249" y="409122"/>
                    </a:lnTo>
                    <a:cubicBezTo>
                      <a:pt x="281392" y="399264"/>
                      <a:pt x="284821" y="388120"/>
                      <a:pt x="286536" y="376975"/>
                    </a:cubicBezTo>
                    <a:lnTo>
                      <a:pt x="184523" y="274963"/>
                    </a:lnTo>
                    <a:lnTo>
                      <a:pt x="159234" y="274963"/>
                    </a:lnTo>
                    <a:cubicBezTo>
                      <a:pt x="151519" y="286536"/>
                      <a:pt x="138660" y="293823"/>
                      <a:pt x="123658" y="293823"/>
                    </a:cubicBezTo>
                    <a:cubicBezTo>
                      <a:pt x="100084" y="293823"/>
                      <a:pt x="80796" y="274535"/>
                      <a:pt x="80796" y="250960"/>
                    </a:cubicBezTo>
                    <a:cubicBezTo>
                      <a:pt x="80796" y="227386"/>
                      <a:pt x="99655" y="208098"/>
                      <a:pt x="123658" y="208098"/>
                    </a:cubicBezTo>
                    <a:cubicBezTo>
                      <a:pt x="145518" y="208098"/>
                      <a:pt x="163521" y="224385"/>
                      <a:pt x="166092" y="245388"/>
                    </a:cubicBezTo>
                    <a:lnTo>
                      <a:pt x="196525" y="245388"/>
                    </a:lnTo>
                    <a:lnTo>
                      <a:pt x="200811" y="249674"/>
                    </a:lnTo>
                    <a:lnTo>
                      <a:pt x="282678" y="331541"/>
                    </a:lnTo>
                    <a:cubicBezTo>
                      <a:pt x="279249" y="315682"/>
                      <a:pt x="275392" y="299823"/>
                      <a:pt x="273677" y="283964"/>
                    </a:cubicBezTo>
                    <a:cubicBezTo>
                      <a:pt x="261247" y="276678"/>
                      <a:pt x="253103" y="262961"/>
                      <a:pt x="253103" y="247531"/>
                    </a:cubicBezTo>
                    <a:cubicBezTo>
                      <a:pt x="253103" y="223957"/>
                      <a:pt x="271963" y="204240"/>
                      <a:pt x="295537" y="204240"/>
                    </a:cubicBezTo>
                    <a:cubicBezTo>
                      <a:pt x="296394" y="204240"/>
                      <a:pt x="297251" y="204240"/>
                      <a:pt x="297680" y="204240"/>
                    </a:cubicBezTo>
                    <a:cubicBezTo>
                      <a:pt x="298109" y="201239"/>
                      <a:pt x="298537" y="198239"/>
                      <a:pt x="298537" y="195239"/>
                    </a:cubicBezTo>
                    <a:cubicBezTo>
                      <a:pt x="298537" y="187952"/>
                      <a:pt x="298109" y="181094"/>
                      <a:pt x="298109" y="173808"/>
                    </a:cubicBezTo>
                    <a:lnTo>
                      <a:pt x="212812" y="1738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66">
                <a:extLst>
                  <a:ext uri="{FF2B5EF4-FFF2-40B4-BE49-F238E27FC236}">
                    <a16:creationId xmlns:a16="http://schemas.microsoft.com/office/drawing/2014/main" id="{106E5C46-8CBC-478E-8918-892E8F23AEE4}"/>
                  </a:ext>
                </a:extLst>
              </p:cNvPr>
              <p:cNvSpPr/>
              <p:nvPr/>
            </p:nvSpPr>
            <p:spPr>
              <a:xfrm>
                <a:off x="5250537" y="4992838"/>
                <a:ext cx="407194" cy="184309"/>
              </a:xfrm>
              <a:custGeom>
                <a:avLst/>
                <a:gdLst>
                  <a:gd name="connsiteX0" fmla="*/ 9215 w 407193"/>
                  <a:gd name="connsiteY0" fmla="*/ 99227 h 184308"/>
                  <a:gd name="connsiteX1" fmla="*/ 9215 w 407193"/>
                  <a:gd name="connsiteY1" fmla="*/ 99227 h 184308"/>
                  <a:gd name="connsiteX2" fmla="*/ 3215 w 407193"/>
                  <a:gd name="connsiteY2" fmla="*/ 184095 h 184308"/>
                  <a:gd name="connsiteX3" fmla="*/ 273248 w 407193"/>
                  <a:gd name="connsiteY3" fmla="*/ 184095 h 184308"/>
                  <a:gd name="connsiteX4" fmla="*/ 359831 w 407193"/>
                  <a:gd name="connsiteY4" fmla="*/ 97084 h 184308"/>
                  <a:gd name="connsiteX5" fmla="*/ 362831 w 407193"/>
                  <a:gd name="connsiteY5" fmla="*/ 94084 h 184308"/>
                  <a:gd name="connsiteX6" fmla="*/ 391120 w 407193"/>
                  <a:gd name="connsiteY6" fmla="*/ 94084 h 184308"/>
                  <a:gd name="connsiteX7" fmla="*/ 389406 w 407193"/>
                  <a:gd name="connsiteY7" fmla="*/ 83796 h 184308"/>
                  <a:gd name="connsiteX8" fmla="*/ 388977 w 407193"/>
                  <a:gd name="connsiteY8" fmla="*/ 67937 h 184308"/>
                  <a:gd name="connsiteX9" fmla="*/ 379119 w 407193"/>
                  <a:gd name="connsiteY9" fmla="*/ 67508 h 184308"/>
                  <a:gd name="connsiteX10" fmla="*/ 363260 w 407193"/>
                  <a:gd name="connsiteY10" fmla="*/ 66223 h 184308"/>
                  <a:gd name="connsiteX11" fmla="*/ 348258 w 407193"/>
                  <a:gd name="connsiteY11" fmla="*/ 73509 h 184308"/>
                  <a:gd name="connsiteX12" fmla="*/ 323826 w 407193"/>
                  <a:gd name="connsiteY12" fmla="*/ 99655 h 184308"/>
                  <a:gd name="connsiteX13" fmla="*/ 295108 w 407193"/>
                  <a:gd name="connsiteY13" fmla="*/ 141232 h 184308"/>
                  <a:gd name="connsiteX14" fmla="*/ 289965 w 407193"/>
                  <a:gd name="connsiteY14" fmla="*/ 145089 h 184308"/>
                  <a:gd name="connsiteX15" fmla="*/ 253960 w 407193"/>
                  <a:gd name="connsiteY15" fmla="*/ 164807 h 184308"/>
                  <a:gd name="connsiteX16" fmla="*/ 211098 w 407193"/>
                  <a:gd name="connsiteY16" fmla="*/ 121515 h 184308"/>
                  <a:gd name="connsiteX17" fmla="*/ 253960 w 407193"/>
                  <a:gd name="connsiteY17" fmla="*/ 78653 h 184308"/>
                  <a:gd name="connsiteX18" fmla="*/ 293822 w 407193"/>
                  <a:gd name="connsiteY18" fmla="*/ 106513 h 184308"/>
                  <a:gd name="connsiteX19" fmla="*/ 307967 w 407193"/>
                  <a:gd name="connsiteY19" fmla="*/ 87225 h 184308"/>
                  <a:gd name="connsiteX20" fmla="*/ 335828 w 407193"/>
                  <a:gd name="connsiteY20" fmla="*/ 58079 h 184308"/>
                  <a:gd name="connsiteX21" fmla="*/ 368403 w 407193"/>
                  <a:gd name="connsiteY21" fmla="*/ 46935 h 184308"/>
                  <a:gd name="connsiteX22" fmla="*/ 379976 w 407193"/>
                  <a:gd name="connsiteY22" fmla="*/ 47792 h 184308"/>
                  <a:gd name="connsiteX23" fmla="*/ 392835 w 407193"/>
                  <a:gd name="connsiteY23" fmla="*/ 48220 h 184308"/>
                  <a:gd name="connsiteX24" fmla="*/ 396264 w 407193"/>
                  <a:gd name="connsiteY24" fmla="*/ 35362 h 184308"/>
                  <a:gd name="connsiteX25" fmla="*/ 223957 w 407193"/>
                  <a:gd name="connsiteY25" fmla="*/ 35362 h 184308"/>
                  <a:gd name="connsiteX26" fmla="*/ 130088 w 407193"/>
                  <a:gd name="connsiteY26" fmla="*/ 129659 h 184308"/>
                  <a:gd name="connsiteX27" fmla="*/ 88940 w 407193"/>
                  <a:gd name="connsiteY27" fmla="*/ 160520 h 184308"/>
                  <a:gd name="connsiteX28" fmla="*/ 45649 w 407193"/>
                  <a:gd name="connsiteY28" fmla="*/ 117658 h 184308"/>
                  <a:gd name="connsiteX29" fmla="*/ 88940 w 407193"/>
                  <a:gd name="connsiteY29" fmla="*/ 74366 h 184308"/>
                  <a:gd name="connsiteX30" fmla="*/ 129230 w 407193"/>
                  <a:gd name="connsiteY30" fmla="*/ 102656 h 184308"/>
                  <a:gd name="connsiteX31" fmla="*/ 213670 w 407193"/>
                  <a:gd name="connsiteY31" fmla="*/ 18645 h 184308"/>
                  <a:gd name="connsiteX32" fmla="*/ 216670 w 407193"/>
                  <a:gd name="connsiteY32" fmla="*/ 15645 h 184308"/>
                  <a:gd name="connsiteX33" fmla="*/ 401836 w 407193"/>
                  <a:gd name="connsiteY33" fmla="*/ 15645 h 184308"/>
                  <a:gd name="connsiteX34" fmla="*/ 405265 w 407193"/>
                  <a:gd name="connsiteY34" fmla="*/ 3215 h 184308"/>
                  <a:gd name="connsiteX35" fmla="*/ 202097 w 407193"/>
                  <a:gd name="connsiteY35" fmla="*/ 3215 h 184308"/>
                  <a:gd name="connsiteX36" fmla="*/ 146375 w 407193"/>
                  <a:gd name="connsiteY36" fmla="*/ 35362 h 184308"/>
                  <a:gd name="connsiteX37" fmla="*/ 141661 w 407193"/>
                  <a:gd name="connsiteY37" fmla="*/ 38362 h 184308"/>
                  <a:gd name="connsiteX38" fmla="*/ 18217 w 407193"/>
                  <a:gd name="connsiteY38" fmla="*/ 38362 h 184308"/>
                  <a:gd name="connsiteX39" fmla="*/ 10073 w 407193"/>
                  <a:gd name="connsiteY39" fmla="*/ 46506 h 184308"/>
                  <a:gd name="connsiteX40" fmla="*/ 9215 w 407193"/>
                  <a:gd name="connsiteY40" fmla="*/ 99227 h 18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07193" h="184308">
                    <a:moveTo>
                      <a:pt x="9215" y="99227"/>
                    </a:moveTo>
                    <a:lnTo>
                      <a:pt x="9215" y="99227"/>
                    </a:lnTo>
                    <a:cubicBezTo>
                      <a:pt x="8358" y="127516"/>
                      <a:pt x="6215" y="155805"/>
                      <a:pt x="3215" y="184095"/>
                    </a:cubicBezTo>
                    <a:lnTo>
                      <a:pt x="273248" y="184095"/>
                    </a:lnTo>
                    <a:lnTo>
                      <a:pt x="359831" y="97084"/>
                    </a:lnTo>
                    <a:lnTo>
                      <a:pt x="362831" y="94084"/>
                    </a:lnTo>
                    <a:lnTo>
                      <a:pt x="391120" y="94084"/>
                    </a:lnTo>
                    <a:cubicBezTo>
                      <a:pt x="390692" y="90654"/>
                      <a:pt x="390263" y="87225"/>
                      <a:pt x="389406" y="83796"/>
                    </a:cubicBezTo>
                    <a:cubicBezTo>
                      <a:pt x="388549" y="78653"/>
                      <a:pt x="388549" y="73081"/>
                      <a:pt x="388977" y="67937"/>
                    </a:cubicBezTo>
                    <a:cubicBezTo>
                      <a:pt x="385120" y="67937"/>
                      <a:pt x="382119" y="67508"/>
                      <a:pt x="379119" y="67508"/>
                    </a:cubicBezTo>
                    <a:cubicBezTo>
                      <a:pt x="371832" y="67080"/>
                      <a:pt x="367975" y="67508"/>
                      <a:pt x="363260" y="66223"/>
                    </a:cubicBezTo>
                    <a:cubicBezTo>
                      <a:pt x="361974" y="65794"/>
                      <a:pt x="355973" y="67080"/>
                      <a:pt x="348258" y="73509"/>
                    </a:cubicBezTo>
                    <a:cubicBezTo>
                      <a:pt x="340543" y="79939"/>
                      <a:pt x="331542" y="89797"/>
                      <a:pt x="323826" y="99655"/>
                    </a:cubicBezTo>
                    <a:cubicBezTo>
                      <a:pt x="307967" y="119801"/>
                      <a:pt x="295108" y="141232"/>
                      <a:pt x="295108" y="141232"/>
                    </a:cubicBezTo>
                    <a:cubicBezTo>
                      <a:pt x="293822" y="142946"/>
                      <a:pt x="292108" y="144232"/>
                      <a:pt x="289965" y="145089"/>
                    </a:cubicBezTo>
                    <a:cubicBezTo>
                      <a:pt x="282250" y="157091"/>
                      <a:pt x="268962" y="164807"/>
                      <a:pt x="253960" y="164807"/>
                    </a:cubicBezTo>
                    <a:cubicBezTo>
                      <a:pt x="230386" y="164807"/>
                      <a:pt x="211098" y="145519"/>
                      <a:pt x="211098" y="121515"/>
                    </a:cubicBezTo>
                    <a:cubicBezTo>
                      <a:pt x="211098" y="97512"/>
                      <a:pt x="230386" y="78653"/>
                      <a:pt x="253960" y="78653"/>
                    </a:cubicBezTo>
                    <a:cubicBezTo>
                      <a:pt x="272391" y="78653"/>
                      <a:pt x="287822" y="90226"/>
                      <a:pt x="293822" y="106513"/>
                    </a:cubicBezTo>
                    <a:cubicBezTo>
                      <a:pt x="298109" y="100513"/>
                      <a:pt x="302824" y="93654"/>
                      <a:pt x="307967" y="87225"/>
                    </a:cubicBezTo>
                    <a:cubicBezTo>
                      <a:pt x="316540" y="76509"/>
                      <a:pt x="325969" y="65794"/>
                      <a:pt x="335828" y="58079"/>
                    </a:cubicBezTo>
                    <a:cubicBezTo>
                      <a:pt x="345686" y="50363"/>
                      <a:pt x="356402" y="43506"/>
                      <a:pt x="368403" y="46935"/>
                    </a:cubicBezTo>
                    <a:cubicBezTo>
                      <a:pt x="367117" y="46506"/>
                      <a:pt x="373118" y="47363"/>
                      <a:pt x="379976" y="47792"/>
                    </a:cubicBezTo>
                    <a:cubicBezTo>
                      <a:pt x="383834" y="47792"/>
                      <a:pt x="388120" y="48220"/>
                      <a:pt x="392835" y="48220"/>
                    </a:cubicBezTo>
                    <a:cubicBezTo>
                      <a:pt x="394121" y="43934"/>
                      <a:pt x="395407" y="39648"/>
                      <a:pt x="396264" y="35362"/>
                    </a:cubicBezTo>
                    <a:lnTo>
                      <a:pt x="223957" y="35362"/>
                    </a:lnTo>
                    <a:lnTo>
                      <a:pt x="130088" y="129659"/>
                    </a:lnTo>
                    <a:cubicBezTo>
                      <a:pt x="124944" y="147662"/>
                      <a:pt x="108228" y="160520"/>
                      <a:pt x="88940" y="160520"/>
                    </a:cubicBezTo>
                    <a:cubicBezTo>
                      <a:pt x="65365" y="160520"/>
                      <a:pt x="45649" y="141661"/>
                      <a:pt x="45649" y="117658"/>
                    </a:cubicBezTo>
                    <a:cubicBezTo>
                      <a:pt x="45649" y="93654"/>
                      <a:pt x="64937" y="74366"/>
                      <a:pt x="88940" y="74366"/>
                    </a:cubicBezTo>
                    <a:cubicBezTo>
                      <a:pt x="107371" y="74366"/>
                      <a:pt x="123230" y="86368"/>
                      <a:pt x="129230" y="102656"/>
                    </a:cubicBezTo>
                    <a:lnTo>
                      <a:pt x="213670" y="18645"/>
                    </a:lnTo>
                    <a:lnTo>
                      <a:pt x="216670" y="15645"/>
                    </a:lnTo>
                    <a:lnTo>
                      <a:pt x="401836" y="15645"/>
                    </a:lnTo>
                    <a:cubicBezTo>
                      <a:pt x="403122" y="11359"/>
                      <a:pt x="403979" y="7501"/>
                      <a:pt x="405265" y="3215"/>
                    </a:cubicBezTo>
                    <a:lnTo>
                      <a:pt x="202097" y="3215"/>
                    </a:lnTo>
                    <a:lnTo>
                      <a:pt x="146375" y="35362"/>
                    </a:lnTo>
                    <a:lnTo>
                      <a:pt x="141661" y="38362"/>
                    </a:lnTo>
                    <a:lnTo>
                      <a:pt x="18217" y="38362"/>
                    </a:lnTo>
                    <a:lnTo>
                      <a:pt x="10073" y="46506"/>
                    </a:lnTo>
                    <a:cubicBezTo>
                      <a:pt x="10073" y="64508"/>
                      <a:pt x="9644" y="81653"/>
                      <a:pt x="9215" y="992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67">
                <a:extLst>
                  <a:ext uri="{FF2B5EF4-FFF2-40B4-BE49-F238E27FC236}">
                    <a16:creationId xmlns:a16="http://schemas.microsoft.com/office/drawing/2014/main" id="{238894F9-B0DE-4221-B99C-052D695F591F}"/>
                  </a:ext>
                </a:extLst>
              </p:cNvPr>
              <p:cNvSpPr/>
              <p:nvPr/>
            </p:nvSpPr>
            <p:spPr>
              <a:xfrm>
                <a:off x="5262539" y="4611362"/>
                <a:ext cx="437198" cy="235744"/>
              </a:xfrm>
              <a:custGeom>
                <a:avLst/>
                <a:gdLst>
                  <a:gd name="connsiteX0" fmla="*/ 267248 w 437197"/>
                  <a:gd name="connsiteY0" fmla="*/ 84653 h 235743"/>
                  <a:gd name="connsiteX1" fmla="*/ 267248 w 437197"/>
                  <a:gd name="connsiteY1" fmla="*/ 84653 h 235743"/>
                  <a:gd name="connsiteX2" fmla="*/ 264676 w 437197"/>
                  <a:gd name="connsiteY2" fmla="*/ 87654 h 235743"/>
                  <a:gd name="connsiteX3" fmla="*/ 4072 w 437197"/>
                  <a:gd name="connsiteY3" fmla="*/ 87654 h 235743"/>
                  <a:gd name="connsiteX4" fmla="*/ 3215 w 437197"/>
                  <a:gd name="connsiteY4" fmla="*/ 234244 h 235743"/>
                  <a:gd name="connsiteX5" fmla="*/ 270677 w 437197"/>
                  <a:gd name="connsiteY5" fmla="*/ 234244 h 235743"/>
                  <a:gd name="connsiteX6" fmla="*/ 319969 w 437197"/>
                  <a:gd name="connsiteY6" fmla="*/ 185380 h 235743"/>
                  <a:gd name="connsiteX7" fmla="*/ 319969 w 437197"/>
                  <a:gd name="connsiteY7" fmla="*/ 117658 h 235743"/>
                  <a:gd name="connsiteX8" fmla="*/ 321254 w 437197"/>
                  <a:gd name="connsiteY8" fmla="*/ 115515 h 235743"/>
                  <a:gd name="connsiteX9" fmla="*/ 349972 w 437197"/>
                  <a:gd name="connsiteY9" fmla="*/ 65365 h 235743"/>
                  <a:gd name="connsiteX10" fmla="*/ 352973 w 437197"/>
                  <a:gd name="connsiteY10" fmla="*/ 60651 h 235743"/>
                  <a:gd name="connsiteX11" fmla="*/ 430554 w 437197"/>
                  <a:gd name="connsiteY11" fmla="*/ 60651 h 235743"/>
                  <a:gd name="connsiteX12" fmla="*/ 431411 w 437197"/>
                  <a:gd name="connsiteY12" fmla="*/ 50363 h 235743"/>
                  <a:gd name="connsiteX13" fmla="*/ 433126 w 437197"/>
                  <a:gd name="connsiteY13" fmla="*/ 33218 h 235743"/>
                  <a:gd name="connsiteX14" fmla="*/ 368832 w 437197"/>
                  <a:gd name="connsiteY14" fmla="*/ 33218 h 235743"/>
                  <a:gd name="connsiteX15" fmla="*/ 271105 w 437197"/>
                  <a:gd name="connsiteY15" fmla="*/ 136088 h 235743"/>
                  <a:gd name="connsiteX16" fmla="*/ 277535 w 437197"/>
                  <a:gd name="connsiteY16" fmla="*/ 159234 h 235743"/>
                  <a:gd name="connsiteX17" fmla="*/ 234672 w 437197"/>
                  <a:gd name="connsiteY17" fmla="*/ 202097 h 235743"/>
                  <a:gd name="connsiteX18" fmla="*/ 191810 w 437197"/>
                  <a:gd name="connsiteY18" fmla="*/ 159234 h 235743"/>
                  <a:gd name="connsiteX19" fmla="*/ 234672 w 437197"/>
                  <a:gd name="connsiteY19" fmla="*/ 116372 h 235743"/>
                  <a:gd name="connsiteX20" fmla="*/ 256961 w 437197"/>
                  <a:gd name="connsiteY20" fmla="*/ 122373 h 235743"/>
                  <a:gd name="connsiteX21" fmla="*/ 358116 w 437197"/>
                  <a:gd name="connsiteY21" fmla="*/ 16502 h 235743"/>
                  <a:gd name="connsiteX22" fmla="*/ 360688 w 437197"/>
                  <a:gd name="connsiteY22" fmla="*/ 13502 h 235743"/>
                  <a:gd name="connsiteX23" fmla="*/ 435697 w 437197"/>
                  <a:gd name="connsiteY23" fmla="*/ 13502 h 235743"/>
                  <a:gd name="connsiteX24" fmla="*/ 437412 w 437197"/>
                  <a:gd name="connsiteY24" fmla="*/ 3215 h 235743"/>
                  <a:gd name="connsiteX25" fmla="*/ 348258 w 437197"/>
                  <a:gd name="connsiteY25" fmla="*/ 3215 h 235743"/>
                  <a:gd name="connsiteX26" fmla="*/ 267248 w 437197"/>
                  <a:gd name="connsiteY26" fmla="*/ 84653 h 23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7197" h="235743">
                    <a:moveTo>
                      <a:pt x="267248" y="84653"/>
                    </a:moveTo>
                    <a:lnTo>
                      <a:pt x="267248" y="84653"/>
                    </a:lnTo>
                    <a:lnTo>
                      <a:pt x="264676" y="87654"/>
                    </a:lnTo>
                    <a:lnTo>
                      <a:pt x="4072" y="87654"/>
                    </a:lnTo>
                    <a:cubicBezTo>
                      <a:pt x="4501" y="136517"/>
                      <a:pt x="4072" y="185380"/>
                      <a:pt x="3215" y="234244"/>
                    </a:cubicBezTo>
                    <a:lnTo>
                      <a:pt x="270677" y="234244"/>
                    </a:lnTo>
                    <a:lnTo>
                      <a:pt x="319969" y="185380"/>
                    </a:lnTo>
                    <a:lnTo>
                      <a:pt x="319969" y="117658"/>
                    </a:lnTo>
                    <a:lnTo>
                      <a:pt x="321254" y="115515"/>
                    </a:lnTo>
                    <a:lnTo>
                      <a:pt x="349972" y="65365"/>
                    </a:lnTo>
                    <a:lnTo>
                      <a:pt x="352973" y="60651"/>
                    </a:lnTo>
                    <a:lnTo>
                      <a:pt x="430554" y="60651"/>
                    </a:lnTo>
                    <a:cubicBezTo>
                      <a:pt x="430983" y="57221"/>
                      <a:pt x="430983" y="53793"/>
                      <a:pt x="431411" y="50363"/>
                    </a:cubicBezTo>
                    <a:cubicBezTo>
                      <a:pt x="431840" y="44792"/>
                      <a:pt x="432697" y="39219"/>
                      <a:pt x="433126" y="33218"/>
                    </a:cubicBezTo>
                    <a:lnTo>
                      <a:pt x="368832" y="33218"/>
                    </a:lnTo>
                    <a:lnTo>
                      <a:pt x="271105" y="136088"/>
                    </a:lnTo>
                    <a:cubicBezTo>
                      <a:pt x="275392" y="142946"/>
                      <a:pt x="277535" y="150662"/>
                      <a:pt x="277535" y="159234"/>
                    </a:cubicBezTo>
                    <a:cubicBezTo>
                      <a:pt x="277535" y="182809"/>
                      <a:pt x="258675" y="202097"/>
                      <a:pt x="234672" y="202097"/>
                    </a:cubicBezTo>
                    <a:cubicBezTo>
                      <a:pt x="210669" y="202097"/>
                      <a:pt x="191810" y="182809"/>
                      <a:pt x="191810" y="159234"/>
                    </a:cubicBezTo>
                    <a:cubicBezTo>
                      <a:pt x="191810" y="135660"/>
                      <a:pt x="210669" y="116372"/>
                      <a:pt x="234672" y="116372"/>
                    </a:cubicBezTo>
                    <a:cubicBezTo>
                      <a:pt x="242816" y="116372"/>
                      <a:pt x="250531" y="118515"/>
                      <a:pt x="256961" y="122373"/>
                    </a:cubicBezTo>
                    <a:lnTo>
                      <a:pt x="358116" y="16502"/>
                    </a:lnTo>
                    <a:lnTo>
                      <a:pt x="360688" y="13502"/>
                    </a:lnTo>
                    <a:lnTo>
                      <a:pt x="435697" y="13502"/>
                    </a:lnTo>
                    <a:cubicBezTo>
                      <a:pt x="436126" y="10073"/>
                      <a:pt x="436555" y="6644"/>
                      <a:pt x="437412" y="3215"/>
                    </a:cubicBezTo>
                    <a:lnTo>
                      <a:pt x="348258" y="3215"/>
                    </a:lnTo>
                    <a:lnTo>
                      <a:pt x="267248" y="84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68">
                <a:extLst>
                  <a:ext uri="{FF2B5EF4-FFF2-40B4-BE49-F238E27FC236}">
                    <a16:creationId xmlns:a16="http://schemas.microsoft.com/office/drawing/2014/main" id="{4D94A6DA-03E3-4DFF-859B-B157FBA4C65E}"/>
                  </a:ext>
                </a:extLst>
              </p:cNvPr>
              <p:cNvSpPr/>
              <p:nvPr/>
            </p:nvSpPr>
            <p:spPr>
              <a:xfrm>
                <a:off x="5224391" y="4300609"/>
                <a:ext cx="510064" cy="381476"/>
              </a:xfrm>
              <a:custGeom>
                <a:avLst/>
                <a:gdLst>
                  <a:gd name="connsiteX0" fmla="*/ 291679 w 510063"/>
                  <a:gd name="connsiteY0" fmla="*/ 129659 h 381476"/>
                  <a:gd name="connsiteX1" fmla="*/ 291679 w 510063"/>
                  <a:gd name="connsiteY1" fmla="*/ 129659 h 381476"/>
                  <a:gd name="connsiteX2" fmla="*/ 288679 w 510063"/>
                  <a:gd name="connsiteY2" fmla="*/ 132231 h 381476"/>
                  <a:gd name="connsiteX3" fmla="*/ 3215 w 510063"/>
                  <a:gd name="connsiteY3" fmla="*/ 132231 h 381476"/>
                  <a:gd name="connsiteX4" fmla="*/ 24217 w 510063"/>
                  <a:gd name="connsiteY4" fmla="*/ 196954 h 381476"/>
                  <a:gd name="connsiteX5" fmla="*/ 41791 w 510063"/>
                  <a:gd name="connsiteY5" fmla="*/ 364117 h 381476"/>
                  <a:gd name="connsiteX6" fmla="*/ 41791 w 510063"/>
                  <a:gd name="connsiteY6" fmla="*/ 378690 h 381476"/>
                  <a:gd name="connsiteX7" fmla="*/ 294251 w 510063"/>
                  <a:gd name="connsiteY7" fmla="*/ 378690 h 381476"/>
                  <a:gd name="connsiteX8" fmla="*/ 375690 w 510063"/>
                  <a:gd name="connsiteY8" fmla="*/ 297680 h 381476"/>
                  <a:gd name="connsiteX9" fmla="*/ 378690 w 510063"/>
                  <a:gd name="connsiteY9" fmla="*/ 294680 h 381476"/>
                  <a:gd name="connsiteX10" fmla="*/ 478989 w 510063"/>
                  <a:gd name="connsiteY10" fmla="*/ 294680 h 381476"/>
                  <a:gd name="connsiteX11" fmla="*/ 490133 w 510063"/>
                  <a:gd name="connsiteY11" fmla="*/ 215813 h 381476"/>
                  <a:gd name="connsiteX12" fmla="*/ 454128 w 510063"/>
                  <a:gd name="connsiteY12" fmla="*/ 252246 h 381476"/>
                  <a:gd name="connsiteX13" fmla="*/ 451128 w 510063"/>
                  <a:gd name="connsiteY13" fmla="*/ 255246 h 381476"/>
                  <a:gd name="connsiteX14" fmla="*/ 286965 w 510063"/>
                  <a:gd name="connsiteY14" fmla="*/ 255246 h 381476"/>
                  <a:gd name="connsiteX15" fmla="*/ 286965 w 510063"/>
                  <a:gd name="connsiteY15" fmla="*/ 261247 h 381476"/>
                  <a:gd name="connsiteX16" fmla="*/ 317397 w 510063"/>
                  <a:gd name="connsiteY16" fmla="*/ 301967 h 381476"/>
                  <a:gd name="connsiteX17" fmla="*/ 274534 w 510063"/>
                  <a:gd name="connsiteY17" fmla="*/ 345258 h 381476"/>
                  <a:gd name="connsiteX18" fmla="*/ 231672 w 510063"/>
                  <a:gd name="connsiteY18" fmla="*/ 301967 h 381476"/>
                  <a:gd name="connsiteX19" fmla="*/ 267248 w 510063"/>
                  <a:gd name="connsiteY19" fmla="*/ 259961 h 381476"/>
                  <a:gd name="connsiteX20" fmla="*/ 267248 w 510063"/>
                  <a:gd name="connsiteY20" fmla="*/ 235958 h 381476"/>
                  <a:gd name="connsiteX21" fmla="*/ 442984 w 510063"/>
                  <a:gd name="connsiteY21" fmla="*/ 235958 h 381476"/>
                  <a:gd name="connsiteX22" fmla="*/ 493133 w 510063"/>
                  <a:gd name="connsiteY22" fmla="*/ 185809 h 381476"/>
                  <a:gd name="connsiteX23" fmla="*/ 498705 w 510063"/>
                  <a:gd name="connsiteY23" fmla="*/ 119801 h 381476"/>
                  <a:gd name="connsiteX24" fmla="*/ 493562 w 510063"/>
                  <a:gd name="connsiteY24" fmla="*/ 119801 h 381476"/>
                  <a:gd name="connsiteX25" fmla="*/ 493990 w 510063"/>
                  <a:gd name="connsiteY25" fmla="*/ 123658 h 381476"/>
                  <a:gd name="connsiteX26" fmla="*/ 451128 w 510063"/>
                  <a:gd name="connsiteY26" fmla="*/ 166950 h 381476"/>
                  <a:gd name="connsiteX27" fmla="*/ 407837 w 510063"/>
                  <a:gd name="connsiteY27" fmla="*/ 123658 h 381476"/>
                  <a:gd name="connsiteX28" fmla="*/ 451128 w 510063"/>
                  <a:gd name="connsiteY28" fmla="*/ 80796 h 381476"/>
                  <a:gd name="connsiteX29" fmla="*/ 486704 w 510063"/>
                  <a:gd name="connsiteY29" fmla="*/ 100084 h 381476"/>
                  <a:gd name="connsiteX30" fmla="*/ 500420 w 510063"/>
                  <a:gd name="connsiteY30" fmla="*/ 100084 h 381476"/>
                  <a:gd name="connsiteX31" fmla="*/ 504706 w 510063"/>
                  <a:gd name="connsiteY31" fmla="*/ 43077 h 381476"/>
                  <a:gd name="connsiteX32" fmla="*/ 432697 w 510063"/>
                  <a:gd name="connsiteY32" fmla="*/ 43077 h 381476"/>
                  <a:gd name="connsiteX33" fmla="*/ 385120 w 510063"/>
                  <a:gd name="connsiteY33" fmla="*/ 90654 h 381476"/>
                  <a:gd name="connsiteX34" fmla="*/ 385120 w 510063"/>
                  <a:gd name="connsiteY34" fmla="*/ 231244 h 381476"/>
                  <a:gd name="connsiteX35" fmla="*/ 200811 w 510063"/>
                  <a:gd name="connsiteY35" fmla="*/ 231244 h 381476"/>
                  <a:gd name="connsiteX36" fmla="*/ 151948 w 510063"/>
                  <a:gd name="connsiteY36" fmla="*/ 280106 h 381476"/>
                  <a:gd name="connsiteX37" fmla="*/ 158377 w 510063"/>
                  <a:gd name="connsiteY37" fmla="*/ 302395 h 381476"/>
                  <a:gd name="connsiteX38" fmla="*/ 115086 w 510063"/>
                  <a:gd name="connsiteY38" fmla="*/ 345686 h 381476"/>
                  <a:gd name="connsiteX39" fmla="*/ 71795 w 510063"/>
                  <a:gd name="connsiteY39" fmla="*/ 302395 h 381476"/>
                  <a:gd name="connsiteX40" fmla="*/ 115086 w 510063"/>
                  <a:gd name="connsiteY40" fmla="*/ 259104 h 381476"/>
                  <a:gd name="connsiteX41" fmla="*/ 137803 w 510063"/>
                  <a:gd name="connsiteY41" fmla="*/ 265962 h 381476"/>
                  <a:gd name="connsiteX42" fmla="*/ 189238 w 510063"/>
                  <a:gd name="connsiteY42" fmla="*/ 214527 h 381476"/>
                  <a:gd name="connsiteX43" fmla="*/ 192238 w 510063"/>
                  <a:gd name="connsiteY43" fmla="*/ 211526 h 381476"/>
                  <a:gd name="connsiteX44" fmla="*/ 365832 w 510063"/>
                  <a:gd name="connsiteY44" fmla="*/ 211526 h 381476"/>
                  <a:gd name="connsiteX45" fmla="*/ 365832 w 510063"/>
                  <a:gd name="connsiteY45" fmla="*/ 82082 h 381476"/>
                  <a:gd name="connsiteX46" fmla="*/ 368832 w 510063"/>
                  <a:gd name="connsiteY46" fmla="*/ 79081 h 381476"/>
                  <a:gd name="connsiteX47" fmla="*/ 421553 w 510063"/>
                  <a:gd name="connsiteY47" fmla="*/ 26361 h 381476"/>
                  <a:gd name="connsiteX48" fmla="*/ 424553 w 510063"/>
                  <a:gd name="connsiteY48" fmla="*/ 23360 h 381476"/>
                  <a:gd name="connsiteX49" fmla="*/ 506420 w 510063"/>
                  <a:gd name="connsiteY49" fmla="*/ 23360 h 381476"/>
                  <a:gd name="connsiteX50" fmla="*/ 508135 w 510063"/>
                  <a:gd name="connsiteY50" fmla="*/ 3215 h 381476"/>
                  <a:gd name="connsiteX51" fmla="*/ 417695 w 510063"/>
                  <a:gd name="connsiteY51" fmla="*/ 3215 h 381476"/>
                  <a:gd name="connsiteX52" fmla="*/ 291679 w 510063"/>
                  <a:gd name="connsiteY52" fmla="*/ 129659 h 38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10063" h="381476">
                    <a:moveTo>
                      <a:pt x="291679" y="129659"/>
                    </a:moveTo>
                    <a:lnTo>
                      <a:pt x="291679" y="129659"/>
                    </a:lnTo>
                    <a:lnTo>
                      <a:pt x="288679" y="132231"/>
                    </a:lnTo>
                    <a:lnTo>
                      <a:pt x="3215" y="132231"/>
                    </a:lnTo>
                    <a:cubicBezTo>
                      <a:pt x="11359" y="153662"/>
                      <a:pt x="18645" y="175093"/>
                      <a:pt x="24217" y="196954"/>
                    </a:cubicBezTo>
                    <a:cubicBezTo>
                      <a:pt x="40076" y="251389"/>
                      <a:pt x="40505" y="307967"/>
                      <a:pt x="41791" y="364117"/>
                    </a:cubicBezTo>
                    <a:cubicBezTo>
                      <a:pt x="41791" y="368832"/>
                      <a:pt x="41791" y="373975"/>
                      <a:pt x="41791" y="378690"/>
                    </a:cubicBezTo>
                    <a:lnTo>
                      <a:pt x="294251" y="378690"/>
                    </a:lnTo>
                    <a:lnTo>
                      <a:pt x="375690" y="297680"/>
                    </a:lnTo>
                    <a:lnTo>
                      <a:pt x="378690" y="294680"/>
                    </a:lnTo>
                    <a:lnTo>
                      <a:pt x="478989" y="294680"/>
                    </a:lnTo>
                    <a:cubicBezTo>
                      <a:pt x="483275" y="268534"/>
                      <a:pt x="487561" y="242388"/>
                      <a:pt x="490133" y="215813"/>
                    </a:cubicBezTo>
                    <a:lnTo>
                      <a:pt x="454128" y="252246"/>
                    </a:lnTo>
                    <a:lnTo>
                      <a:pt x="451128" y="255246"/>
                    </a:lnTo>
                    <a:lnTo>
                      <a:pt x="286965" y="255246"/>
                    </a:lnTo>
                    <a:lnTo>
                      <a:pt x="286965" y="261247"/>
                    </a:lnTo>
                    <a:cubicBezTo>
                      <a:pt x="304538" y="266819"/>
                      <a:pt x="317397" y="282679"/>
                      <a:pt x="317397" y="301967"/>
                    </a:cubicBezTo>
                    <a:cubicBezTo>
                      <a:pt x="317397" y="325541"/>
                      <a:pt x="298537" y="345258"/>
                      <a:pt x="274534" y="345258"/>
                    </a:cubicBezTo>
                    <a:cubicBezTo>
                      <a:pt x="250531" y="345258"/>
                      <a:pt x="231672" y="325970"/>
                      <a:pt x="231672" y="301967"/>
                    </a:cubicBezTo>
                    <a:cubicBezTo>
                      <a:pt x="231672" y="280964"/>
                      <a:pt x="247102" y="263390"/>
                      <a:pt x="267248" y="259961"/>
                    </a:cubicBezTo>
                    <a:lnTo>
                      <a:pt x="267248" y="235958"/>
                    </a:lnTo>
                    <a:lnTo>
                      <a:pt x="442984" y="235958"/>
                    </a:lnTo>
                    <a:lnTo>
                      <a:pt x="493133" y="185809"/>
                    </a:lnTo>
                    <a:cubicBezTo>
                      <a:pt x="495276" y="163949"/>
                      <a:pt x="496991" y="141661"/>
                      <a:pt x="498705" y="119801"/>
                    </a:cubicBezTo>
                    <a:lnTo>
                      <a:pt x="493562" y="119801"/>
                    </a:lnTo>
                    <a:cubicBezTo>
                      <a:pt x="493562" y="121087"/>
                      <a:pt x="493990" y="122373"/>
                      <a:pt x="493990" y="123658"/>
                    </a:cubicBezTo>
                    <a:cubicBezTo>
                      <a:pt x="493990" y="147233"/>
                      <a:pt x="474702" y="166950"/>
                      <a:pt x="451128" y="166950"/>
                    </a:cubicBezTo>
                    <a:cubicBezTo>
                      <a:pt x="427554" y="166950"/>
                      <a:pt x="407837" y="147662"/>
                      <a:pt x="407837" y="123658"/>
                    </a:cubicBezTo>
                    <a:cubicBezTo>
                      <a:pt x="407837" y="100084"/>
                      <a:pt x="427554" y="80796"/>
                      <a:pt x="451128" y="80796"/>
                    </a:cubicBezTo>
                    <a:cubicBezTo>
                      <a:pt x="466130" y="80796"/>
                      <a:pt x="478989" y="88511"/>
                      <a:pt x="486704" y="100084"/>
                    </a:cubicBezTo>
                    <a:lnTo>
                      <a:pt x="500420" y="100084"/>
                    </a:lnTo>
                    <a:cubicBezTo>
                      <a:pt x="502134" y="81224"/>
                      <a:pt x="503420" y="61936"/>
                      <a:pt x="504706" y="43077"/>
                    </a:cubicBezTo>
                    <a:lnTo>
                      <a:pt x="432697" y="43077"/>
                    </a:lnTo>
                    <a:lnTo>
                      <a:pt x="385120" y="90654"/>
                    </a:lnTo>
                    <a:lnTo>
                      <a:pt x="385120" y="231244"/>
                    </a:lnTo>
                    <a:lnTo>
                      <a:pt x="200811" y="231244"/>
                    </a:lnTo>
                    <a:lnTo>
                      <a:pt x="151948" y="280106"/>
                    </a:lnTo>
                    <a:cubicBezTo>
                      <a:pt x="155805" y="286536"/>
                      <a:pt x="158377" y="294251"/>
                      <a:pt x="158377" y="302395"/>
                    </a:cubicBezTo>
                    <a:cubicBezTo>
                      <a:pt x="158377" y="325970"/>
                      <a:pt x="139089" y="345686"/>
                      <a:pt x="115086" y="345686"/>
                    </a:cubicBezTo>
                    <a:cubicBezTo>
                      <a:pt x="91083" y="345686"/>
                      <a:pt x="71795" y="326398"/>
                      <a:pt x="71795" y="302395"/>
                    </a:cubicBezTo>
                    <a:cubicBezTo>
                      <a:pt x="71795" y="278821"/>
                      <a:pt x="91083" y="259104"/>
                      <a:pt x="115086" y="259104"/>
                    </a:cubicBezTo>
                    <a:cubicBezTo>
                      <a:pt x="123658" y="259104"/>
                      <a:pt x="131374" y="261676"/>
                      <a:pt x="137803" y="265962"/>
                    </a:cubicBezTo>
                    <a:lnTo>
                      <a:pt x="189238" y="214527"/>
                    </a:lnTo>
                    <a:lnTo>
                      <a:pt x="192238" y="211526"/>
                    </a:lnTo>
                    <a:lnTo>
                      <a:pt x="365832" y="211526"/>
                    </a:lnTo>
                    <a:lnTo>
                      <a:pt x="365832" y="82082"/>
                    </a:lnTo>
                    <a:lnTo>
                      <a:pt x="368832" y="79081"/>
                    </a:lnTo>
                    <a:lnTo>
                      <a:pt x="421553" y="26361"/>
                    </a:lnTo>
                    <a:lnTo>
                      <a:pt x="424553" y="23360"/>
                    </a:lnTo>
                    <a:lnTo>
                      <a:pt x="506420" y="23360"/>
                    </a:lnTo>
                    <a:cubicBezTo>
                      <a:pt x="506849" y="16502"/>
                      <a:pt x="507706" y="10073"/>
                      <a:pt x="508135" y="3215"/>
                    </a:cubicBezTo>
                    <a:lnTo>
                      <a:pt x="417695" y="3215"/>
                    </a:lnTo>
                    <a:lnTo>
                      <a:pt x="291679" y="1296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69">
                <a:extLst>
                  <a:ext uri="{FF2B5EF4-FFF2-40B4-BE49-F238E27FC236}">
                    <a16:creationId xmlns:a16="http://schemas.microsoft.com/office/drawing/2014/main" id="{51449090-BC6C-4828-AEAF-6C09DB24F33A}"/>
                  </a:ext>
                </a:extLst>
              </p:cNvPr>
              <p:cNvSpPr/>
              <p:nvPr/>
            </p:nvSpPr>
            <p:spPr>
              <a:xfrm>
                <a:off x="5258681" y="4688086"/>
                <a:ext cx="432911" cy="304324"/>
              </a:xfrm>
              <a:custGeom>
                <a:avLst/>
                <a:gdLst>
                  <a:gd name="connsiteX0" fmla="*/ 432697 w 432911"/>
                  <a:gd name="connsiteY0" fmla="*/ 21217 h 304323"/>
                  <a:gd name="connsiteX1" fmla="*/ 433126 w 432911"/>
                  <a:gd name="connsiteY1" fmla="*/ 3215 h 304323"/>
                  <a:gd name="connsiteX2" fmla="*/ 367546 w 432911"/>
                  <a:gd name="connsiteY2" fmla="*/ 3215 h 304323"/>
                  <a:gd name="connsiteX3" fmla="*/ 342686 w 432911"/>
                  <a:gd name="connsiteY3" fmla="*/ 46506 h 304323"/>
                  <a:gd name="connsiteX4" fmla="*/ 342686 w 432911"/>
                  <a:gd name="connsiteY4" fmla="*/ 116800 h 304323"/>
                  <a:gd name="connsiteX5" fmla="*/ 340114 w 432911"/>
                  <a:gd name="connsiteY5" fmla="*/ 119372 h 304323"/>
                  <a:gd name="connsiteX6" fmla="*/ 284821 w 432911"/>
                  <a:gd name="connsiteY6" fmla="*/ 174236 h 304323"/>
                  <a:gd name="connsiteX7" fmla="*/ 281821 w 432911"/>
                  <a:gd name="connsiteY7" fmla="*/ 177236 h 304323"/>
                  <a:gd name="connsiteX8" fmla="*/ 6215 w 432911"/>
                  <a:gd name="connsiteY8" fmla="*/ 177236 h 304323"/>
                  <a:gd name="connsiteX9" fmla="*/ 3215 w 432911"/>
                  <a:gd name="connsiteY9" fmla="*/ 304538 h 304323"/>
                  <a:gd name="connsiteX10" fmla="*/ 122801 w 432911"/>
                  <a:gd name="connsiteY10" fmla="*/ 304538 h 304323"/>
                  <a:gd name="connsiteX11" fmla="*/ 178522 w 432911"/>
                  <a:gd name="connsiteY11" fmla="*/ 272391 h 304323"/>
                  <a:gd name="connsiteX12" fmla="*/ 183237 w 432911"/>
                  <a:gd name="connsiteY12" fmla="*/ 269819 h 304323"/>
                  <a:gd name="connsiteX13" fmla="*/ 406980 w 432911"/>
                  <a:gd name="connsiteY13" fmla="*/ 269819 h 304323"/>
                  <a:gd name="connsiteX14" fmla="*/ 421553 w 432911"/>
                  <a:gd name="connsiteY14" fmla="*/ 207240 h 304323"/>
                  <a:gd name="connsiteX15" fmla="*/ 400979 w 432911"/>
                  <a:gd name="connsiteY15" fmla="*/ 227814 h 304323"/>
                  <a:gd name="connsiteX16" fmla="*/ 395407 w 432911"/>
                  <a:gd name="connsiteY16" fmla="*/ 233386 h 304323"/>
                  <a:gd name="connsiteX17" fmla="*/ 154948 w 432911"/>
                  <a:gd name="connsiteY17" fmla="*/ 233386 h 304323"/>
                  <a:gd name="connsiteX18" fmla="*/ 117229 w 432911"/>
                  <a:gd name="connsiteY18" fmla="*/ 271105 h 304323"/>
                  <a:gd name="connsiteX19" fmla="*/ 113371 w 432911"/>
                  <a:gd name="connsiteY19" fmla="*/ 274105 h 304323"/>
                  <a:gd name="connsiteX20" fmla="*/ 76938 w 432911"/>
                  <a:gd name="connsiteY20" fmla="*/ 293823 h 304323"/>
                  <a:gd name="connsiteX21" fmla="*/ 34076 w 432911"/>
                  <a:gd name="connsiteY21" fmla="*/ 250960 h 304323"/>
                  <a:gd name="connsiteX22" fmla="*/ 76938 w 432911"/>
                  <a:gd name="connsiteY22" fmla="*/ 207669 h 304323"/>
                  <a:gd name="connsiteX23" fmla="*/ 109514 w 432911"/>
                  <a:gd name="connsiteY23" fmla="*/ 222670 h 304323"/>
                  <a:gd name="connsiteX24" fmla="*/ 133088 w 432911"/>
                  <a:gd name="connsiteY24" fmla="*/ 199096 h 304323"/>
                  <a:gd name="connsiteX25" fmla="*/ 138660 w 432911"/>
                  <a:gd name="connsiteY25" fmla="*/ 193524 h 304323"/>
                  <a:gd name="connsiteX26" fmla="*/ 379119 w 432911"/>
                  <a:gd name="connsiteY26" fmla="*/ 193524 h 304323"/>
                  <a:gd name="connsiteX27" fmla="*/ 431411 w 432911"/>
                  <a:gd name="connsiteY27" fmla="*/ 141661 h 304323"/>
                  <a:gd name="connsiteX28" fmla="*/ 432268 w 432911"/>
                  <a:gd name="connsiteY28" fmla="*/ 130516 h 304323"/>
                  <a:gd name="connsiteX29" fmla="*/ 433126 w 432911"/>
                  <a:gd name="connsiteY29" fmla="*/ 97084 h 304323"/>
                  <a:gd name="connsiteX30" fmla="*/ 413409 w 432911"/>
                  <a:gd name="connsiteY30" fmla="*/ 101798 h 304323"/>
                  <a:gd name="connsiteX31" fmla="*/ 370118 w 432911"/>
                  <a:gd name="connsiteY31" fmla="*/ 58936 h 304323"/>
                  <a:gd name="connsiteX32" fmla="*/ 413409 w 432911"/>
                  <a:gd name="connsiteY32" fmla="*/ 16073 h 304323"/>
                  <a:gd name="connsiteX33" fmla="*/ 413409 w 432911"/>
                  <a:gd name="connsiteY33" fmla="*/ 16073 h 304323"/>
                  <a:gd name="connsiteX34" fmla="*/ 432697 w 432911"/>
                  <a:gd name="connsiteY34" fmla="*/ 21217 h 3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2911" h="304323">
                    <a:moveTo>
                      <a:pt x="432697" y="21217"/>
                    </a:moveTo>
                    <a:cubicBezTo>
                      <a:pt x="432697" y="15216"/>
                      <a:pt x="432697" y="9216"/>
                      <a:pt x="433126" y="3215"/>
                    </a:cubicBezTo>
                    <a:lnTo>
                      <a:pt x="367546" y="3215"/>
                    </a:lnTo>
                    <a:lnTo>
                      <a:pt x="342686" y="46506"/>
                    </a:lnTo>
                    <a:lnTo>
                      <a:pt x="342686" y="116800"/>
                    </a:lnTo>
                    <a:lnTo>
                      <a:pt x="340114" y="119372"/>
                    </a:lnTo>
                    <a:lnTo>
                      <a:pt x="284821" y="174236"/>
                    </a:lnTo>
                    <a:lnTo>
                      <a:pt x="281821" y="177236"/>
                    </a:lnTo>
                    <a:lnTo>
                      <a:pt x="6215" y="177236"/>
                    </a:lnTo>
                    <a:cubicBezTo>
                      <a:pt x="5358" y="219670"/>
                      <a:pt x="4501" y="262104"/>
                      <a:pt x="3215" y="304538"/>
                    </a:cubicBezTo>
                    <a:lnTo>
                      <a:pt x="122801" y="304538"/>
                    </a:lnTo>
                    <a:lnTo>
                      <a:pt x="178522" y="272391"/>
                    </a:lnTo>
                    <a:lnTo>
                      <a:pt x="183237" y="269819"/>
                    </a:lnTo>
                    <a:lnTo>
                      <a:pt x="406980" y="269819"/>
                    </a:lnTo>
                    <a:cubicBezTo>
                      <a:pt x="412123" y="248817"/>
                      <a:pt x="417267" y="228243"/>
                      <a:pt x="421553" y="207240"/>
                    </a:cubicBezTo>
                    <a:lnTo>
                      <a:pt x="400979" y="227814"/>
                    </a:lnTo>
                    <a:lnTo>
                      <a:pt x="395407" y="233386"/>
                    </a:lnTo>
                    <a:lnTo>
                      <a:pt x="154948" y="233386"/>
                    </a:lnTo>
                    <a:lnTo>
                      <a:pt x="117229" y="271105"/>
                    </a:lnTo>
                    <a:cubicBezTo>
                      <a:pt x="115943" y="272391"/>
                      <a:pt x="114657" y="273248"/>
                      <a:pt x="113371" y="274105"/>
                    </a:cubicBezTo>
                    <a:cubicBezTo>
                      <a:pt x="105656" y="286107"/>
                      <a:pt x="92369" y="293823"/>
                      <a:pt x="76938" y="293823"/>
                    </a:cubicBezTo>
                    <a:cubicBezTo>
                      <a:pt x="53364" y="293823"/>
                      <a:pt x="34076" y="274963"/>
                      <a:pt x="34076" y="250960"/>
                    </a:cubicBezTo>
                    <a:cubicBezTo>
                      <a:pt x="34076" y="226957"/>
                      <a:pt x="52935" y="207669"/>
                      <a:pt x="76938" y="207669"/>
                    </a:cubicBezTo>
                    <a:cubicBezTo>
                      <a:pt x="89797" y="207669"/>
                      <a:pt x="101370" y="213669"/>
                      <a:pt x="109514" y="222670"/>
                    </a:cubicBezTo>
                    <a:lnTo>
                      <a:pt x="133088" y="199096"/>
                    </a:lnTo>
                    <a:lnTo>
                      <a:pt x="138660" y="193524"/>
                    </a:lnTo>
                    <a:lnTo>
                      <a:pt x="379119" y="193524"/>
                    </a:lnTo>
                    <a:lnTo>
                      <a:pt x="431411" y="141661"/>
                    </a:lnTo>
                    <a:cubicBezTo>
                      <a:pt x="431840" y="137803"/>
                      <a:pt x="431840" y="134374"/>
                      <a:pt x="432268" y="130516"/>
                    </a:cubicBezTo>
                    <a:cubicBezTo>
                      <a:pt x="433126" y="119372"/>
                      <a:pt x="433126" y="108228"/>
                      <a:pt x="433126" y="97084"/>
                    </a:cubicBezTo>
                    <a:cubicBezTo>
                      <a:pt x="427125" y="100084"/>
                      <a:pt x="420695" y="101798"/>
                      <a:pt x="413409" y="101798"/>
                    </a:cubicBezTo>
                    <a:cubicBezTo>
                      <a:pt x="389835" y="101798"/>
                      <a:pt x="370118" y="82939"/>
                      <a:pt x="370118" y="58936"/>
                    </a:cubicBezTo>
                    <a:cubicBezTo>
                      <a:pt x="370118" y="35362"/>
                      <a:pt x="389406" y="16073"/>
                      <a:pt x="413409" y="16073"/>
                    </a:cubicBezTo>
                    <a:lnTo>
                      <a:pt x="413409" y="16073"/>
                    </a:lnTo>
                    <a:cubicBezTo>
                      <a:pt x="420695" y="16502"/>
                      <a:pt x="427125" y="18217"/>
                      <a:pt x="432697" y="212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70">
                <a:extLst>
                  <a:ext uri="{FF2B5EF4-FFF2-40B4-BE49-F238E27FC236}">
                    <a16:creationId xmlns:a16="http://schemas.microsoft.com/office/drawing/2014/main" id="{A2F50EFD-E2EB-4C9A-A323-0AB5BE31B568}"/>
                  </a:ext>
                </a:extLst>
              </p:cNvPr>
              <p:cNvSpPr/>
              <p:nvPr/>
            </p:nvSpPr>
            <p:spPr>
              <a:xfrm>
                <a:off x="6022491" y="3919990"/>
                <a:ext cx="737235" cy="822960"/>
              </a:xfrm>
              <a:custGeom>
                <a:avLst/>
                <a:gdLst>
                  <a:gd name="connsiteX0" fmla="*/ 738307 w 737235"/>
                  <a:gd name="connsiteY0" fmla="*/ 406551 h 822960"/>
                  <a:gd name="connsiteX1" fmla="*/ 738307 w 737235"/>
                  <a:gd name="connsiteY1" fmla="*/ 406551 h 822960"/>
                  <a:gd name="connsiteX2" fmla="*/ 3215 w 737235"/>
                  <a:gd name="connsiteY2" fmla="*/ 3215 h 822960"/>
                  <a:gd name="connsiteX3" fmla="*/ 115086 w 737235"/>
                  <a:gd name="connsiteY3" fmla="*/ 251817 h 822960"/>
                  <a:gd name="connsiteX4" fmla="*/ 125373 w 737235"/>
                  <a:gd name="connsiteY4" fmla="*/ 265962 h 822960"/>
                  <a:gd name="connsiteX5" fmla="*/ 229100 w 737235"/>
                  <a:gd name="connsiteY5" fmla="*/ 398836 h 822960"/>
                  <a:gd name="connsiteX6" fmla="*/ 360688 w 737235"/>
                  <a:gd name="connsiteY6" fmla="*/ 599432 h 822960"/>
                  <a:gd name="connsiteX7" fmla="*/ 453700 w 737235"/>
                  <a:gd name="connsiteY7" fmla="*/ 783741 h 822960"/>
                  <a:gd name="connsiteX8" fmla="*/ 468702 w 737235"/>
                  <a:gd name="connsiteY8" fmla="*/ 821031 h 822960"/>
                  <a:gd name="connsiteX9" fmla="*/ 635437 w 737235"/>
                  <a:gd name="connsiteY9" fmla="*/ 540282 h 822960"/>
                  <a:gd name="connsiteX10" fmla="*/ 738307 w 737235"/>
                  <a:gd name="connsiteY10" fmla="*/ 406551 h 8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7235" h="822960">
                    <a:moveTo>
                      <a:pt x="738307" y="406551"/>
                    </a:moveTo>
                    <a:lnTo>
                      <a:pt x="738307" y="406551"/>
                    </a:lnTo>
                    <a:cubicBezTo>
                      <a:pt x="482417" y="311825"/>
                      <a:pt x="233815" y="177237"/>
                      <a:pt x="3215" y="3215"/>
                    </a:cubicBezTo>
                    <a:cubicBezTo>
                      <a:pt x="44363" y="83368"/>
                      <a:pt x="81653" y="166521"/>
                      <a:pt x="115086" y="251817"/>
                    </a:cubicBezTo>
                    <a:cubicBezTo>
                      <a:pt x="118515" y="256532"/>
                      <a:pt x="121944" y="261247"/>
                      <a:pt x="125373" y="265962"/>
                    </a:cubicBezTo>
                    <a:cubicBezTo>
                      <a:pt x="158377" y="311396"/>
                      <a:pt x="192667" y="355973"/>
                      <a:pt x="229100" y="398836"/>
                    </a:cubicBezTo>
                    <a:cubicBezTo>
                      <a:pt x="281392" y="459700"/>
                      <a:pt x="322112" y="529566"/>
                      <a:pt x="360688" y="599432"/>
                    </a:cubicBezTo>
                    <a:cubicBezTo>
                      <a:pt x="393692" y="659868"/>
                      <a:pt x="425410" y="720733"/>
                      <a:pt x="453700" y="783741"/>
                    </a:cubicBezTo>
                    <a:cubicBezTo>
                      <a:pt x="459272" y="796171"/>
                      <a:pt x="463987" y="808601"/>
                      <a:pt x="468702" y="821031"/>
                    </a:cubicBezTo>
                    <a:cubicBezTo>
                      <a:pt x="516279" y="724591"/>
                      <a:pt x="571572" y="630722"/>
                      <a:pt x="635437" y="540282"/>
                    </a:cubicBezTo>
                    <a:cubicBezTo>
                      <a:pt x="668441" y="493991"/>
                      <a:pt x="702731" y="449413"/>
                      <a:pt x="738307" y="4065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71">
                <a:extLst>
                  <a:ext uri="{FF2B5EF4-FFF2-40B4-BE49-F238E27FC236}">
                    <a16:creationId xmlns:a16="http://schemas.microsoft.com/office/drawing/2014/main" id="{9AF28DCC-CEDB-4530-8F7A-D4519F46BB50}"/>
                  </a:ext>
                </a:extLst>
              </p:cNvPr>
              <p:cNvSpPr/>
              <p:nvPr/>
            </p:nvSpPr>
            <p:spPr>
              <a:xfrm>
                <a:off x="6996327" y="4924258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72">
                <a:extLst>
                  <a:ext uri="{FF2B5EF4-FFF2-40B4-BE49-F238E27FC236}">
                    <a16:creationId xmlns:a16="http://schemas.microsoft.com/office/drawing/2014/main" id="{53A36274-5CC3-4958-BF09-5989CA2FC27D}"/>
                  </a:ext>
                </a:extLst>
              </p:cNvPr>
              <p:cNvSpPr/>
              <p:nvPr/>
            </p:nvSpPr>
            <p:spPr>
              <a:xfrm>
                <a:off x="6501265" y="4732663"/>
                <a:ext cx="501491" cy="231458"/>
              </a:xfrm>
              <a:custGeom>
                <a:avLst/>
                <a:gdLst>
                  <a:gd name="connsiteX0" fmla="*/ 498277 w 501491"/>
                  <a:gd name="connsiteY0" fmla="*/ 194810 h 231457"/>
                  <a:gd name="connsiteX1" fmla="*/ 483704 w 501491"/>
                  <a:gd name="connsiteY1" fmla="*/ 162234 h 231457"/>
                  <a:gd name="connsiteX2" fmla="*/ 295966 w 501491"/>
                  <a:gd name="connsiteY2" fmla="*/ 194810 h 231457"/>
                  <a:gd name="connsiteX3" fmla="*/ 289965 w 501491"/>
                  <a:gd name="connsiteY3" fmla="*/ 195667 h 231457"/>
                  <a:gd name="connsiteX4" fmla="*/ 16502 w 501491"/>
                  <a:gd name="connsiteY4" fmla="*/ 3215 h 231457"/>
                  <a:gd name="connsiteX5" fmla="*/ 3215 w 501491"/>
                  <a:gd name="connsiteY5" fmla="*/ 29361 h 231457"/>
                  <a:gd name="connsiteX6" fmla="*/ 289536 w 501491"/>
                  <a:gd name="connsiteY6" fmla="*/ 230814 h 231457"/>
                  <a:gd name="connsiteX7" fmla="*/ 498277 w 501491"/>
                  <a:gd name="connsiteY7" fmla="*/ 194810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1491" h="231457">
                    <a:moveTo>
                      <a:pt x="498277" y="194810"/>
                    </a:moveTo>
                    <a:cubicBezTo>
                      <a:pt x="493562" y="184094"/>
                      <a:pt x="488847" y="173379"/>
                      <a:pt x="483704" y="162234"/>
                    </a:cubicBezTo>
                    <a:lnTo>
                      <a:pt x="295966" y="194810"/>
                    </a:lnTo>
                    <a:lnTo>
                      <a:pt x="289965" y="195667"/>
                    </a:lnTo>
                    <a:lnTo>
                      <a:pt x="16502" y="3215"/>
                    </a:lnTo>
                    <a:cubicBezTo>
                      <a:pt x="12216" y="11787"/>
                      <a:pt x="7501" y="20788"/>
                      <a:pt x="3215" y="29361"/>
                    </a:cubicBezTo>
                    <a:lnTo>
                      <a:pt x="289536" y="230814"/>
                    </a:lnTo>
                    <a:lnTo>
                      <a:pt x="498277" y="1948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73">
                <a:extLst>
                  <a:ext uri="{FF2B5EF4-FFF2-40B4-BE49-F238E27FC236}">
                    <a16:creationId xmlns:a16="http://schemas.microsoft.com/office/drawing/2014/main" id="{5360498C-0C63-4BB7-A627-011147DA0F05}"/>
                  </a:ext>
                </a:extLst>
              </p:cNvPr>
              <p:cNvSpPr/>
              <p:nvPr/>
            </p:nvSpPr>
            <p:spPr>
              <a:xfrm>
                <a:off x="6661571" y="5113282"/>
                <a:ext cx="488633" cy="287179"/>
              </a:xfrm>
              <a:custGeom>
                <a:avLst/>
                <a:gdLst>
                  <a:gd name="connsiteX0" fmla="*/ 340114 w 488632"/>
                  <a:gd name="connsiteY0" fmla="*/ 38791 h 287178"/>
                  <a:gd name="connsiteX1" fmla="*/ 340114 w 488632"/>
                  <a:gd name="connsiteY1" fmla="*/ 38791 h 287178"/>
                  <a:gd name="connsiteX2" fmla="*/ 343972 w 488632"/>
                  <a:gd name="connsiteY2" fmla="*/ 38362 h 287178"/>
                  <a:gd name="connsiteX3" fmla="*/ 435697 w 488632"/>
                  <a:gd name="connsiteY3" fmla="*/ 102656 h 287178"/>
                  <a:gd name="connsiteX4" fmla="*/ 436555 w 488632"/>
                  <a:gd name="connsiteY4" fmla="*/ 106514 h 287178"/>
                  <a:gd name="connsiteX5" fmla="*/ 465272 w 488632"/>
                  <a:gd name="connsiteY5" fmla="*/ 271534 h 287178"/>
                  <a:gd name="connsiteX6" fmla="*/ 487132 w 488632"/>
                  <a:gd name="connsiteY6" fmla="*/ 286965 h 287178"/>
                  <a:gd name="connsiteX7" fmla="*/ 480274 w 488632"/>
                  <a:gd name="connsiteY7" fmla="*/ 251817 h 287178"/>
                  <a:gd name="connsiteX8" fmla="*/ 461844 w 488632"/>
                  <a:gd name="connsiteY8" fmla="*/ 131802 h 287178"/>
                  <a:gd name="connsiteX9" fmla="*/ 451128 w 488632"/>
                  <a:gd name="connsiteY9" fmla="*/ 87226 h 287178"/>
                  <a:gd name="connsiteX10" fmla="*/ 344400 w 488632"/>
                  <a:gd name="connsiteY10" fmla="*/ 12216 h 287178"/>
                  <a:gd name="connsiteX11" fmla="*/ 85511 w 488632"/>
                  <a:gd name="connsiteY11" fmla="*/ 57222 h 287178"/>
                  <a:gd name="connsiteX12" fmla="*/ 81225 w 488632"/>
                  <a:gd name="connsiteY12" fmla="*/ 58079 h 287178"/>
                  <a:gd name="connsiteX13" fmla="*/ 3215 w 488632"/>
                  <a:gd name="connsiteY13" fmla="*/ 3215 h 287178"/>
                  <a:gd name="connsiteX14" fmla="*/ 6644 w 488632"/>
                  <a:gd name="connsiteY14" fmla="*/ 19074 h 287178"/>
                  <a:gd name="connsiteX15" fmla="*/ 95369 w 488632"/>
                  <a:gd name="connsiteY15" fmla="*/ 81653 h 287178"/>
                  <a:gd name="connsiteX16" fmla="*/ 340114 w 488632"/>
                  <a:gd name="connsiteY16" fmla="*/ 38791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8632" h="287178">
                    <a:moveTo>
                      <a:pt x="340114" y="38791"/>
                    </a:moveTo>
                    <a:lnTo>
                      <a:pt x="340114" y="38791"/>
                    </a:lnTo>
                    <a:lnTo>
                      <a:pt x="343972" y="38362"/>
                    </a:lnTo>
                    <a:lnTo>
                      <a:pt x="435697" y="102656"/>
                    </a:lnTo>
                    <a:lnTo>
                      <a:pt x="436555" y="106514"/>
                    </a:lnTo>
                    <a:lnTo>
                      <a:pt x="465272" y="271534"/>
                    </a:lnTo>
                    <a:lnTo>
                      <a:pt x="487132" y="286965"/>
                    </a:lnTo>
                    <a:cubicBezTo>
                      <a:pt x="484989" y="275392"/>
                      <a:pt x="482417" y="263819"/>
                      <a:pt x="480274" y="251817"/>
                    </a:cubicBezTo>
                    <a:cubicBezTo>
                      <a:pt x="471702" y="211955"/>
                      <a:pt x="469559" y="171236"/>
                      <a:pt x="461844" y="131802"/>
                    </a:cubicBezTo>
                    <a:cubicBezTo>
                      <a:pt x="458843" y="116800"/>
                      <a:pt x="455414" y="101798"/>
                      <a:pt x="451128" y="87226"/>
                    </a:cubicBezTo>
                    <a:lnTo>
                      <a:pt x="344400" y="12216"/>
                    </a:lnTo>
                    <a:lnTo>
                      <a:pt x="85511" y="57222"/>
                    </a:lnTo>
                    <a:lnTo>
                      <a:pt x="81225" y="58079"/>
                    </a:lnTo>
                    <a:lnTo>
                      <a:pt x="3215" y="3215"/>
                    </a:lnTo>
                    <a:cubicBezTo>
                      <a:pt x="4501" y="8359"/>
                      <a:pt x="5358" y="13930"/>
                      <a:pt x="6644" y="19074"/>
                    </a:cubicBezTo>
                    <a:lnTo>
                      <a:pt x="95369" y="81653"/>
                    </a:lnTo>
                    <a:lnTo>
                      <a:pt x="340114" y="38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74">
                <a:extLst>
                  <a:ext uri="{FF2B5EF4-FFF2-40B4-BE49-F238E27FC236}">
                    <a16:creationId xmlns:a16="http://schemas.microsoft.com/office/drawing/2014/main" id="{8CB8B419-D5DA-4FA5-8F0D-73C69E6C2B71}"/>
                  </a:ext>
                </a:extLst>
              </p:cNvPr>
              <p:cNvSpPr/>
              <p:nvPr/>
            </p:nvSpPr>
            <p:spPr>
              <a:xfrm>
                <a:off x="6554843" y="4907542"/>
                <a:ext cx="505778" cy="171450"/>
              </a:xfrm>
              <a:custGeom>
                <a:avLst/>
                <a:gdLst>
                  <a:gd name="connsiteX0" fmla="*/ 457557 w 505777"/>
                  <a:gd name="connsiteY0" fmla="*/ 127945 h 171450"/>
                  <a:gd name="connsiteX1" fmla="*/ 465701 w 505777"/>
                  <a:gd name="connsiteY1" fmla="*/ 126659 h 171450"/>
                  <a:gd name="connsiteX2" fmla="*/ 505992 w 505777"/>
                  <a:gd name="connsiteY2" fmla="*/ 154948 h 171450"/>
                  <a:gd name="connsiteX3" fmla="*/ 485847 w 505777"/>
                  <a:gd name="connsiteY3" fmla="*/ 109514 h 171450"/>
                  <a:gd name="connsiteX4" fmla="*/ 471702 w 505777"/>
                  <a:gd name="connsiteY4" fmla="*/ 99655 h 171450"/>
                  <a:gd name="connsiteX5" fmla="*/ 213670 w 505777"/>
                  <a:gd name="connsiteY5" fmla="*/ 144661 h 171450"/>
                  <a:gd name="connsiteX6" fmla="*/ 205526 w 505777"/>
                  <a:gd name="connsiteY6" fmla="*/ 145947 h 171450"/>
                  <a:gd name="connsiteX7" fmla="*/ 3215 w 505777"/>
                  <a:gd name="connsiteY7" fmla="*/ 3215 h 171450"/>
                  <a:gd name="connsiteX8" fmla="*/ 3215 w 505777"/>
                  <a:gd name="connsiteY8" fmla="*/ 3215 h 171450"/>
                  <a:gd name="connsiteX9" fmla="*/ 26789 w 505777"/>
                  <a:gd name="connsiteY9" fmla="*/ 39219 h 171450"/>
                  <a:gd name="connsiteX10" fmla="*/ 213241 w 505777"/>
                  <a:gd name="connsiteY10" fmla="*/ 170378 h 171450"/>
                  <a:gd name="connsiteX11" fmla="*/ 457557 w 505777"/>
                  <a:gd name="connsiteY11" fmla="*/ 12794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777" h="171450">
                    <a:moveTo>
                      <a:pt x="457557" y="127945"/>
                    </a:moveTo>
                    <a:lnTo>
                      <a:pt x="465701" y="126659"/>
                    </a:lnTo>
                    <a:lnTo>
                      <a:pt x="505992" y="154948"/>
                    </a:lnTo>
                    <a:cubicBezTo>
                      <a:pt x="499562" y="139946"/>
                      <a:pt x="492705" y="124516"/>
                      <a:pt x="485847" y="109514"/>
                    </a:cubicBezTo>
                    <a:lnTo>
                      <a:pt x="471702" y="99655"/>
                    </a:lnTo>
                    <a:lnTo>
                      <a:pt x="213670" y="144661"/>
                    </a:lnTo>
                    <a:lnTo>
                      <a:pt x="205526" y="145947"/>
                    </a:lnTo>
                    <a:lnTo>
                      <a:pt x="3215" y="3215"/>
                    </a:lnTo>
                    <a:cubicBezTo>
                      <a:pt x="3215" y="3215"/>
                      <a:pt x="3215" y="3215"/>
                      <a:pt x="3215" y="3215"/>
                    </a:cubicBezTo>
                    <a:cubicBezTo>
                      <a:pt x="10073" y="15645"/>
                      <a:pt x="18217" y="27647"/>
                      <a:pt x="26789" y="39219"/>
                    </a:cubicBezTo>
                    <a:lnTo>
                      <a:pt x="213241" y="170378"/>
                    </a:lnTo>
                    <a:lnTo>
                      <a:pt x="457557" y="127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75">
                <a:extLst>
                  <a:ext uri="{FF2B5EF4-FFF2-40B4-BE49-F238E27FC236}">
                    <a16:creationId xmlns:a16="http://schemas.microsoft.com/office/drawing/2014/main" id="{68A7AA39-1368-4E70-8487-41527762A5DE}"/>
                  </a:ext>
                </a:extLst>
              </p:cNvPr>
              <p:cNvSpPr/>
              <p:nvPr/>
            </p:nvSpPr>
            <p:spPr>
              <a:xfrm>
                <a:off x="6670143" y="5155716"/>
                <a:ext cx="518636" cy="445770"/>
              </a:xfrm>
              <a:custGeom>
                <a:avLst/>
                <a:gdLst>
                  <a:gd name="connsiteX0" fmla="*/ 326827 w 518636"/>
                  <a:gd name="connsiteY0" fmla="*/ 34505 h 445770"/>
                  <a:gd name="connsiteX1" fmla="*/ 326827 w 518636"/>
                  <a:gd name="connsiteY1" fmla="*/ 34505 h 445770"/>
                  <a:gd name="connsiteX2" fmla="*/ 330684 w 518636"/>
                  <a:gd name="connsiteY2" fmla="*/ 33647 h 445770"/>
                  <a:gd name="connsiteX3" fmla="*/ 392406 w 518636"/>
                  <a:gd name="connsiteY3" fmla="*/ 77367 h 445770"/>
                  <a:gd name="connsiteX4" fmla="*/ 392835 w 518636"/>
                  <a:gd name="connsiteY4" fmla="*/ 81225 h 445770"/>
                  <a:gd name="connsiteX5" fmla="*/ 405693 w 518636"/>
                  <a:gd name="connsiteY5" fmla="*/ 153662 h 445770"/>
                  <a:gd name="connsiteX6" fmla="*/ 406551 w 518636"/>
                  <a:gd name="connsiteY6" fmla="*/ 157520 h 445770"/>
                  <a:gd name="connsiteX7" fmla="*/ 358974 w 518636"/>
                  <a:gd name="connsiteY7" fmla="*/ 225243 h 445770"/>
                  <a:gd name="connsiteX8" fmla="*/ 367117 w 518636"/>
                  <a:gd name="connsiteY8" fmla="*/ 272391 h 445770"/>
                  <a:gd name="connsiteX9" fmla="*/ 469559 w 518636"/>
                  <a:gd name="connsiteY9" fmla="*/ 344400 h 445770"/>
                  <a:gd name="connsiteX10" fmla="*/ 469987 w 518636"/>
                  <a:gd name="connsiteY10" fmla="*/ 348258 h 445770"/>
                  <a:gd name="connsiteX11" fmla="*/ 484132 w 518636"/>
                  <a:gd name="connsiteY11" fmla="*/ 428840 h 445770"/>
                  <a:gd name="connsiteX12" fmla="*/ 510278 w 518636"/>
                  <a:gd name="connsiteY12" fmla="*/ 436126 h 445770"/>
                  <a:gd name="connsiteX13" fmla="*/ 517993 w 518636"/>
                  <a:gd name="connsiteY13" fmla="*/ 443413 h 445770"/>
                  <a:gd name="connsiteX14" fmla="*/ 483703 w 518636"/>
                  <a:gd name="connsiteY14" fmla="*/ 271534 h 445770"/>
                  <a:gd name="connsiteX15" fmla="*/ 438269 w 518636"/>
                  <a:gd name="connsiteY15" fmla="*/ 239816 h 445770"/>
                  <a:gd name="connsiteX16" fmla="*/ 437412 w 518636"/>
                  <a:gd name="connsiteY16" fmla="*/ 235958 h 445770"/>
                  <a:gd name="connsiteX17" fmla="*/ 409123 w 518636"/>
                  <a:gd name="connsiteY17" fmla="*/ 70938 h 445770"/>
                  <a:gd name="connsiteX18" fmla="*/ 330684 w 518636"/>
                  <a:gd name="connsiteY18" fmla="*/ 15645 h 445770"/>
                  <a:gd name="connsiteX19" fmla="*/ 86368 w 518636"/>
                  <a:gd name="connsiteY19" fmla="*/ 57650 h 445770"/>
                  <a:gd name="connsiteX20" fmla="*/ 82082 w 518636"/>
                  <a:gd name="connsiteY20" fmla="*/ 58507 h 445770"/>
                  <a:gd name="connsiteX21" fmla="*/ 3215 w 518636"/>
                  <a:gd name="connsiteY21" fmla="*/ 3215 h 445770"/>
                  <a:gd name="connsiteX22" fmla="*/ 9215 w 518636"/>
                  <a:gd name="connsiteY22" fmla="*/ 36648 h 445770"/>
                  <a:gd name="connsiteX23" fmla="*/ 67937 w 518636"/>
                  <a:gd name="connsiteY23" fmla="*/ 77796 h 445770"/>
                  <a:gd name="connsiteX24" fmla="*/ 326827 w 518636"/>
                  <a:gd name="connsiteY24" fmla="*/ 34505 h 4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8636" h="445770">
                    <a:moveTo>
                      <a:pt x="326827" y="34505"/>
                    </a:moveTo>
                    <a:lnTo>
                      <a:pt x="326827" y="34505"/>
                    </a:lnTo>
                    <a:lnTo>
                      <a:pt x="330684" y="33647"/>
                    </a:lnTo>
                    <a:lnTo>
                      <a:pt x="392406" y="77367"/>
                    </a:lnTo>
                    <a:lnTo>
                      <a:pt x="392835" y="81225"/>
                    </a:lnTo>
                    <a:lnTo>
                      <a:pt x="405693" y="153662"/>
                    </a:lnTo>
                    <a:lnTo>
                      <a:pt x="406551" y="157520"/>
                    </a:lnTo>
                    <a:lnTo>
                      <a:pt x="358974" y="225243"/>
                    </a:lnTo>
                    <a:lnTo>
                      <a:pt x="367117" y="272391"/>
                    </a:lnTo>
                    <a:lnTo>
                      <a:pt x="469559" y="344400"/>
                    </a:lnTo>
                    <a:lnTo>
                      <a:pt x="469987" y="348258"/>
                    </a:lnTo>
                    <a:lnTo>
                      <a:pt x="484132" y="428840"/>
                    </a:lnTo>
                    <a:cubicBezTo>
                      <a:pt x="493133" y="428411"/>
                      <a:pt x="502134" y="430554"/>
                      <a:pt x="510278" y="436126"/>
                    </a:cubicBezTo>
                    <a:cubicBezTo>
                      <a:pt x="513279" y="438269"/>
                      <a:pt x="515850" y="440841"/>
                      <a:pt x="517993" y="443413"/>
                    </a:cubicBezTo>
                    <a:cubicBezTo>
                      <a:pt x="506420" y="386406"/>
                      <a:pt x="494848" y="328970"/>
                      <a:pt x="483703" y="271534"/>
                    </a:cubicBezTo>
                    <a:lnTo>
                      <a:pt x="438269" y="239816"/>
                    </a:lnTo>
                    <a:lnTo>
                      <a:pt x="437412" y="235958"/>
                    </a:lnTo>
                    <a:lnTo>
                      <a:pt x="409123" y="70938"/>
                    </a:lnTo>
                    <a:lnTo>
                      <a:pt x="330684" y="15645"/>
                    </a:lnTo>
                    <a:lnTo>
                      <a:pt x="86368" y="57650"/>
                    </a:lnTo>
                    <a:lnTo>
                      <a:pt x="82082" y="58507"/>
                    </a:lnTo>
                    <a:lnTo>
                      <a:pt x="3215" y="3215"/>
                    </a:lnTo>
                    <a:cubicBezTo>
                      <a:pt x="5358" y="14359"/>
                      <a:pt x="7501" y="25504"/>
                      <a:pt x="9215" y="36648"/>
                    </a:cubicBezTo>
                    <a:lnTo>
                      <a:pt x="67937" y="77796"/>
                    </a:lnTo>
                    <a:lnTo>
                      <a:pt x="326827" y="345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76">
                <a:extLst>
                  <a:ext uri="{FF2B5EF4-FFF2-40B4-BE49-F238E27FC236}">
                    <a16:creationId xmlns:a16="http://schemas.microsoft.com/office/drawing/2014/main" id="{9C47C45D-EA1E-4298-B651-53277769DF5C}"/>
                  </a:ext>
                </a:extLst>
              </p:cNvPr>
              <p:cNvSpPr/>
              <p:nvPr/>
            </p:nvSpPr>
            <p:spPr>
              <a:xfrm>
                <a:off x="6638425" y="5033986"/>
                <a:ext cx="467201" cy="137160"/>
              </a:xfrm>
              <a:custGeom>
                <a:avLst/>
                <a:gdLst>
                  <a:gd name="connsiteX0" fmla="*/ 368403 w 467201"/>
                  <a:gd name="connsiteY0" fmla="*/ 71795 h 137160"/>
                  <a:gd name="connsiteX1" fmla="*/ 368403 w 467201"/>
                  <a:gd name="connsiteY1" fmla="*/ 71795 h 137160"/>
                  <a:gd name="connsiteX2" fmla="*/ 372261 w 467201"/>
                  <a:gd name="connsiteY2" fmla="*/ 70938 h 137160"/>
                  <a:gd name="connsiteX3" fmla="*/ 464415 w 467201"/>
                  <a:gd name="connsiteY3" fmla="*/ 136088 h 137160"/>
                  <a:gd name="connsiteX4" fmla="*/ 449842 w 467201"/>
                  <a:gd name="connsiteY4" fmla="*/ 96227 h 137160"/>
                  <a:gd name="connsiteX5" fmla="*/ 372690 w 467201"/>
                  <a:gd name="connsiteY5" fmla="*/ 41791 h 137160"/>
                  <a:gd name="connsiteX6" fmla="*/ 128373 w 467201"/>
                  <a:gd name="connsiteY6" fmla="*/ 84225 h 137160"/>
                  <a:gd name="connsiteX7" fmla="*/ 120229 w 467201"/>
                  <a:gd name="connsiteY7" fmla="*/ 85940 h 137160"/>
                  <a:gd name="connsiteX8" fmla="*/ 3215 w 467201"/>
                  <a:gd name="connsiteY8" fmla="*/ 3215 h 137160"/>
                  <a:gd name="connsiteX9" fmla="*/ 20788 w 467201"/>
                  <a:gd name="connsiteY9" fmla="*/ 53793 h 137160"/>
                  <a:gd name="connsiteX10" fmla="*/ 109942 w 467201"/>
                  <a:gd name="connsiteY10" fmla="*/ 116372 h 137160"/>
                  <a:gd name="connsiteX11" fmla="*/ 368403 w 467201"/>
                  <a:gd name="connsiteY11" fmla="*/ 71795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7201" h="137160">
                    <a:moveTo>
                      <a:pt x="368403" y="71795"/>
                    </a:moveTo>
                    <a:lnTo>
                      <a:pt x="368403" y="71795"/>
                    </a:lnTo>
                    <a:lnTo>
                      <a:pt x="372261" y="70938"/>
                    </a:lnTo>
                    <a:lnTo>
                      <a:pt x="464415" y="136088"/>
                    </a:lnTo>
                    <a:cubicBezTo>
                      <a:pt x="459700" y="122801"/>
                      <a:pt x="454986" y="109514"/>
                      <a:pt x="449842" y="96227"/>
                    </a:cubicBezTo>
                    <a:lnTo>
                      <a:pt x="372690" y="41791"/>
                    </a:lnTo>
                    <a:lnTo>
                      <a:pt x="128373" y="84225"/>
                    </a:lnTo>
                    <a:lnTo>
                      <a:pt x="120229" y="85940"/>
                    </a:lnTo>
                    <a:lnTo>
                      <a:pt x="3215" y="3215"/>
                    </a:lnTo>
                    <a:cubicBezTo>
                      <a:pt x="10930" y="19503"/>
                      <a:pt x="16502" y="36219"/>
                      <a:pt x="20788" y="53793"/>
                    </a:cubicBezTo>
                    <a:lnTo>
                      <a:pt x="109942" y="116372"/>
                    </a:lnTo>
                    <a:lnTo>
                      <a:pt x="368403" y="717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77">
                <a:extLst>
                  <a:ext uri="{FF2B5EF4-FFF2-40B4-BE49-F238E27FC236}">
                    <a16:creationId xmlns:a16="http://schemas.microsoft.com/office/drawing/2014/main" id="{BEB50006-D7D2-4BF0-B1CC-6E2495AD9EE1}"/>
                  </a:ext>
                </a:extLst>
              </p:cNvPr>
              <p:cNvSpPr/>
              <p:nvPr/>
            </p:nvSpPr>
            <p:spPr>
              <a:xfrm>
                <a:off x="6681287" y="5207151"/>
                <a:ext cx="548640" cy="582930"/>
              </a:xfrm>
              <a:custGeom>
                <a:avLst/>
                <a:gdLst>
                  <a:gd name="connsiteX0" fmla="*/ 515422 w 548640"/>
                  <a:gd name="connsiteY0" fmla="*/ 433554 h 582930"/>
                  <a:gd name="connsiteX1" fmla="*/ 515422 w 548640"/>
                  <a:gd name="connsiteY1" fmla="*/ 433554 h 582930"/>
                  <a:gd name="connsiteX2" fmla="*/ 509421 w 548640"/>
                  <a:gd name="connsiteY2" fmla="*/ 445127 h 582930"/>
                  <a:gd name="connsiteX3" fmla="*/ 449414 w 548640"/>
                  <a:gd name="connsiteY3" fmla="*/ 455843 h 582930"/>
                  <a:gd name="connsiteX4" fmla="*/ 439126 w 548640"/>
                  <a:gd name="connsiteY4" fmla="*/ 395835 h 582930"/>
                  <a:gd name="connsiteX5" fmla="*/ 453700 w 548640"/>
                  <a:gd name="connsiteY5" fmla="*/ 383405 h 582930"/>
                  <a:gd name="connsiteX6" fmla="*/ 439984 w 548640"/>
                  <a:gd name="connsiteY6" fmla="*/ 304967 h 582930"/>
                  <a:gd name="connsiteX7" fmla="*/ 337542 w 548640"/>
                  <a:gd name="connsiteY7" fmla="*/ 232958 h 582930"/>
                  <a:gd name="connsiteX8" fmla="*/ 336685 w 548640"/>
                  <a:gd name="connsiteY8" fmla="*/ 229100 h 582930"/>
                  <a:gd name="connsiteX9" fmla="*/ 327255 w 548640"/>
                  <a:gd name="connsiteY9" fmla="*/ 173379 h 582930"/>
                  <a:gd name="connsiteX10" fmla="*/ 326398 w 548640"/>
                  <a:gd name="connsiteY10" fmla="*/ 169521 h 582930"/>
                  <a:gd name="connsiteX11" fmla="*/ 373975 w 548640"/>
                  <a:gd name="connsiteY11" fmla="*/ 101798 h 582930"/>
                  <a:gd name="connsiteX12" fmla="*/ 362831 w 548640"/>
                  <a:gd name="connsiteY12" fmla="*/ 37076 h 582930"/>
                  <a:gd name="connsiteX13" fmla="*/ 314397 w 548640"/>
                  <a:gd name="connsiteY13" fmla="*/ 3215 h 582930"/>
                  <a:gd name="connsiteX14" fmla="*/ 56793 w 548640"/>
                  <a:gd name="connsiteY14" fmla="*/ 47792 h 582930"/>
                  <a:gd name="connsiteX15" fmla="*/ 52507 w 548640"/>
                  <a:gd name="connsiteY15" fmla="*/ 48649 h 582930"/>
                  <a:gd name="connsiteX16" fmla="*/ 3215 w 548640"/>
                  <a:gd name="connsiteY16" fmla="*/ 13930 h 582930"/>
                  <a:gd name="connsiteX17" fmla="*/ 10930 w 548640"/>
                  <a:gd name="connsiteY17" fmla="*/ 59794 h 582930"/>
                  <a:gd name="connsiteX18" fmla="*/ 73081 w 548640"/>
                  <a:gd name="connsiteY18" fmla="*/ 103513 h 582930"/>
                  <a:gd name="connsiteX19" fmla="*/ 247531 w 548640"/>
                  <a:gd name="connsiteY19" fmla="*/ 72652 h 582930"/>
                  <a:gd name="connsiteX20" fmla="*/ 253532 w 548640"/>
                  <a:gd name="connsiteY20" fmla="*/ 59794 h 582930"/>
                  <a:gd name="connsiteX21" fmla="*/ 313111 w 548640"/>
                  <a:gd name="connsiteY21" fmla="*/ 49506 h 582930"/>
                  <a:gd name="connsiteX22" fmla="*/ 323826 w 548640"/>
                  <a:gd name="connsiteY22" fmla="*/ 109514 h 582930"/>
                  <a:gd name="connsiteX23" fmla="*/ 263819 w 548640"/>
                  <a:gd name="connsiteY23" fmla="*/ 119801 h 582930"/>
                  <a:gd name="connsiteX24" fmla="*/ 246674 w 548640"/>
                  <a:gd name="connsiteY24" fmla="*/ 93226 h 582930"/>
                  <a:gd name="connsiteX25" fmla="*/ 72223 w 548640"/>
                  <a:gd name="connsiteY25" fmla="*/ 123658 h 582930"/>
                  <a:gd name="connsiteX26" fmla="*/ 67937 w 548640"/>
                  <a:gd name="connsiteY26" fmla="*/ 124516 h 582930"/>
                  <a:gd name="connsiteX27" fmla="*/ 15216 w 548640"/>
                  <a:gd name="connsiteY27" fmla="*/ 87654 h 582930"/>
                  <a:gd name="connsiteX28" fmla="*/ 19502 w 548640"/>
                  <a:gd name="connsiteY28" fmla="*/ 112086 h 582930"/>
                  <a:gd name="connsiteX29" fmla="*/ 58079 w 548640"/>
                  <a:gd name="connsiteY29" fmla="*/ 139089 h 582930"/>
                  <a:gd name="connsiteX30" fmla="*/ 200811 w 548640"/>
                  <a:gd name="connsiteY30" fmla="*/ 114229 h 582930"/>
                  <a:gd name="connsiteX31" fmla="*/ 204668 w 548640"/>
                  <a:gd name="connsiteY31" fmla="*/ 113800 h 582930"/>
                  <a:gd name="connsiteX32" fmla="*/ 278392 w 548640"/>
                  <a:gd name="connsiteY32" fmla="*/ 165664 h 582930"/>
                  <a:gd name="connsiteX33" fmla="*/ 279249 w 548640"/>
                  <a:gd name="connsiteY33" fmla="*/ 169521 h 582930"/>
                  <a:gd name="connsiteX34" fmla="*/ 299823 w 548640"/>
                  <a:gd name="connsiteY34" fmla="*/ 287393 h 582930"/>
                  <a:gd name="connsiteX35" fmla="*/ 307110 w 548640"/>
                  <a:gd name="connsiteY35" fmla="*/ 292537 h 582930"/>
                  <a:gd name="connsiteX36" fmla="*/ 361117 w 548640"/>
                  <a:gd name="connsiteY36" fmla="*/ 288679 h 582930"/>
                  <a:gd name="connsiteX37" fmla="*/ 371404 w 548640"/>
                  <a:gd name="connsiteY37" fmla="*/ 348686 h 582930"/>
                  <a:gd name="connsiteX38" fmla="*/ 311825 w 548640"/>
                  <a:gd name="connsiteY38" fmla="*/ 358973 h 582930"/>
                  <a:gd name="connsiteX39" fmla="*/ 296394 w 548640"/>
                  <a:gd name="connsiteY39" fmla="*/ 309253 h 582930"/>
                  <a:gd name="connsiteX40" fmla="*/ 281821 w 548640"/>
                  <a:gd name="connsiteY40" fmla="*/ 298966 h 582930"/>
                  <a:gd name="connsiteX41" fmla="*/ 280964 w 548640"/>
                  <a:gd name="connsiteY41" fmla="*/ 294680 h 582930"/>
                  <a:gd name="connsiteX42" fmla="*/ 260819 w 548640"/>
                  <a:gd name="connsiteY42" fmla="*/ 177665 h 582930"/>
                  <a:gd name="connsiteX43" fmla="*/ 199954 w 548640"/>
                  <a:gd name="connsiteY43" fmla="*/ 134803 h 582930"/>
                  <a:gd name="connsiteX44" fmla="*/ 57222 w 548640"/>
                  <a:gd name="connsiteY44" fmla="*/ 159663 h 582930"/>
                  <a:gd name="connsiteX45" fmla="*/ 53364 w 548640"/>
                  <a:gd name="connsiteY45" fmla="*/ 160091 h 582930"/>
                  <a:gd name="connsiteX46" fmla="*/ 24646 w 548640"/>
                  <a:gd name="connsiteY46" fmla="*/ 139946 h 582930"/>
                  <a:gd name="connsiteX47" fmla="*/ 27646 w 548640"/>
                  <a:gd name="connsiteY47" fmla="*/ 156663 h 582930"/>
                  <a:gd name="connsiteX48" fmla="*/ 119801 w 548640"/>
                  <a:gd name="connsiteY48" fmla="*/ 221385 h 582930"/>
                  <a:gd name="connsiteX49" fmla="*/ 153233 w 548640"/>
                  <a:gd name="connsiteY49" fmla="*/ 215813 h 582930"/>
                  <a:gd name="connsiteX50" fmla="*/ 160949 w 548640"/>
                  <a:gd name="connsiteY50" fmla="*/ 193096 h 582930"/>
                  <a:gd name="connsiteX51" fmla="*/ 220528 w 548640"/>
                  <a:gd name="connsiteY51" fmla="*/ 182809 h 582930"/>
                  <a:gd name="connsiteX52" fmla="*/ 231243 w 548640"/>
                  <a:gd name="connsiteY52" fmla="*/ 242388 h 582930"/>
                  <a:gd name="connsiteX53" fmla="*/ 171236 w 548640"/>
                  <a:gd name="connsiteY53" fmla="*/ 252675 h 582930"/>
                  <a:gd name="connsiteX54" fmla="*/ 157091 w 548640"/>
                  <a:gd name="connsiteY54" fmla="*/ 235101 h 582930"/>
                  <a:gd name="connsiteX55" fmla="*/ 115515 w 548640"/>
                  <a:gd name="connsiteY55" fmla="*/ 242388 h 582930"/>
                  <a:gd name="connsiteX56" fmla="*/ 34076 w 548640"/>
                  <a:gd name="connsiteY56" fmla="*/ 184952 h 582930"/>
                  <a:gd name="connsiteX57" fmla="*/ 42220 w 548640"/>
                  <a:gd name="connsiteY57" fmla="*/ 220099 h 582930"/>
                  <a:gd name="connsiteX58" fmla="*/ 44363 w 548640"/>
                  <a:gd name="connsiteY58" fmla="*/ 226957 h 582930"/>
                  <a:gd name="connsiteX59" fmla="*/ 545854 w 548640"/>
                  <a:gd name="connsiteY59" fmla="*/ 580144 h 582930"/>
                  <a:gd name="connsiteX60" fmla="*/ 515422 w 548640"/>
                  <a:gd name="connsiteY60" fmla="*/ 433554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48640" h="582930">
                    <a:moveTo>
                      <a:pt x="515422" y="433554"/>
                    </a:moveTo>
                    <a:lnTo>
                      <a:pt x="515422" y="433554"/>
                    </a:lnTo>
                    <a:cubicBezTo>
                      <a:pt x="514136" y="437412"/>
                      <a:pt x="511993" y="441698"/>
                      <a:pt x="509421" y="445127"/>
                    </a:cubicBezTo>
                    <a:cubicBezTo>
                      <a:pt x="495705" y="464415"/>
                      <a:pt x="468702" y="469130"/>
                      <a:pt x="449414" y="455843"/>
                    </a:cubicBezTo>
                    <a:cubicBezTo>
                      <a:pt x="430125" y="442555"/>
                      <a:pt x="425410" y="415552"/>
                      <a:pt x="439126" y="395835"/>
                    </a:cubicBezTo>
                    <a:cubicBezTo>
                      <a:pt x="442984" y="390263"/>
                      <a:pt x="448127" y="386406"/>
                      <a:pt x="453700" y="383405"/>
                    </a:cubicBezTo>
                    <a:lnTo>
                      <a:pt x="439984" y="304967"/>
                    </a:lnTo>
                    <a:lnTo>
                      <a:pt x="337542" y="232958"/>
                    </a:lnTo>
                    <a:lnTo>
                      <a:pt x="336685" y="229100"/>
                    </a:lnTo>
                    <a:lnTo>
                      <a:pt x="327255" y="173379"/>
                    </a:lnTo>
                    <a:lnTo>
                      <a:pt x="326398" y="169521"/>
                    </a:lnTo>
                    <a:lnTo>
                      <a:pt x="373975" y="101798"/>
                    </a:lnTo>
                    <a:lnTo>
                      <a:pt x="362831" y="37076"/>
                    </a:lnTo>
                    <a:lnTo>
                      <a:pt x="314397" y="3215"/>
                    </a:lnTo>
                    <a:lnTo>
                      <a:pt x="56793" y="47792"/>
                    </a:lnTo>
                    <a:lnTo>
                      <a:pt x="52507" y="48649"/>
                    </a:lnTo>
                    <a:lnTo>
                      <a:pt x="3215" y="13930"/>
                    </a:lnTo>
                    <a:cubicBezTo>
                      <a:pt x="5787" y="29361"/>
                      <a:pt x="8358" y="44363"/>
                      <a:pt x="10930" y="59794"/>
                    </a:cubicBezTo>
                    <a:lnTo>
                      <a:pt x="73081" y="103513"/>
                    </a:lnTo>
                    <a:lnTo>
                      <a:pt x="247531" y="72652"/>
                    </a:lnTo>
                    <a:cubicBezTo>
                      <a:pt x="248817" y="68366"/>
                      <a:pt x="250960" y="63651"/>
                      <a:pt x="253532" y="59794"/>
                    </a:cubicBezTo>
                    <a:cubicBezTo>
                      <a:pt x="267248" y="40505"/>
                      <a:pt x="293822" y="35790"/>
                      <a:pt x="313111" y="49506"/>
                    </a:cubicBezTo>
                    <a:cubicBezTo>
                      <a:pt x="332399" y="63222"/>
                      <a:pt x="337542" y="90226"/>
                      <a:pt x="323826" y="109514"/>
                    </a:cubicBezTo>
                    <a:cubicBezTo>
                      <a:pt x="310110" y="128802"/>
                      <a:pt x="283107" y="133517"/>
                      <a:pt x="263819" y="119801"/>
                    </a:cubicBezTo>
                    <a:cubicBezTo>
                      <a:pt x="254389" y="113372"/>
                      <a:pt x="248817" y="103513"/>
                      <a:pt x="246674" y="93226"/>
                    </a:cubicBezTo>
                    <a:lnTo>
                      <a:pt x="72223" y="123658"/>
                    </a:lnTo>
                    <a:lnTo>
                      <a:pt x="67937" y="124516"/>
                    </a:lnTo>
                    <a:lnTo>
                      <a:pt x="15216" y="87654"/>
                    </a:lnTo>
                    <a:cubicBezTo>
                      <a:pt x="16502" y="95798"/>
                      <a:pt x="18217" y="103942"/>
                      <a:pt x="19502" y="112086"/>
                    </a:cubicBezTo>
                    <a:lnTo>
                      <a:pt x="58079" y="139089"/>
                    </a:lnTo>
                    <a:lnTo>
                      <a:pt x="200811" y="114229"/>
                    </a:lnTo>
                    <a:lnTo>
                      <a:pt x="204668" y="113800"/>
                    </a:lnTo>
                    <a:lnTo>
                      <a:pt x="278392" y="165664"/>
                    </a:lnTo>
                    <a:lnTo>
                      <a:pt x="279249" y="169521"/>
                    </a:lnTo>
                    <a:lnTo>
                      <a:pt x="299823" y="287393"/>
                    </a:lnTo>
                    <a:lnTo>
                      <a:pt x="307110" y="292537"/>
                    </a:lnTo>
                    <a:cubicBezTo>
                      <a:pt x="321683" y="278821"/>
                      <a:pt x="343972" y="276678"/>
                      <a:pt x="361117" y="288679"/>
                    </a:cubicBezTo>
                    <a:cubicBezTo>
                      <a:pt x="380405" y="302395"/>
                      <a:pt x="385120" y="328970"/>
                      <a:pt x="371404" y="348686"/>
                    </a:cubicBezTo>
                    <a:cubicBezTo>
                      <a:pt x="357688" y="368404"/>
                      <a:pt x="331113" y="372690"/>
                      <a:pt x="311825" y="358973"/>
                    </a:cubicBezTo>
                    <a:cubicBezTo>
                      <a:pt x="295537" y="347401"/>
                      <a:pt x="289965" y="327255"/>
                      <a:pt x="296394" y="309253"/>
                    </a:cubicBezTo>
                    <a:lnTo>
                      <a:pt x="281821" y="298966"/>
                    </a:lnTo>
                    <a:lnTo>
                      <a:pt x="280964" y="294680"/>
                    </a:lnTo>
                    <a:lnTo>
                      <a:pt x="260819" y="177665"/>
                    </a:lnTo>
                    <a:lnTo>
                      <a:pt x="199954" y="134803"/>
                    </a:lnTo>
                    <a:lnTo>
                      <a:pt x="57222" y="159663"/>
                    </a:lnTo>
                    <a:lnTo>
                      <a:pt x="53364" y="160091"/>
                    </a:lnTo>
                    <a:lnTo>
                      <a:pt x="24646" y="139946"/>
                    </a:lnTo>
                    <a:cubicBezTo>
                      <a:pt x="25503" y="145519"/>
                      <a:pt x="26789" y="151090"/>
                      <a:pt x="27646" y="156663"/>
                    </a:cubicBezTo>
                    <a:lnTo>
                      <a:pt x="119801" y="221385"/>
                    </a:lnTo>
                    <a:lnTo>
                      <a:pt x="153233" y="215813"/>
                    </a:lnTo>
                    <a:cubicBezTo>
                      <a:pt x="153662" y="207669"/>
                      <a:pt x="155805" y="199954"/>
                      <a:pt x="160949" y="193096"/>
                    </a:cubicBezTo>
                    <a:cubicBezTo>
                      <a:pt x="174665" y="173808"/>
                      <a:pt x="201240" y="169093"/>
                      <a:pt x="220528" y="182809"/>
                    </a:cubicBezTo>
                    <a:cubicBezTo>
                      <a:pt x="239816" y="196524"/>
                      <a:pt x="244959" y="223100"/>
                      <a:pt x="231243" y="242388"/>
                    </a:cubicBezTo>
                    <a:cubicBezTo>
                      <a:pt x="217527" y="261676"/>
                      <a:pt x="190524" y="266391"/>
                      <a:pt x="171236" y="252675"/>
                    </a:cubicBezTo>
                    <a:cubicBezTo>
                      <a:pt x="164806" y="247959"/>
                      <a:pt x="160092" y="241959"/>
                      <a:pt x="157091" y="235101"/>
                    </a:cubicBezTo>
                    <a:lnTo>
                      <a:pt x="115515" y="242388"/>
                    </a:lnTo>
                    <a:lnTo>
                      <a:pt x="34076" y="184952"/>
                    </a:lnTo>
                    <a:cubicBezTo>
                      <a:pt x="36647" y="196954"/>
                      <a:pt x="39219" y="208526"/>
                      <a:pt x="42220" y="220099"/>
                    </a:cubicBezTo>
                    <a:cubicBezTo>
                      <a:pt x="42648" y="222242"/>
                      <a:pt x="43506" y="224385"/>
                      <a:pt x="44363" y="226957"/>
                    </a:cubicBezTo>
                    <a:lnTo>
                      <a:pt x="545854" y="580144"/>
                    </a:lnTo>
                    <a:cubicBezTo>
                      <a:pt x="535567" y="530423"/>
                      <a:pt x="525280" y="481989"/>
                      <a:pt x="515422" y="4335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78">
                <a:extLst>
                  <a:ext uri="{FF2B5EF4-FFF2-40B4-BE49-F238E27FC236}">
                    <a16:creationId xmlns:a16="http://schemas.microsoft.com/office/drawing/2014/main" id="{E98B6001-BE50-4836-B616-D38AF3AA06D7}"/>
                  </a:ext>
                </a:extLst>
              </p:cNvPr>
              <p:cNvSpPr/>
              <p:nvPr/>
            </p:nvSpPr>
            <p:spPr>
              <a:xfrm>
                <a:off x="7763995" y="6684621"/>
                <a:ext cx="77153" cy="137160"/>
              </a:xfrm>
              <a:custGeom>
                <a:avLst/>
                <a:gdLst>
                  <a:gd name="connsiteX0" fmla="*/ 73509 w 77152"/>
                  <a:gd name="connsiteY0" fmla="*/ 86797 h 137160"/>
                  <a:gd name="connsiteX1" fmla="*/ 55507 w 77152"/>
                  <a:gd name="connsiteY1" fmla="*/ 79510 h 137160"/>
                  <a:gd name="connsiteX2" fmla="*/ 55507 w 77152"/>
                  <a:gd name="connsiteY2" fmla="*/ 79510 h 137160"/>
                  <a:gd name="connsiteX3" fmla="*/ 40505 w 77152"/>
                  <a:gd name="connsiteY3" fmla="*/ 28075 h 137160"/>
                  <a:gd name="connsiteX4" fmla="*/ 22074 w 77152"/>
                  <a:gd name="connsiteY4" fmla="*/ 4929 h 137160"/>
                  <a:gd name="connsiteX5" fmla="*/ 20360 w 77152"/>
                  <a:gd name="connsiteY5" fmla="*/ 3215 h 137160"/>
                  <a:gd name="connsiteX6" fmla="*/ 3215 w 77152"/>
                  <a:gd name="connsiteY6" fmla="*/ 27646 h 137160"/>
                  <a:gd name="connsiteX7" fmla="*/ 21646 w 77152"/>
                  <a:gd name="connsiteY7" fmla="*/ 134802 h 137160"/>
                  <a:gd name="connsiteX8" fmla="*/ 40505 w 77152"/>
                  <a:gd name="connsiteY8" fmla="*/ 130516 h 137160"/>
                  <a:gd name="connsiteX9" fmla="*/ 72652 w 77152"/>
                  <a:gd name="connsiteY9" fmla="*/ 106942 h 137160"/>
                  <a:gd name="connsiteX10" fmla="*/ 73509 w 77152"/>
                  <a:gd name="connsiteY10" fmla="*/ 86797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152" h="137160">
                    <a:moveTo>
                      <a:pt x="73509" y="86797"/>
                    </a:moveTo>
                    <a:cubicBezTo>
                      <a:pt x="67080" y="85939"/>
                      <a:pt x="61079" y="83367"/>
                      <a:pt x="55507" y="79510"/>
                    </a:cubicBezTo>
                    <a:lnTo>
                      <a:pt x="55507" y="79510"/>
                    </a:lnTo>
                    <a:cubicBezTo>
                      <a:pt x="38791" y="67937"/>
                      <a:pt x="33218" y="46077"/>
                      <a:pt x="40505" y="28075"/>
                    </a:cubicBezTo>
                    <a:cubicBezTo>
                      <a:pt x="34504" y="19931"/>
                      <a:pt x="28503" y="12216"/>
                      <a:pt x="22074" y="4929"/>
                    </a:cubicBezTo>
                    <a:cubicBezTo>
                      <a:pt x="21646" y="4072"/>
                      <a:pt x="20788" y="3643"/>
                      <a:pt x="20360" y="3215"/>
                    </a:cubicBezTo>
                    <a:lnTo>
                      <a:pt x="3215" y="27646"/>
                    </a:lnTo>
                    <a:lnTo>
                      <a:pt x="21646" y="134802"/>
                    </a:lnTo>
                    <a:cubicBezTo>
                      <a:pt x="28075" y="133945"/>
                      <a:pt x="34504" y="133088"/>
                      <a:pt x="40505" y="130516"/>
                    </a:cubicBezTo>
                    <a:cubicBezTo>
                      <a:pt x="52507" y="125373"/>
                      <a:pt x="67080" y="119800"/>
                      <a:pt x="72652" y="106942"/>
                    </a:cubicBezTo>
                    <a:cubicBezTo>
                      <a:pt x="75224" y="100084"/>
                      <a:pt x="74795" y="93226"/>
                      <a:pt x="73509" y="867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79">
                <a:extLst>
                  <a:ext uri="{FF2B5EF4-FFF2-40B4-BE49-F238E27FC236}">
                    <a16:creationId xmlns:a16="http://schemas.microsoft.com/office/drawing/2014/main" id="{6D7FFC26-224C-4971-819F-67F926BC8CB4}"/>
                  </a:ext>
                </a:extLst>
              </p:cNvPr>
              <p:cNvSpPr/>
              <p:nvPr/>
            </p:nvSpPr>
            <p:spPr>
              <a:xfrm>
                <a:off x="6748153" y="5507188"/>
                <a:ext cx="990124" cy="1337310"/>
              </a:xfrm>
              <a:custGeom>
                <a:avLst/>
                <a:gdLst>
                  <a:gd name="connsiteX0" fmla="*/ 968478 w 990123"/>
                  <a:gd name="connsiteY0" fmla="*/ 1134356 h 1337310"/>
                  <a:gd name="connsiteX1" fmla="*/ 968478 w 990123"/>
                  <a:gd name="connsiteY1" fmla="*/ 1134356 h 1337310"/>
                  <a:gd name="connsiteX2" fmla="*/ 926044 w 990123"/>
                  <a:gd name="connsiteY2" fmla="*/ 1118068 h 1337310"/>
                  <a:gd name="connsiteX3" fmla="*/ 734020 w 990123"/>
                  <a:gd name="connsiteY3" fmla="*/ 909757 h 1337310"/>
                  <a:gd name="connsiteX4" fmla="*/ 624721 w 990123"/>
                  <a:gd name="connsiteY4" fmla="*/ 756309 h 1337310"/>
                  <a:gd name="connsiteX5" fmla="*/ 612291 w 990123"/>
                  <a:gd name="connsiteY5" fmla="*/ 732306 h 1337310"/>
                  <a:gd name="connsiteX6" fmla="*/ 594289 w 990123"/>
                  <a:gd name="connsiteY6" fmla="*/ 725019 h 1337310"/>
                  <a:gd name="connsiteX7" fmla="*/ 583144 w 990123"/>
                  <a:gd name="connsiteY7" fmla="*/ 665869 h 1337310"/>
                  <a:gd name="connsiteX8" fmla="*/ 564285 w 990123"/>
                  <a:gd name="connsiteY8" fmla="*/ 611005 h 1337310"/>
                  <a:gd name="connsiteX9" fmla="*/ 561713 w 990123"/>
                  <a:gd name="connsiteY9" fmla="*/ 611434 h 1337310"/>
                  <a:gd name="connsiteX10" fmla="*/ 480274 w 990123"/>
                  <a:gd name="connsiteY10" fmla="*/ 553998 h 1337310"/>
                  <a:gd name="connsiteX11" fmla="*/ 478560 w 990123"/>
                  <a:gd name="connsiteY11" fmla="*/ 544140 h 1337310"/>
                  <a:gd name="connsiteX12" fmla="*/ 438269 w 990123"/>
                  <a:gd name="connsiteY12" fmla="*/ 309682 h 1337310"/>
                  <a:gd name="connsiteX13" fmla="*/ 3215 w 990123"/>
                  <a:gd name="connsiteY13" fmla="*/ 3215 h 1337310"/>
                  <a:gd name="connsiteX14" fmla="*/ 38791 w 990123"/>
                  <a:gd name="connsiteY14" fmla="*/ 87654 h 1337310"/>
                  <a:gd name="connsiteX15" fmla="*/ 355116 w 990123"/>
                  <a:gd name="connsiteY15" fmla="*/ 310110 h 1337310"/>
                  <a:gd name="connsiteX16" fmla="*/ 356830 w 990123"/>
                  <a:gd name="connsiteY16" fmla="*/ 318254 h 1337310"/>
                  <a:gd name="connsiteX17" fmla="*/ 383405 w 990123"/>
                  <a:gd name="connsiteY17" fmla="*/ 472131 h 1337310"/>
                  <a:gd name="connsiteX18" fmla="*/ 388977 w 990123"/>
                  <a:gd name="connsiteY18" fmla="*/ 527852 h 1337310"/>
                  <a:gd name="connsiteX19" fmla="*/ 329398 w 990123"/>
                  <a:gd name="connsiteY19" fmla="*/ 538139 h 1337310"/>
                  <a:gd name="connsiteX20" fmla="*/ 319111 w 990123"/>
                  <a:gd name="connsiteY20" fmla="*/ 478560 h 1337310"/>
                  <a:gd name="connsiteX21" fmla="*/ 342257 w 990123"/>
                  <a:gd name="connsiteY21" fmla="*/ 462272 h 1337310"/>
                  <a:gd name="connsiteX22" fmla="*/ 319968 w 990123"/>
                  <a:gd name="connsiteY22" fmla="*/ 333256 h 1337310"/>
                  <a:gd name="connsiteX23" fmla="*/ 75652 w 990123"/>
                  <a:gd name="connsiteY23" fmla="*/ 161377 h 1337310"/>
                  <a:gd name="connsiteX24" fmla="*/ 106942 w 990123"/>
                  <a:gd name="connsiteY24" fmla="*/ 220099 h 1337310"/>
                  <a:gd name="connsiteX25" fmla="*/ 183237 w 990123"/>
                  <a:gd name="connsiteY25" fmla="*/ 342686 h 1337310"/>
                  <a:gd name="connsiteX26" fmla="*/ 195239 w 990123"/>
                  <a:gd name="connsiteY26" fmla="*/ 362403 h 1337310"/>
                  <a:gd name="connsiteX27" fmla="*/ 235529 w 990123"/>
                  <a:gd name="connsiteY27" fmla="*/ 367117 h 1337310"/>
                  <a:gd name="connsiteX28" fmla="*/ 245816 w 990123"/>
                  <a:gd name="connsiteY28" fmla="*/ 427125 h 1337310"/>
                  <a:gd name="connsiteX29" fmla="*/ 235529 w 990123"/>
                  <a:gd name="connsiteY29" fmla="*/ 437412 h 1337310"/>
                  <a:gd name="connsiteX30" fmla="*/ 254389 w 990123"/>
                  <a:gd name="connsiteY30" fmla="*/ 477703 h 1337310"/>
                  <a:gd name="connsiteX31" fmla="*/ 343114 w 990123"/>
                  <a:gd name="connsiteY31" fmla="*/ 695873 h 1337310"/>
                  <a:gd name="connsiteX32" fmla="*/ 359402 w 990123"/>
                  <a:gd name="connsiteY32" fmla="*/ 761024 h 1337310"/>
                  <a:gd name="connsiteX33" fmla="*/ 325541 w 990123"/>
                  <a:gd name="connsiteY33" fmla="*/ 849749 h 1337310"/>
                  <a:gd name="connsiteX34" fmla="*/ 324683 w 990123"/>
                  <a:gd name="connsiteY34" fmla="*/ 854035 h 1337310"/>
                  <a:gd name="connsiteX35" fmla="*/ 500420 w 990123"/>
                  <a:gd name="connsiteY35" fmla="*/ 823603 h 1337310"/>
                  <a:gd name="connsiteX36" fmla="*/ 507278 w 990123"/>
                  <a:gd name="connsiteY36" fmla="*/ 808601 h 1337310"/>
                  <a:gd name="connsiteX37" fmla="*/ 566857 w 990123"/>
                  <a:gd name="connsiteY37" fmla="*/ 797886 h 1337310"/>
                  <a:gd name="connsiteX38" fmla="*/ 577572 w 990123"/>
                  <a:gd name="connsiteY38" fmla="*/ 857893 h 1337310"/>
                  <a:gd name="connsiteX39" fmla="*/ 517565 w 990123"/>
                  <a:gd name="connsiteY39" fmla="*/ 868180 h 1337310"/>
                  <a:gd name="connsiteX40" fmla="*/ 504277 w 990123"/>
                  <a:gd name="connsiteY40" fmla="*/ 852321 h 1337310"/>
                  <a:gd name="connsiteX41" fmla="*/ 317397 w 990123"/>
                  <a:gd name="connsiteY41" fmla="*/ 884897 h 1337310"/>
                  <a:gd name="connsiteX42" fmla="*/ 304967 w 990123"/>
                  <a:gd name="connsiteY42" fmla="*/ 951762 h 1337310"/>
                  <a:gd name="connsiteX43" fmla="*/ 314396 w 990123"/>
                  <a:gd name="connsiteY43" fmla="*/ 1020771 h 1337310"/>
                  <a:gd name="connsiteX44" fmla="*/ 361974 w 990123"/>
                  <a:gd name="connsiteY44" fmla="*/ 1055061 h 1337310"/>
                  <a:gd name="connsiteX45" fmla="*/ 455414 w 990123"/>
                  <a:gd name="connsiteY45" fmla="*/ 1081635 h 1337310"/>
                  <a:gd name="connsiteX46" fmla="*/ 442555 w 990123"/>
                  <a:gd name="connsiteY46" fmla="*/ 1007483 h 1337310"/>
                  <a:gd name="connsiteX47" fmla="*/ 424982 w 990123"/>
                  <a:gd name="connsiteY47" fmla="*/ 1000196 h 1337310"/>
                  <a:gd name="connsiteX48" fmla="*/ 414695 w 990123"/>
                  <a:gd name="connsiteY48" fmla="*/ 940618 h 1337310"/>
                  <a:gd name="connsiteX49" fmla="*/ 474273 w 990123"/>
                  <a:gd name="connsiteY49" fmla="*/ 929902 h 1337310"/>
                  <a:gd name="connsiteX50" fmla="*/ 484989 w 990123"/>
                  <a:gd name="connsiteY50" fmla="*/ 989910 h 1337310"/>
                  <a:gd name="connsiteX51" fmla="*/ 471273 w 990123"/>
                  <a:gd name="connsiteY51" fmla="*/ 1002339 h 1337310"/>
                  <a:gd name="connsiteX52" fmla="*/ 484989 w 990123"/>
                  <a:gd name="connsiteY52" fmla="*/ 1083350 h 1337310"/>
                  <a:gd name="connsiteX53" fmla="*/ 485846 w 990123"/>
                  <a:gd name="connsiteY53" fmla="*/ 1088065 h 1337310"/>
                  <a:gd name="connsiteX54" fmla="*/ 559141 w 990123"/>
                  <a:gd name="connsiteY54" fmla="*/ 1101352 h 1337310"/>
                  <a:gd name="connsiteX55" fmla="*/ 555284 w 990123"/>
                  <a:gd name="connsiteY55" fmla="*/ 1047345 h 1337310"/>
                  <a:gd name="connsiteX56" fmla="*/ 615291 w 990123"/>
                  <a:gd name="connsiteY56" fmla="*/ 1037059 h 1337310"/>
                  <a:gd name="connsiteX57" fmla="*/ 625578 w 990123"/>
                  <a:gd name="connsiteY57" fmla="*/ 1096637 h 1337310"/>
                  <a:gd name="connsiteX58" fmla="*/ 605861 w 990123"/>
                  <a:gd name="connsiteY58" fmla="*/ 1112496 h 1337310"/>
                  <a:gd name="connsiteX59" fmla="*/ 620006 w 990123"/>
                  <a:gd name="connsiteY59" fmla="*/ 1142929 h 1337310"/>
                  <a:gd name="connsiteX60" fmla="*/ 651724 w 990123"/>
                  <a:gd name="connsiteY60" fmla="*/ 1170789 h 1337310"/>
                  <a:gd name="connsiteX61" fmla="*/ 682157 w 990123"/>
                  <a:gd name="connsiteY61" fmla="*/ 1203793 h 1337310"/>
                  <a:gd name="connsiteX62" fmla="*/ 700587 w 990123"/>
                  <a:gd name="connsiteY62" fmla="*/ 1177647 h 1337310"/>
                  <a:gd name="connsiteX63" fmla="*/ 664583 w 990123"/>
                  <a:gd name="connsiteY63" fmla="*/ 970193 h 1337310"/>
                  <a:gd name="connsiteX64" fmla="*/ 663297 w 990123"/>
                  <a:gd name="connsiteY64" fmla="*/ 969764 h 1337310"/>
                  <a:gd name="connsiteX65" fmla="*/ 653010 w 990123"/>
                  <a:gd name="connsiteY65" fmla="*/ 909757 h 1337310"/>
                  <a:gd name="connsiteX66" fmla="*/ 712589 w 990123"/>
                  <a:gd name="connsiteY66" fmla="*/ 899469 h 1337310"/>
                  <a:gd name="connsiteX67" fmla="*/ 722876 w 990123"/>
                  <a:gd name="connsiteY67" fmla="*/ 959048 h 1337310"/>
                  <a:gd name="connsiteX68" fmla="*/ 695444 w 990123"/>
                  <a:gd name="connsiteY68" fmla="*/ 976622 h 1337310"/>
                  <a:gd name="connsiteX69" fmla="*/ 730591 w 990123"/>
                  <a:gd name="connsiteY69" fmla="*/ 1178505 h 1337310"/>
                  <a:gd name="connsiteX70" fmla="*/ 731877 w 990123"/>
                  <a:gd name="connsiteY70" fmla="*/ 1184505 h 1337310"/>
                  <a:gd name="connsiteX71" fmla="*/ 702302 w 990123"/>
                  <a:gd name="connsiteY71" fmla="*/ 1226511 h 1337310"/>
                  <a:gd name="connsiteX72" fmla="*/ 741736 w 990123"/>
                  <a:gd name="connsiteY72" fmla="*/ 1270230 h 1337310"/>
                  <a:gd name="connsiteX73" fmla="*/ 742164 w 990123"/>
                  <a:gd name="connsiteY73" fmla="*/ 1269373 h 1337310"/>
                  <a:gd name="connsiteX74" fmla="*/ 748165 w 990123"/>
                  <a:gd name="connsiteY74" fmla="*/ 1268516 h 1337310"/>
                  <a:gd name="connsiteX75" fmla="*/ 821031 w 990123"/>
                  <a:gd name="connsiteY75" fmla="*/ 1255657 h 1337310"/>
                  <a:gd name="connsiteX76" fmla="*/ 828318 w 990123"/>
                  <a:gd name="connsiteY76" fmla="*/ 1239369 h 1337310"/>
                  <a:gd name="connsiteX77" fmla="*/ 888325 w 990123"/>
                  <a:gd name="connsiteY77" fmla="*/ 1229082 h 1337310"/>
                  <a:gd name="connsiteX78" fmla="*/ 898612 w 990123"/>
                  <a:gd name="connsiteY78" fmla="*/ 1288661 h 1337310"/>
                  <a:gd name="connsiteX79" fmla="*/ 839034 w 990123"/>
                  <a:gd name="connsiteY79" fmla="*/ 1298948 h 1337310"/>
                  <a:gd name="connsiteX80" fmla="*/ 826175 w 990123"/>
                  <a:gd name="connsiteY80" fmla="*/ 1284375 h 1337310"/>
                  <a:gd name="connsiteX81" fmla="*/ 767882 w 990123"/>
                  <a:gd name="connsiteY81" fmla="*/ 1294662 h 1337310"/>
                  <a:gd name="connsiteX82" fmla="*/ 767882 w 990123"/>
                  <a:gd name="connsiteY82" fmla="*/ 1294662 h 1337310"/>
                  <a:gd name="connsiteX83" fmla="*/ 877610 w 990123"/>
                  <a:gd name="connsiteY83" fmla="*/ 1318236 h 1337310"/>
                  <a:gd name="connsiteX84" fmla="*/ 949190 w 990123"/>
                  <a:gd name="connsiteY84" fmla="*/ 1334953 h 1337310"/>
                  <a:gd name="connsiteX85" fmla="*/ 983909 w 990123"/>
                  <a:gd name="connsiteY85" fmla="*/ 1334095 h 1337310"/>
                  <a:gd name="connsiteX86" fmla="*/ 961192 w 990123"/>
                  <a:gd name="connsiteY86" fmla="*/ 1203793 h 1337310"/>
                  <a:gd name="connsiteX87" fmla="*/ 959049 w 990123"/>
                  <a:gd name="connsiteY87" fmla="*/ 1192221 h 1337310"/>
                  <a:gd name="connsiteX88" fmla="*/ 988624 w 990123"/>
                  <a:gd name="connsiteY88" fmla="*/ 1150215 h 1337310"/>
                  <a:gd name="connsiteX89" fmla="*/ 968478 w 990123"/>
                  <a:gd name="connsiteY89" fmla="*/ 1134356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990123" h="1337310">
                    <a:moveTo>
                      <a:pt x="968478" y="1134356"/>
                    </a:moveTo>
                    <a:lnTo>
                      <a:pt x="968478" y="1134356"/>
                    </a:lnTo>
                    <a:cubicBezTo>
                      <a:pt x="953905" y="1129641"/>
                      <a:pt x="937189" y="1130070"/>
                      <a:pt x="926044" y="1118068"/>
                    </a:cubicBezTo>
                    <a:cubicBezTo>
                      <a:pt x="858750" y="1052060"/>
                      <a:pt x="794885" y="982194"/>
                      <a:pt x="734020" y="909757"/>
                    </a:cubicBezTo>
                    <a:cubicBezTo>
                      <a:pt x="693730" y="861322"/>
                      <a:pt x="653868" y="812030"/>
                      <a:pt x="624721" y="756309"/>
                    </a:cubicBezTo>
                    <a:cubicBezTo>
                      <a:pt x="620435" y="748594"/>
                      <a:pt x="616149" y="740450"/>
                      <a:pt x="612291" y="732306"/>
                    </a:cubicBezTo>
                    <a:cubicBezTo>
                      <a:pt x="605861" y="731449"/>
                      <a:pt x="599861" y="728877"/>
                      <a:pt x="594289" y="725019"/>
                    </a:cubicBezTo>
                    <a:cubicBezTo>
                      <a:pt x="575000" y="711304"/>
                      <a:pt x="569857" y="685157"/>
                      <a:pt x="583144" y="665869"/>
                    </a:cubicBezTo>
                    <a:cubicBezTo>
                      <a:pt x="576286" y="647867"/>
                      <a:pt x="570286" y="629436"/>
                      <a:pt x="564285" y="611005"/>
                    </a:cubicBezTo>
                    <a:lnTo>
                      <a:pt x="561713" y="611434"/>
                    </a:lnTo>
                    <a:lnTo>
                      <a:pt x="480274" y="553998"/>
                    </a:lnTo>
                    <a:lnTo>
                      <a:pt x="478560" y="544140"/>
                    </a:lnTo>
                    <a:lnTo>
                      <a:pt x="438269" y="309682"/>
                    </a:lnTo>
                    <a:lnTo>
                      <a:pt x="3215" y="3215"/>
                    </a:lnTo>
                    <a:cubicBezTo>
                      <a:pt x="13930" y="31933"/>
                      <a:pt x="25932" y="60222"/>
                      <a:pt x="38791" y="87654"/>
                    </a:cubicBezTo>
                    <a:lnTo>
                      <a:pt x="355116" y="310110"/>
                    </a:lnTo>
                    <a:lnTo>
                      <a:pt x="356830" y="318254"/>
                    </a:lnTo>
                    <a:lnTo>
                      <a:pt x="383405" y="472131"/>
                    </a:lnTo>
                    <a:cubicBezTo>
                      <a:pt x="398407" y="486704"/>
                      <a:pt x="401407" y="510278"/>
                      <a:pt x="388977" y="527852"/>
                    </a:cubicBezTo>
                    <a:cubicBezTo>
                      <a:pt x="375261" y="547140"/>
                      <a:pt x="348686" y="551855"/>
                      <a:pt x="329398" y="538139"/>
                    </a:cubicBezTo>
                    <a:cubicBezTo>
                      <a:pt x="310110" y="524423"/>
                      <a:pt x="305395" y="497848"/>
                      <a:pt x="319111" y="478560"/>
                    </a:cubicBezTo>
                    <a:cubicBezTo>
                      <a:pt x="325112" y="470416"/>
                      <a:pt x="333256" y="464844"/>
                      <a:pt x="342257" y="462272"/>
                    </a:cubicBezTo>
                    <a:lnTo>
                      <a:pt x="319968" y="333256"/>
                    </a:lnTo>
                    <a:lnTo>
                      <a:pt x="75652" y="161377"/>
                    </a:lnTo>
                    <a:cubicBezTo>
                      <a:pt x="85510" y="181094"/>
                      <a:pt x="95798" y="200811"/>
                      <a:pt x="106942" y="220099"/>
                    </a:cubicBezTo>
                    <a:cubicBezTo>
                      <a:pt x="131373" y="261676"/>
                      <a:pt x="158377" y="301538"/>
                      <a:pt x="183237" y="342686"/>
                    </a:cubicBezTo>
                    <a:cubicBezTo>
                      <a:pt x="187095" y="349115"/>
                      <a:pt x="191381" y="355973"/>
                      <a:pt x="195239" y="362403"/>
                    </a:cubicBezTo>
                    <a:cubicBezTo>
                      <a:pt x="208097" y="357259"/>
                      <a:pt x="223099" y="358545"/>
                      <a:pt x="235529" y="367117"/>
                    </a:cubicBezTo>
                    <a:cubicBezTo>
                      <a:pt x="254817" y="380833"/>
                      <a:pt x="259532" y="407408"/>
                      <a:pt x="245816" y="427125"/>
                    </a:cubicBezTo>
                    <a:cubicBezTo>
                      <a:pt x="242816" y="431411"/>
                      <a:pt x="239387" y="434411"/>
                      <a:pt x="235529" y="437412"/>
                    </a:cubicBezTo>
                    <a:cubicBezTo>
                      <a:pt x="241959" y="450699"/>
                      <a:pt x="248388" y="463987"/>
                      <a:pt x="254389" y="477703"/>
                    </a:cubicBezTo>
                    <a:cubicBezTo>
                      <a:pt x="286964" y="549283"/>
                      <a:pt x="317397" y="621721"/>
                      <a:pt x="343114" y="695873"/>
                    </a:cubicBezTo>
                    <a:cubicBezTo>
                      <a:pt x="349972" y="717304"/>
                      <a:pt x="357687" y="738307"/>
                      <a:pt x="359402" y="761024"/>
                    </a:cubicBezTo>
                    <a:cubicBezTo>
                      <a:pt x="359831" y="794456"/>
                      <a:pt x="331970" y="818460"/>
                      <a:pt x="325541" y="849749"/>
                    </a:cubicBezTo>
                    <a:cubicBezTo>
                      <a:pt x="325112" y="851035"/>
                      <a:pt x="325112" y="852321"/>
                      <a:pt x="324683" y="854035"/>
                    </a:cubicBezTo>
                    <a:lnTo>
                      <a:pt x="500420" y="823603"/>
                    </a:lnTo>
                    <a:cubicBezTo>
                      <a:pt x="501706" y="818460"/>
                      <a:pt x="504277" y="813316"/>
                      <a:pt x="507278" y="808601"/>
                    </a:cubicBezTo>
                    <a:cubicBezTo>
                      <a:pt x="520994" y="789313"/>
                      <a:pt x="547569" y="784170"/>
                      <a:pt x="566857" y="797886"/>
                    </a:cubicBezTo>
                    <a:cubicBezTo>
                      <a:pt x="586145" y="811601"/>
                      <a:pt x="591288" y="838605"/>
                      <a:pt x="577572" y="857893"/>
                    </a:cubicBezTo>
                    <a:cubicBezTo>
                      <a:pt x="563856" y="877181"/>
                      <a:pt x="536853" y="881896"/>
                      <a:pt x="517565" y="868180"/>
                    </a:cubicBezTo>
                    <a:cubicBezTo>
                      <a:pt x="511564" y="863894"/>
                      <a:pt x="507278" y="858322"/>
                      <a:pt x="504277" y="852321"/>
                    </a:cubicBezTo>
                    <a:lnTo>
                      <a:pt x="317397" y="884897"/>
                    </a:lnTo>
                    <a:cubicBezTo>
                      <a:pt x="312253" y="906756"/>
                      <a:pt x="307110" y="929045"/>
                      <a:pt x="304967" y="951762"/>
                    </a:cubicBezTo>
                    <a:cubicBezTo>
                      <a:pt x="302823" y="974908"/>
                      <a:pt x="303252" y="999339"/>
                      <a:pt x="314396" y="1020771"/>
                    </a:cubicBezTo>
                    <a:cubicBezTo>
                      <a:pt x="323826" y="1039202"/>
                      <a:pt x="343972" y="1047345"/>
                      <a:pt x="361974" y="1055061"/>
                    </a:cubicBezTo>
                    <a:cubicBezTo>
                      <a:pt x="392406" y="1066633"/>
                      <a:pt x="423696" y="1074777"/>
                      <a:pt x="455414" y="1081635"/>
                    </a:cubicBezTo>
                    <a:lnTo>
                      <a:pt x="442555" y="1007483"/>
                    </a:lnTo>
                    <a:cubicBezTo>
                      <a:pt x="436555" y="1006197"/>
                      <a:pt x="430125" y="1004054"/>
                      <a:pt x="424982" y="1000196"/>
                    </a:cubicBezTo>
                    <a:cubicBezTo>
                      <a:pt x="405693" y="986481"/>
                      <a:pt x="401407" y="959906"/>
                      <a:pt x="414695" y="940618"/>
                    </a:cubicBezTo>
                    <a:cubicBezTo>
                      <a:pt x="427982" y="921330"/>
                      <a:pt x="454985" y="916186"/>
                      <a:pt x="474273" y="929902"/>
                    </a:cubicBezTo>
                    <a:cubicBezTo>
                      <a:pt x="493562" y="943618"/>
                      <a:pt x="498705" y="970622"/>
                      <a:pt x="484989" y="989910"/>
                    </a:cubicBezTo>
                    <a:cubicBezTo>
                      <a:pt x="481132" y="995053"/>
                      <a:pt x="476417" y="999339"/>
                      <a:pt x="471273" y="1002339"/>
                    </a:cubicBezTo>
                    <a:lnTo>
                      <a:pt x="484989" y="1083350"/>
                    </a:lnTo>
                    <a:lnTo>
                      <a:pt x="485846" y="1088065"/>
                    </a:lnTo>
                    <a:cubicBezTo>
                      <a:pt x="510278" y="1092780"/>
                      <a:pt x="534710" y="1096637"/>
                      <a:pt x="559141" y="1101352"/>
                    </a:cubicBezTo>
                    <a:cubicBezTo>
                      <a:pt x="545425" y="1086779"/>
                      <a:pt x="543282" y="1064062"/>
                      <a:pt x="555284" y="1047345"/>
                    </a:cubicBezTo>
                    <a:cubicBezTo>
                      <a:pt x="569000" y="1028057"/>
                      <a:pt x="595574" y="1023342"/>
                      <a:pt x="615291" y="1037059"/>
                    </a:cubicBezTo>
                    <a:cubicBezTo>
                      <a:pt x="634579" y="1050774"/>
                      <a:pt x="639294" y="1077349"/>
                      <a:pt x="625578" y="1096637"/>
                    </a:cubicBezTo>
                    <a:cubicBezTo>
                      <a:pt x="620435" y="1103924"/>
                      <a:pt x="613577" y="1109496"/>
                      <a:pt x="605861" y="1112496"/>
                    </a:cubicBezTo>
                    <a:lnTo>
                      <a:pt x="620006" y="1142929"/>
                    </a:lnTo>
                    <a:cubicBezTo>
                      <a:pt x="630722" y="1151930"/>
                      <a:pt x="641437" y="1161360"/>
                      <a:pt x="651724" y="1170789"/>
                    </a:cubicBezTo>
                    <a:cubicBezTo>
                      <a:pt x="662011" y="1181505"/>
                      <a:pt x="672298" y="1192649"/>
                      <a:pt x="682157" y="1203793"/>
                    </a:cubicBezTo>
                    <a:lnTo>
                      <a:pt x="700587" y="1177647"/>
                    </a:lnTo>
                    <a:lnTo>
                      <a:pt x="664583" y="970193"/>
                    </a:lnTo>
                    <a:cubicBezTo>
                      <a:pt x="664154" y="969764"/>
                      <a:pt x="663726" y="969764"/>
                      <a:pt x="663297" y="969764"/>
                    </a:cubicBezTo>
                    <a:cubicBezTo>
                      <a:pt x="644009" y="956048"/>
                      <a:pt x="639294" y="929045"/>
                      <a:pt x="653010" y="909757"/>
                    </a:cubicBezTo>
                    <a:cubicBezTo>
                      <a:pt x="666726" y="890468"/>
                      <a:pt x="693301" y="886182"/>
                      <a:pt x="712589" y="899469"/>
                    </a:cubicBezTo>
                    <a:cubicBezTo>
                      <a:pt x="731877" y="912757"/>
                      <a:pt x="736592" y="939332"/>
                      <a:pt x="722876" y="959048"/>
                    </a:cubicBezTo>
                    <a:cubicBezTo>
                      <a:pt x="716018" y="968479"/>
                      <a:pt x="706160" y="974908"/>
                      <a:pt x="695444" y="976622"/>
                    </a:cubicBezTo>
                    <a:lnTo>
                      <a:pt x="730591" y="1178505"/>
                    </a:lnTo>
                    <a:lnTo>
                      <a:pt x="731877" y="1184505"/>
                    </a:lnTo>
                    <a:lnTo>
                      <a:pt x="702302" y="1226511"/>
                    </a:lnTo>
                    <a:cubicBezTo>
                      <a:pt x="715161" y="1241512"/>
                      <a:pt x="728020" y="1256086"/>
                      <a:pt x="741736" y="1270230"/>
                    </a:cubicBezTo>
                    <a:lnTo>
                      <a:pt x="742164" y="1269373"/>
                    </a:lnTo>
                    <a:lnTo>
                      <a:pt x="748165" y="1268516"/>
                    </a:lnTo>
                    <a:lnTo>
                      <a:pt x="821031" y="1255657"/>
                    </a:lnTo>
                    <a:cubicBezTo>
                      <a:pt x="822317" y="1250085"/>
                      <a:pt x="824460" y="1244513"/>
                      <a:pt x="828318" y="1239369"/>
                    </a:cubicBezTo>
                    <a:cubicBezTo>
                      <a:pt x="842034" y="1220081"/>
                      <a:pt x="868609" y="1215366"/>
                      <a:pt x="888325" y="1229082"/>
                    </a:cubicBezTo>
                    <a:cubicBezTo>
                      <a:pt x="907614" y="1242799"/>
                      <a:pt x="912328" y="1269373"/>
                      <a:pt x="898612" y="1288661"/>
                    </a:cubicBezTo>
                    <a:cubicBezTo>
                      <a:pt x="884896" y="1307949"/>
                      <a:pt x="858322" y="1312664"/>
                      <a:pt x="839034" y="1298948"/>
                    </a:cubicBezTo>
                    <a:cubicBezTo>
                      <a:pt x="833461" y="1295091"/>
                      <a:pt x="829175" y="1289947"/>
                      <a:pt x="826175" y="1284375"/>
                    </a:cubicBezTo>
                    <a:lnTo>
                      <a:pt x="767882" y="1294662"/>
                    </a:lnTo>
                    <a:cubicBezTo>
                      <a:pt x="767882" y="1294662"/>
                      <a:pt x="767882" y="1294662"/>
                      <a:pt x="767882" y="1294662"/>
                    </a:cubicBezTo>
                    <a:cubicBezTo>
                      <a:pt x="798314" y="1320380"/>
                      <a:pt x="840748" y="1317808"/>
                      <a:pt x="877610" y="1318236"/>
                    </a:cubicBezTo>
                    <a:cubicBezTo>
                      <a:pt x="902041" y="1320380"/>
                      <a:pt x="926473" y="1325094"/>
                      <a:pt x="949190" y="1334953"/>
                    </a:cubicBezTo>
                    <a:cubicBezTo>
                      <a:pt x="960334" y="1336667"/>
                      <a:pt x="972336" y="1336667"/>
                      <a:pt x="983909" y="1334095"/>
                    </a:cubicBezTo>
                    <a:lnTo>
                      <a:pt x="961192" y="1203793"/>
                    </a:lnTo>
                    <a:lnTo>
                      <a:pt x="959049" y="1192221"/>
                    </a:lnTo>
                    <a:lnTo>
                      <a:pt x="988624" y="1150215"/>
                    </a:lnTo>
                    <a:cubicBezTo>
                      <a:pt x="980908" y="1143357"/>
                      <a:pt x="976194" y="1136928"/>
                      <a:pt x="968478" y="11343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80">
                <a:extLst>
                  <a:ext uri="{FF2B5EF4-FFF2-40B4-BE49-F238E27FC236}">
                    <a16:creationId xmlns:a16="http://schemas.microsoft.com/office/drawing/2014/main" id="{C90DA197-EEEC-4837-8943-BE656D3AFB54}"/>
                  </a:ext>
                </a:extLst>
              </p:cNvPr>
              <p:cNvSpPr/>
              <p:nvPr/>
            </p:nvSpPr>
            <p:spPr>
              <a:xfrm>
                <a:off x="6772585" y="4305752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81">
                <a:extLst>
                  <a:ext uri="{FF2B5EF4-FFF2-40B4-BE49-F238E27FC236}">
                    <a16:creationId xmlns:a16="http://schemas.microsoft.com/office/drawing/2014/main" id="{5C377B59-8628-464C-BB64-A77A36DE0E01}"/>
                  </a:ext>
                </a:extLst>
              </p:cNvPr>
              <p:cNvSpPr/>
              <p:nvPr/>
            </p:nvSpPr>
            <p:spPr>
              <a:xfrm>
                <a:off x="6755011" y="4044291"/>
                <a:ext cx="42863" cy="265748"/>
              </a:xfrm>
              <a:custGeom>
                <a:avLst/>
                <a:gdLst>
                  <a:gd name="connsiteX0" fmla="*/ 20788 w 42862"/>
                  <a:gd name="connsiteY0" fmla="*/ 264676 h 265747"/>
                  <a:gd name="connsiteX1" fmla="*/ 42648 w 42862"/>
                  <a:gd name="connsiteY1" fmla="*/ 239387 h 265747"/>
                  <a:gd name="connsiteX2" fmla="*/ 42648 w 42862"/>
                  <a:gd name="connsiteY2" fmla="*/ 43506 h 265747"/>
                  <a:gd name="connsiteX3" fmla="*/ 42648 w 42862"/>
                  <a:gd name="connsiteY3" fmla="*/ 40505 h 265747"/>
                  <a:gd name="connsiteX4" fmla="*/ 36219 w 42862"/>
                  <a:gd name="connsiteY4" fmla="*/ 10930 h 265747"/>
                  <a:gd name="connsiteX5" fmla="*/ 34504 w 42862"/>
                  <a:gd name="connsiteY5" fmla="*/ 3215 h 265747"/>
                  <a:gd name="connsiteX6" fmla="*/ 3215 w 42862"/>
                  <a:gd name="connsiteY6" fmla="*/ 34504 h 265747"/>
                  <a:gd name="connsiteX7" fmla="*/ 3215 w 42862"/>
                  <a:gd name="connsiteY7" fmla="*/ 258247 h 265747"/>
                  <a:gd name="connsiteX8" fmla="*/ 20788 w 42862"/>
                  <a:gd name="connsiteY8" fmla="*/ 264676 h 26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2" h="265747">
                    <a:moveTo>
                      <a:pt x="20788" y="264676"/>
                    </a:moveTo>
                    <a:cubicBezTo>
                      <a:pt x="28075" y="256103"/>
                      <a:pt x="35362" y="247531"/>
                      <a:pt x="42648" y="239387"/>
                    </a:cubicBezTo>
                    <a:lnTo>
                      <a:pt x="42648" y="43506"/>
                    </a:lnTo>
                    <a:lnTo>
                      <a:pt x="42648" y="40505"/>
                    </a:lnTo>
                    <a:cubicBezTo>
                      <a:pt x="40505" y="30647"/>
                      <a:pt x="38362" y="20788"/>
                      <a:pt x="36219" y="10930"/>
                    </a:cubicBezTo>
                    <a:cubicBezTo>
                      <a:pt x="35790" y="8358"/>
                      <a:pt x="34933" y="5787"/>
                      <a:pt x="34504" y="3215"/>
                    </a:cubicBezTo>
                    <a:lnTo>
                      <a:pt x="3215" y="34504"/>
                    </a:lnTo>
                    <a:lnTo>
                      <a:pt x="3215" y="258247"/>
                    </a:lnTo>
                    <a:cubicBezTo>
                      <a:pt x="8787" y="260390"/>
                      <a:pt x="14788" y="262533"/>
                      <a:pt x="20788" y="264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82">
                <a:extLst>
                  <a:ext uri="{FF2B5EF4-FFF2-40B4-BE49-F238E27FC236}">
                    <a16:creationId xmlns:a16="http://schemas.microsoft.com/office/drawing/2014/main" id="{E9DD6EF7-58F6-487F-B5E7-19F9A6E6DDF7}"/>
                  </a:ext>
                </a:extLst>
              </p:cNvPr>
              <p:cNvSpPr/>
              <p:nvPr/>
            </p:nvSpPr>
            <p:spPr>
              <a:xfrm>
                <a:off x="5976628" y="3913132"/>
                <a:ext cx="38576" cy="55721"/>
              </a:xfrm>
              <a:custGeom>
                <a:avLst/>
                <a:gdLst>
                  <a:gd name="connsiteX0" fmla="*/ 22074 w 38576"/>
                  <a:gd name="connsiteY0" fmla="*/ 3215 h 55721"/>
                  <a:gd name="connsiteX1" fmla="*/ 3215 w 38576"/>
                  <a:gd name="connsiteY1" fmla="*/ 22074 h 55721"/>
                  <a:gd name="connsiteX2" fmla="*/ 21646 w 38576"/>
                  <a:gd name="connsiteY2" fmla="*/ 53792 h 55721"/>
                  <a:gd name="connsiteX3" fmla="*/ 39219 w 38576"/>
                  <a:gd name="connsiteY3" fmla="*/ 36219 h 55721"/>
                  <a:gd name="connsiteX4" fmla="*/ 22074 w 38576"/>
                  <a:gd name="connsiteY4" fmla="*/ 3215 h 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6" h="55721">
                    <a:moveTo>
                      <a:pt x="22074" y="3215"/>
                    </a:moveTo>
                    <a:lnTo>
                      <a:pt x="3215" y="22074"/>
                    </a:lnTo>
                    <a:cubicBezTo>
                      <a:pt x="9215" y="32790"/>
                      <a:pt x="15216" y="43505"/>
                      <a:pt x="21646" y="53792"/>
                    </a:cubicBezTo>
                    <a:lnTo>
                      <a:pt x="39219" y="36219"/>
                    </a:lnTo>
                    <a:cubicBezTo>
                      <a:pt x="33218" y="25503"/>
                      <a:pt x="27646" y="14359"/>
                      <a:pt x="22074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83">
                <a:extLst>
                  <a:ext uri="{FF2B5EF4-FFF2-40B4-BE49-F238E27FC236}">
                    <a16:creationId xmlns:a16="http://schemas.microsoft.com/office/drawing/2014/main" id="{1D357797-2D5E-4172-98CA-C85A994DDC05}"/>
                  </a:ext>
                </a:extLst>
              </p:cNvPr>
              <p:cNvSpPr/>
              <p:nvPr/>
            </p:nvSpPr>
            <p:spPr>
              <a:xfrm>
                <a:off x="5959912" y="3884414"/>
                <a:ext cx="30004" cy="34290"/>
              </a:xfrm>
              <a:custGeom>
                <a:avLst/>
                <a:gdLst>
                  <a:gd name="connsiteX0" fmla="*/ 26360 w 30003"/>
                  <a:gd name="connsiteY0" fmla="*/ 7929 h 34290"/>
                  <a:gd name="connsiteX1" fmla="*/ 20360 w 30003"/>
                  <a:gd name="connsiteY1" fmla="*/ 3215 h 34290"/>
                  <a:gd name="connsiteX2" fmla="*/ 3215 w 30003"/>
                  <a:gd name="connsiteY2" fmla="*/ 20360 h 34290"/>
                  <a:gd name="connsiteX3" fmla="*/ 10073 w 30003"/>
                  <a:gd name="connsiteY3" fmla="*/ 33218 h 34290"/>
                  <a:gd name="connsiteX4" fmla="*/ 29789 w 30003"/>
                  <a:gd name="connsiteY4" fmla="*/ 13502 h 34290"/>
                  <a:gd name="connsiteX5" fmla="*/ 26360 w 30003"/>
                  <a:gd name="connsiteY5" fmla="*/ 7929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03" h="34290">
                    <a:moveTo>
                      <a:pt x="26360" y="7929"/>
                    </a:moveTo>
                    <a:cubicBezTo>
                      <a:pt x="24217" y="6215"/>
                      <a:pt x="22074" y="4501"/>
                      <a:pt x="20360" y="3215"/>
                    </a:cubicBezTo>
                    <a:lnTo>
                      <a:pt x="3215" y="20360"/>
                    </a:lnTo>
                    <a:cubicBezTo>
                      <a:pt x="5358" y="24646"/>
                      <a:pt x="7930" y="28932"/>
                      <a:pt x="10073" y="33218"/>
                    </a:cubicBezTo>
                    <a:lnTo>
                      <a:pt x="29789" y="13502"/>
                    </a:lnTo>
                    <a:cubicBezTo>
                      <a:pt x="28075" y="11787"/>
                      <a:pt x="27218" y="10073"/>
                      <a:pt x="26360" y="79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84">
                <a:extLst>
                  <a:ext uri="{FF2B5EF4-FFF2-40B4-BE49-F238E27FC236}">
                    <a16:creationId xmlns:a16="http://schemas.microsoft.com/office/drawing/2014/main" id="{DC7B4B2A-A0A6-48EC-94E6-5C4657D515B6}"/>
                  </a:ext>
                </a:extLst>
              </p:cNvPr>
              <p:cNvSpPr/>
              <p:nvPr/>
            </p:nvSpPr>
            <p:spPr>
              <a:xfrm>
                <a:off x="6005346" y="3964996"/>
                <a:ext cx="30004" cy="38576"/>
              </a:xfrm>
              <a:custGeom>
                <a:avLst/>
                <a:gdLst>
                  <a:gd name="connsiteX0" fmla="*/ 19502 w 30003"/>
                  <a:gd name="connsiteY0" fmla="*/ 3215 h 38576"/>
                  <a:gd name="connsiteX1" fmla="*/ 19502 w 30003"/>
                  <a:gd name="connsiteY1" fmla="*/ 3215 h 38576"/>
                  <a:gd name="connsiteX2" fmla="*/ 3215 w 30003"/>
                  <a:gd name="connsiteY2" fmla="*/ 19502 h 38576"/>
                  <a:gd name="connsiteX3" fmla="*/ 13502 w 30003"/>
                  <a:gd name="connsiteY3" fmla="*/ 36219 h 38576"/>
                  <a:gd name="connsiteX4" fmla="*/ 28075 w 30003"/>
                  <a:gd name="connsiteY4" fmla="*/ 21646 h 38576"/>
                  <a:gd name="connsiteX5" fmla="*/ 19502 w 30003"/>
                  <a:gd name="connsiteY5" fmla="*/ 3215 h 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03" h="38576">
                    <a:moveTo>
                      <a:pt x="19502" y="3215"/>
                    </a:moveTo>
                    <a:lnTo>
                      <a:pt x="19502" y="3215"/>
                    </a:lnTo>
                    <a:lnTo>
                      <a:pt x="3215" y="19502"/>
                    </a:lnTo>
                    <a:cubicBezTo>
                      <a:pt x="6644" y="25075"/>
                      <a:pt x="10073" y="30647"/>
                      <a:pt x="13502" y="36219"/>
                    </a:cubicBezTo>
                    <a:lnTo>
                      <a:pt x="28075" y="21646"/>
                    </a:lnTo>
                    <a:cubicBezTo>
                      <a:pt x="25503" y="15645"/>
                      <a:pt x="22503" y="9216"/>
                      <a:pt x="19502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85">
                <a:extLst>
                  <a:ext uri="{FF2B5EF4-FFF2-40B4-BE49-F238E27FC236}">
                    <a16:creationId xmlns:a16="http://schemas.microsoft.com/office/drawing/2014/main" id="{31450216-C589-4F04-B906-2EBF6FD85CAB}"/>
                  </a:ext>
                </a:extLst>
              </p:cNvPr>
              <p:cNvSpPr/>
              <p:nvPr/>
            </p:nvSpPr>
            <p:spPr>
              <a:xfrm>
                <a:off x="6076926" y="4087154"/>
                <a:ext cx="8573" cy="12859"/>
              </a:xfrm>
              <a:custGeom>
                <a:avLst/>
                <a:gdLst>
                  <a:gd name="connsiteX0" fmla="*/ 3215 w 8572"/>
                  <a:gd name="connsiteY0" fmla="*/ 4501 h 12858"/>
                  <a:gd name="connsiteX1" fmla="*/ 7501 w 8572"/>
                  <a:gd name="connsiteY1" fmla="*/ 10501 h 12858"/>
                  <a:gd name="connsiteX2" fmla="*/ 4501 w 8572"/>
                  <a:gd name="connsiteY2" fmla="*/ 3215 h 12858"/>
                  <a:gd name="connsiteX3" fmla="*/ 3215 w 8572"/>
                  <a:gd name="connsiteY3" fmla="*/ 4501 h 1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" h="12858">
                    <a:moveTo>
                      <a:pt x="3215" y="4501"/>
                    </a:moveTo>
                    <a:cubicBezTo>
                      <a:pt x="4501" y="6644"/>
                      <a:pt x="6215" y="8787"/>
                      <a:pt x="7501" y="10501"/>
                    </a:cubicBezTo>
                    <a:cubicBezTo>
                      <a:pt x="6644" y="7930"/>
                      <a:pt x="5358" y="5358"/>
                      <a:pt x="4501" y="3215"/>
                    </a:cubicBezTo>
                    <a:lnTo>
                      <a:pt x="3215" y="45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86">
                <a:extLst>
                  <a:ext uri="{FF2B5EF4-FFF2-40B4-BE49-F238E27FC236}">
                    <a16:creationId xmlns:a16="http://schemas.microsoft.com/office/drawing/2014/main" id="{5F752430-3681-49E7-A503-7270754BBCFA}"/>
                  </a:ext>
                </a:extLst>
              </p:cNvPr>
              <p:cNvSpPr/>
              <p:nvPr/>
            </p:nvSpPr>
            <p:spPr>
              <a:xfrm>
                <a:off x="5932051" y="3848409"/>
                <a:ext cx="34290" cy="38576"/>
              </a:xfrm>
              <a:custGeom>
                <a:avLst/>
                <a:gdLst>
                  <a:gd name="connsiteX0" fmla="*/ 3215 w 34290"/>
                  <a:gd name="connsiteY0" fmla="*/ 3215 h 38576"/>
                  <a:gd name="connsiteX1" fmla="*/ 21217 w 34290"/>
                  <a:gd name="connsiteY1" fmla="*/ 38362 h 38576"/>
                  <a:gd name="connsiteX2" fmla="*/ 32790 w 34290"/>
                  <a:gd name="connsiteY2" fmla="*/ 26789 h 38576"/>
                  <a:gd name="connsiteX3" fmla="*/ 3215 w 34290"/>
                  <a:gd name="connsiteY3" fmla="*/ 3215 h 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" h="38576">
                    <a:moveTo>
                      <a:pt x="3215" y="3215"/>
                    </a:moveTo>
                    <a:cubicBezTo>
                      <a:pt x="9215" y="14788"/>
                      <a:pt x="14788" y="26789"/>
                      <a:pt x="21217" y="38362"/>
                    </a:cubicBezTo>
                    <a:lnTo>
                      <a:pt x="32790" y="26789"/>
                    </a:lnTo>
                    <a:cubicBezTo>
                      <a:pt x="22503" y="19074"/>
                      <a:pt x="12644" y="11359"/>
                      <a:pt x="3215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87">
                <a:extLst>
                  <a:ext uri="{FF2B5EF4-FFF2-40B4-BE49-F238E27FC236}">
                    <a16:creationId xmlns:a16="http://schemas.microsoft.com/office/drawing/2014/main" id="{D7CB6D95-4B6F-49CD-864C-4E0DFF308105}"/>
                  </a:ext>
                </a:extLst>
              </p:cNvPr>
              <p:cNvSpPr/>
              <p:nvPr/>
            </p:nvSpPr>
            <p:spPr>
              <a:xfrm>
                <a:off x="6060210" y="4059293"/>
                <a:ext cx="12859" cy="17145"/>
              </a:xfrm>
              <a:custGeom>
                <a:avLst/>
                <a:gdLst>
                  <a:gd name="connsiteX0" fmla="*/ 3215 w 12858"/>
                  <a:gd name="connsiteY0" fmla="*/ 8787 h 17145"/>
                  <a:gd name="connsiteX1" fmla="*/ 8358 w 12858"/>
                  <a:gd name="connsiteY1" fmla="*/ 16073 h 17145"/>
                  <a:gd name="connsiteX2" fmla="*/ 12644 w 12858"/>
                  <a:gd name="connsiteY2" fmla="*/ 11787 h 17145"/>
                  <a:gd name="connsiteX3" fmla="*/ 8787 w 12858"/>
                  <a:gd name="connsiteY3" fmla="*/ 3215 h 17145"/>
                  <a:gd name="connsiteX4" fmla="*/ 3215 w 12858"/>
                  <a:gd name="connsiteY4" fmla="*/ 8787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" h="17145">
                    <a:moveTo>
                      <a:pt x="3215" y="8787"/>
                    </a:moveTo>
                    <a:cubicBezTo>
                      <a:pt x="4929" y="11359"/>
                      <a:pt x="6644" y="13502"/>
                      <a:pt x="8358" y="16073"/>
                    </a:cubicBezTo>
                    <a:lnTo>
                      <a:pt x="12644" y="11787"/>
                    </a:lnTo>
                    <a:cubicBezTo>
                      <a:pt x="11359" y="8787"/>
                      <a:pt x="10073" y="6215"/>
                      <a:pt x="8787" y="3215"/>
                    </a:cubicBezTo>
                    <a:lnTo>
                      <a:pt x="3215" y="878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88">
                <a:extLst>
                  <a:ext uri="{FF2B5EF4-FFF2-40B4-BE49-F238E27FC236}">
                    <a16:creationId xmlns:a16="http://schemas.microsoft.com/office/drawing/2014/main" id="{0EF23B0F-DEAF-4A86-BD2F-D56131E35A83}"/>
                  </a:ext>
                </a:extLst>
              </p:cNvPr>
              <p:cNvSpPr/>
              <p:nvPr/>
            </p:nvSpPr>
            <p:spPr>
              <a:xfrm>
                <a:off x="6026777" y="4002286"/>
                <a:ext cx="34290" cy="51435"/>
              </a:xfrm>
              <a:custGeom>
                <a:avLst/>
                <a:gdLst>
                  <a:gd name="connsiteX0" fmla="*/ 3215 w 34290"/>
                  <a:gd name="connsiteY0" fmla="*/ 15645 h 51435"/>
                  <a:gd name="connsiteX1" fmla="*/ 3215 w 34290"/>
                  <a:gd name="connsiteY1" fmla="*/ 15645 h 51435"/>
                  <a:gd name="connsiteX2" fmla="*/ 25503 w 34290"/>
                  <a:gd name="connsiteY2" fmla="*/ 49506 h 51435"/>
                  <a:gd name="connsiteX3" fmla="*/ 33647 w 34290"/>
                  <a:gd name="connsiteY3" fmla="*/ 41362 h 51435"/>
                  <a:gd name="connsiteX4" fmla="*/ 15645 w 34290"/>
                  <a:gd name="connsiteY4" fmla="*/ 3215 h 51435"/>
                  <a:gd name="connsiteX5" fmla="*/ 3215 w 34290"/>
                  <a:gd name="connsiteY5" fmla="*/ 15645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" h="51435">
                    <a:moveTo>
                      <a:pt x="3215" y="15645"/>
                    </a:moveTo>
                    <a:lnTo>
                      <a:pt x="3215" y="15645"/>
                    </a:lnTo>
                    <a:cubicBezTo>
                      <a:pt x="10501" y="26789"/>
                      <a:pt x="18217" y="38362"/>
                      <a:pt x="25503" y="49506"/>
                    </a:cubicBezTo>
                    <a:lnTo>
                      <a:pt x="33647" y="41362"/>
                    </a:lnTo>
                    <a:cubicBezTo>
                      <a:pt x="27646" y="28504"/>
                      <a:pt x="21646" y="15645"/>
                      <a:pt x="15645" y="3215"/>
                    </a:cubicBezTo>
                    <a:lnTo>
                      <a:pt x="3215" y="156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89">
                <a:extLst>
                  <a:ext uri="{FF2B5EF4-FFF2-40B4-BE49-F238E27FC236}">
                    <a16:creationId xmlns:a16="http://schemas.microsoft.com/office/drawing/2014/main" id="{C12B4C4A-0024-4AD4-9842-1581B6C1EDE2}"/>
                  </a:ext>
                </a:extLst>
              </p:cNvPr>
              <p:cNvSpPr/>
              <p:nvPr/>
            </p:nvSpPr>
            <p:spPr>
              <a:xfrm>
                <a:off x="5325546" y="5827800"/>
                <a:ext cx="317183" cy="120015"/>
              </a:xfrm>
              <a:custGeom>
                <a:avLst/>
                <a:gdLst>
                  <a:gd name="connsiteX0" fmla="*/ 315682 w 317182"/>
                  <a:gd name="connsiteY0" fmla="*/ 59793 h 120015"/>
                  <a:gd name="connsiteX1" fmla="*/ 83796 w 317182"/>
                  <a:gd name="connsiteY1" fmla="*/ 59793 h 120015"/>
                  <a:gd name="connsiteX2" fmla="*/ 79510 w 317182"/>
                  <a:gd name="connsiteY2" fmla="*/ 55507 h 120015"/>
                  <a:gd name="connsiteX3" fmla="*/ 26789 w 317182"/>
                  <a:gd name="connsiteY3" fmla="*/ 3215 h 120015"/>
                  <a:gd name="connsiteX4" fmla="*/ 9644 w 317182"/>
                  <a:gd name="connsiteY4" fmla="*/ 6643 h 120015"/>
                  <a:gd name="connsiteX5" fmla="*/ 3215 w 317182"/>
                  <a:gd name="connsiteY5" fmla="*/ 6215 h 120015"/>
                  <a:gd name="connsiteX6" fmla="*/ 26360 w 317182"/>
                  <a:gd name="connsiteY6" fmla="*/ 117229 h 120015"/>
                  <a:gd name="connsiteX7" fmla="*/ 198239 w 317182"/>
                  <a:gd name="connsiteY7" fmla="*/ 117229 h 120015"/>
                  <a:gd name="connsiteX8" fmla="*/ 271534 w 317182"/>
                  <a:gd name="connsiteY8" fmla="*/ 74795 h 120015"/>
                  <a:gd name="connsiteX9" fmla="*/ 274963 w 317182"/>
                  <a:gd name="connsiteY9" fmla="*/ 72652 h 120015"/>
                  <a:gd name="connsiteX10" fmla="*/ 313539 w 317182"/>
                  <a:gd name="connsiteY10" fmla="*/ 72652 h 120015"/>
                  <a:gd name="connsiteX11" fmla="*/ 315682 w 317182"/>
                  <a:gd name="connsiteY11" fmla="*/ 59793 h 12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182" h="120015">
                    <a:moveTo>
                      <a:pt x="315682" y="59793"/>
                    </a:moveTo>
                    <a:lnTo>
                      <a:pt x="83796" y="59793"/>
                    </a:lnTo>
                    <a:lnTo>
                      <a:pt x="79510" y="55507"/>
                    </a:lnTo>
                    <a:lnTo>
                      <a:pt x="26789" y="3215"/>
                    </a:lnTo>
                    <a:cubicBezTo>
                      <a:pt x="21646" y="5358"/>
                      <a:pt x="15645" y="6643"/>
                      <a:pt x="9644" y="6643"/>
                    </a:cubicBezTo>
                    <a:cubicBezTo>
                      <a:pt x="7501" y="6643"/>
                      <a:pt x="5358" y="6643"/>
                      <a:pt x="3215" y="6215"/>
                    </a:cubicBezTo>
                    <a:cubicBezTo>
                      <a:pt x="10930" y="43077"/>
                      <a:pt x="18645" y="79939"/>
                      <a:pt x="26360" y="117229"/>
                    </a:cubicBezTo>
                    <a:lnTo>
                      <a:pt x="198239" y="117229"/>
                    </a:lnTo>
                    <a:lnTo>
                      <a:pt x="271534" y="74795"/>
                    </a:lnTo>
                    <a:lnTo>
                      <a:pt x="274963" y="72652"/>
                    </a:lnTo>
                    <a:lnTo>
                      <a:pt x="313539" y="72652"/>
                    </a:lnTo>
                    <a:cubicBezTo>
                      <a:pt x="314397" y="68365"/>
                      <a:pt x="314825" y="64079"/>
                      <a:pt x="315682" y="59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90">
                <a:extLst>
                  <a:ext uri="{FF2B5EF4-FFF2-40B4-BE49-F238E27FC236}">
                    <a16:creationId xmlns:a16="http://schemas.microsoft.com/office/drawing/2014/main" id="{0DD10703-A267-4167-BE2E-BD18E8C70D88}"/>
                  </a:ext>
                </a:extLst>
              </p:cNvPr>
              <p:cNvSpPr/>
              <p:nvPr/>
            </p:nvSpPr>
            <p:spPr>
              <a:xfrm>
                <a:off x="5792319" y="-3215"/>
                <a:ext cx="390049" cy="30004"/>
              </a:xfrm>
              <a:custGeom>
                <a:avLst/>
                <a:gdLst>
                  <a:gd name="connsiteX0" fmla="*/ 388549 w 390048"/>
                  <a:gd name="connsiteY0" fmla="*/ 30218 h 30003"/>
                  <a:gd name="connsiteX1" fmla="*/ 328541 w 390048"/>
                  <a:gd name="connsiteY1" fmla="*/ 3215 h 30003"/>
                  <a:gd name="connsiteX2" fmla="*/ 55936 w 390048"/>
                  <a:gd name="connsiteY2" fmla="*/ 3215 h 30003"/>
                  <a:gd name="connsiteX3" fmla="*/ 3215 w 390048"/>
                  <a:gd name="connsiteY3" fmla="*/ 30218 h 30003"/>
                  <a:gd name="connsiteX4" fmla="*/ 388120 w 390048"/>
                  <a:gd name="connsiteY4" fmla="*/ 30218 h 30003"/>
                  <a:gd name="connsiteX5" fmla="*/ 388549 w 390048"/>
                  <a:gd name="connsiteY5" fmla="*/ 30218 h 3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048" h="30003">
                    <a:moveTo>
                      <a:pt x="388549" y="30218"/>
                    </a:moveTo>
                    <a:cubicBezTo>
                      <a:pt x="368832" y="20360"/>
                      <a:pt x="349115" y="11359"/>
                      <a:pt x="328541" y="3215"/>
                    </a:cubicBezTo>
                    <a:lnTo>
                      <a:pt x="55936" y="3215"/>
                    </a:lnTo>
                    <a:cubicBezTo>
                      <a:pt x="37933" y="11359"/>
                      <a:pt x="20360" y="19931"/>
                      <a:pt x="3215" y="30218"/>
                    </a:cubicBezTo>
                    <a:lnTo>
                      <a:pt x="388120" y="30218"/>
                    </a:lnTo>
                    <a:lnTo>
                      <a:pt x="388549" y="302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91">
                <a:extLst>
                  <a:ext uri="{FF2B5EF4-FFF2-40B4-BE49-F238E27FC236}">
                    <a16:creationId xmlns:a16="http://schemas.microsoft.com/office/drawing/2014/main" id="{36B75CE6-C218-469E-8119-825477E9E2F6}"/>
                  </a:ext>
                </a:extLst>
              </p:cNvPr>
              <p:cNvSpPr/>
              <p:nvPr/>
            </p:nvSpPr>
            <p:spPr>
              <a:xfrm>
                <a:off x="5710452" y="52935"/>
                <a:ext cx="625793" cy="248603"/>
              </a:xfrm>
              <a:custGeom>
                <a:avLst/>
                <a:gdLst>
                  <a:gd name="connsiteX0" fmla="*/ 427554 w 625792"/>
                  <a:gd name="connsiteY0" fmla="*/ 40076 h 248602"/>
                  <a:gd name="connsiteX1" fmla="*/ 427554 w 625792"/>
                  <a:gd name="connsiteY1" fmla="*/ 40076 h 248602"/>
                  <a:gd name="connsiteX2" fmla="*/ 433554 w 625792"/>
                  <a:gd name="connsiteY2" fmla="*/ 40076 h 248602"/>
                  <a:gd name="connsiteX3" fmla="*/ 579287 w 625792"/>
                  <a:gd name="connsiteY3" fmla="*/ 185809 h 248602"/>
                  <a:gd name="connsiteX4" fmla="*/ 576286 w 625792"/>
                  <a:gd name="connsiteY4" fmla="*/ 188809 h 248602"/>
                  <a:gd name="connsiteX5" fmla="*/ 580573 w 625792"/>
                  <a:gd name="connsiteY5" fmla="*/ 204668 h 248602"/>
                  <a:gd name="connsiteX6" fmla="*/ 624721 w 625792"/>
                  <a:gd name="connsiteY6" fmla="*/ 248817 h 248602"/>
                  <a:gd name="connsiteX7" fmla="*/ 620863 w 625792"/>
                  <a:gd name="connsiteY7" fmla="*/ 182380 h 248602"/>
                  <a:gd name="connsiteX8" fmla="*/ 618292 w 625792"/>
                  <a:gd name="connsiteY8" fmla="*/ 157520 h 248602"/>
                  <a:gd name="connsiteX9" fmla="*/ 463987 w 625792"/>
                  <a:gd name="connsiteY9" fmla="*/ 3215 h 248602"/>
                  <a:gd name="connsiteX10" fmla="*/ 40505 w 625792"/>
                  <a:gd name="connsiteY10" fmla="*/ 3215 h 248602"/>
                  <a:gd name="connsiteX11" fmla="*/ 3215 w 625792"/>
                  <a:gd name="connsiteY11" fmla="*/ 34933 h 248602"/>
                  <a:gd name="connsiteX12" fmla="*/ 7930 w 625792"/>
                  <a:gd name="connsiteY12" fmla="*/ 39648 h 248602"/>
                  <a:gd name="connsiteX13" fmla="*/ 427554 w 625792"/>
                  <a:gd name="connsiteY13" fmla="*/ 40076 h 24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2" h="248602">
                    <a:moveTo>
                      <a:pt x="427554" y="40076"/>
                    </a:moveTo>
                    <a:lnTo>
                      <a:pt x="427554" y="40076"/>
                    </a:lnTo>
                    <a:lnTo>
                      <a:pt x="433554" y="40076"/>
                    </a:lnTo>
                    <a:lnTo>
                      <a:pt x="579287" y="185809"/>
                    </a:lnTo>
                    <a:lnTo>
                      <a:pt x="576286" y="188809"/>
                    </a:lnTo>
                    <a:lnTo>
                      <a:pt x="580573" y="204668"/>
                    </a:lnTo>
                    <a:lnTo>
                      <a:pt x="624721" y="248817"/>
                    </a:lnTo>
                    <a:cubicBezTo>
                      <a:pt x="623435" y="226528"/>
                      <a:pt x="622149" y="204668"/>
                      <a:pt x="620863" y="182380"/>
                    </a:cubicBezTo>
                    <a:cubicBezTo>
                      <a:pt x="620006" y="174236"/>
                      <a:pt x="619578" y="165664"/>
                      <a:pt x="618292" y="157520"/>
                    </a:cubicBezTo>
                    <a:lnTo>
                      <a:pt x="463987" y="3215"/>
                    </a:lnTo>
                    <a:lnTo>
                      <a:pt x="40505" y="3215"/>
                    </a:lnTo>
                    <a:cubicBezTo>
                      <a:pt x="27218" y="13073"/>
                      <a:pt x="14788" y="23360"/>
                      <a:pt x="3215" y="34933"/>
                    </a:cubicBezTo>
                    <a:lnTo>
                      <a:pt x="7930" y="39648"/>
                    </a:lnTo>
                    <a:lnTo>
                      <a:pt x="427554" y="400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92">
                <a:extLst>
                  <a:ext uri="{FF2B5EF4-FFF2-40B4-BE49-F238E27FC236}">
                    <a16:creationId xmlns:a16="http://schemas.microsoft.com/office/drawing/2014/main" id="{7E68F1B2-DAF9-4A81-B23F-0BBD2D621FB6}"/>
                  </a:ext>
                </a:extLst>
              </p:cNvPr>
              <p:cNvSpPr/>
              <p:nvPr/>
            </p:nvSpPr>
            <p:spPr>
              <a:xfrm>
                <a:off x="6188797" y="28932"/>
                <a:ext cx="124301" cy="124301"/>
              </a:xfrm>
              <a:custGeom>
                <a:avLst/>
                <a:gdLst>
                  <a:gd name="connsiteX0" fmla="*/ 93655 w 124301"/>
                  <a:gd name="connsiteY0" fmla="*/ 68794 h 124301"/>
                  <a:gd name="connsiteX1" fmla="*/ 28932 w 124301"/>
                  <a:gd name="connsiteY1" fmla="*/ 17359 h 124301"/>
                  <a:gd name="connsiteX2" fmla="*/ 3215 w 124301"/>
                  <a:gd name="connsiteY2" fmla="*/ 3215 h 124301"/>
                  <a:gd name="connsiteX3" fmla="*/ 121515 w 124301"/>
                  <a:gd name="connsiteY3" fmla="*/ 121944 h 124301"/>
                  <a:gd name="connsiteX4" fmla="*/ 93655 w 124301"/>
                  <a:gd name="connsiteY4" fmla="*/ 68794 h 12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01" h="124301">
                    <a:moveTo>
                      <a:pt x="93655" y="68794"/>
                    </a:moveTo>
                    <a:cubicBezTo>
                      <a:pt x="77367" y="46077"/>
                      <a:pt x="52507" y="31933"/>
                      <a:pt x="28932" y="17359"/>
                    </a:cubicBezTo>
                    <a:cubicBezTo>
                      <a:pt x="20360" y="12644"/>
                      <a:pt x="11787" y="7930"/>
                      <a:pt x="3215" y="3215"/>
                    </a:cubicBezTo>
                    <a:lnTo>
                      <a:pt x="121515" y="121944"/>
                    </a:lnTo>
                    <a:cubicBezTo>
                      <a:pt x="114229" y="103513"/>
                      <a:pt x="105656" y="85082"/>
                      <a:pt x="93655" y="687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93">
                <a:extLst>
                  <a:ext uri="{FF2B5EF4-FFF2-40B4-BE49-F238E27FC236}">
                    <a16:creationId xmlns:a16="http://schemas.microsoft.com/office/drawing/2014/main" id="{9E644357-59F0-4102-8970-434BBD5BE8E7}"/>
                  </a:ext>
                </a:extLst>
              </p:cNvPr>
              <p:cNvSpPr/>
              <p:nvPr/>
            </p:nvSpPr>
            <p:spPr>
              <a:xfrm>
                <a:off x="5634156" y="106085"/>
                <a:ext cx="707231" cy="355759"/>
              </a:xfrm>
              <a:custGeom>
                <a:avLst/>
                <a:gdLst>
                  <a:gd name="connsiteX0" fmla="*/ 442127 w 707231"/>
                  <a:gd name="connsiteY0" fmla="*/ 100084 h 355758"/>
                  <a:gd name="connsiteX1" fmla="*/ 442127 w 707231"/>
                  <a:gd name="connsiteY1" fmla="*/ 100084 h 355758"/>
                  <a:gd name="connsiteX2" fmla="*/ 448556 w 707231"/>
                  <a:gd name="connsiteY2" fmla="*/ 100084 h 355758"/>
                  <a:gd name="connsiteX3" fmla="*/ 559999 w 707231"/>
                  <a:gd name="connsiteY3" fmla="*/ 211526 h 355758"/>
                  <a:gd name="connsiteX4" fmla="*/ 559570 w 707231"/>
                  <a:gd name="connsiteY4" fmla="*/ 217527 h 355758"/>
                  <a:gd name="connsiteX5" fmla="*/ 559570 w 707231"/>
                  <a:gd name="connsiteY5" fmla="*/ 306681 h 355758"/>
                  <a:gd name="connsiteX6" fmla="*/ 606719 w 707231"/>
                  <a:gd name="connsiteY6" fmla="*/ 353830 h 355758"/>
                  <a:gd name="connsiteX7" fmla="*/ 675727 w 707231"/>
                  <a:gd name="connsiteY7" fmla="*/ 353830 h 355758"/>
                  <a:gd name="connsiteX8" fmla="*/ 689872 w 707231"/>
                  <a:gd name="connsiteY8" fmla="*/ 316968 h 355758"/>
                  <a:gd name="connsiteX9" fmla="*/ 704017 w 707231"/>
                  <a:gd name="connsiteY9" fmla="*/ 279678 h 355758"/>
                  <a:gd name="connsiteX10" fmla="*/ 702731 w 707231"/>
                  <a:gd name="connsiteY10" fmla="*/ 239816 h 355758"/>
                  <a:gd name="connsiteX11" fmla="*/ 629865 w 707231"/>
                  <a:gd name="connsiteY11" fmla="*/ 166949 h 355758"/>
                  <a:gd name="connsiteX12" fmla="*/ 629007 w 707231"/>
                  <a:gd name="connsiteY12" fmla="*/ 163092 h 355758"/>
                  <a:gd name="connsiteX13" fmla="*/ 623007 w 707231"/>
                  <a:gd name="connsiteY13" fmla="*/ 142518 h 355758"/>
                  <a:gd name="connsiteX14" fmla="*/ 496991 w 707231"/>
                  <a:gd name="connsiteY14" fmla="*/ 16502 h 355758"/>
                  <a:gd name="connsiteX15" fmla="*/ 77367 w 707231"/>
                  <a:gd name="connsiteY15" fmla="*/ 16502 h 355758"/>
                  <a:gd name="connsiteX16" fmla="*/ 71366 w 707231"/>
                  <a:gd name="connsiteY16" fmla="*/ 16073 h 355758"/>
                  <a:gd name="connsiteX17" fmla="*/ 58507 w 707231"/>
                  <a:gd name="connsiteY17" fmla="*/ 3215 h 355758"/>
                  <a:gd name="connsiteX18" fmla="*/ 37076 w 707231"/>
                  <a:gd name="connsiteY18" fmla="*/ 30218 h 355758"/>
                  <a:gd name="connsiteX19" fmla="*/ 51649 w 707231"/>
                  <a:gd name="connsiteY19" fmla="*/ 44791 h 355758"/>
                  <a:gd name="connsiteX20" fmla="*/ 470416 w 707231"/>
                  <a:gd name="connsiteY20" fmla="*/ 44791 h 355758"/>
                  <a:gd name="connsiteX21" fmla="*/ 476845 w 707231"/>
                  <a:gd name="connsiteY21" fmla="*/ 44363 h 355758"/>
                  <a:gd name="connsiteX22" fmla="*/ 635437 w 707231"/>
                  <a:gd name="connsiteY22" fmla="*/ 202954 h 355758"/>
                  <a:gd name="connsiteX23" fmla="*/ 635008 w 707231"/>
                  <a:gd name="connsiteY23" fmla="*/ 209383 h 355758"/>
                  <a:gd name="connsiteX24" fmla="*/ 635437 w 707231"/>
                  <a:gd name="connsiteY24" fmla="*/ 229529 h 355758"/>
                  <a:gd name="connsiteX25" fmla="*/ 677871 w 707231"/>
                  <a:gd name="connsiteY25" fmla="*/ 241530 h 355758"/>
                  <a:gd name="connsiteX26" fmla="*/ 677013 w 707231"/>
                  <a:gd name="connsiteY26" fmla="*/ 308396 h 355758"/>
                  <a:gd name="connsiteX27" fmla="*/ 609719 w 707231"/>
                  <a:gd name="connsiteY27" fmla="*/ 309682 h 355758"/>
                  <a:gd name="connsiteX28" fmla="*/ 606290 w 707231"/>
                  <a:gd name="connsiteY28" fmla="*/ 248388 h 355758"/>
                  <a:gd name="connsiteX29" fmla="*/ 606290 w 707231"/>
                  <a:gd name="connsiteY29" fmla="*/ 214955 h 355758"/>
                  <a:gd name="connsiteX30" fmla="*/ 464844 w 707231"/>
                  <a:gd name="connsiteY30" fmla="*/ 73509 h 355758"/>
                  <a:gd name="connsiteX31" fmla="*/ 46077 w 707231"/>
                  <a:gd name="connsiteY31" fmla="*/ 74366 h 355758"/>
                  <a:gd name="connsiteX32" fmla="*/ 40076 w 707231"/>
                  <a:gd name="connsiteY32" fmla="*/ 74366 h 355758"/>
                  <a:gd name="connsiteX33" fmla="*/ 21217 w 707231"/>
                  <a:gd name="connsiteY33" fmla="*/ 55507 h 355758"/>
                  <a:gd name="connsiteX34" fmla="*/ 3215 w 707231"/>
                  <a:gd name="connsiteY34" fmla="*/ 92369 h 355758"/>
                  <a:gd name="connsiteX35" fmla="*/ 11359 w 707231"/>
                  <a:gd name="connsiteY35" fmla="*/ 100513 h 355758"/>
                  <a:gd name="connsiteX36" fmla="*/ 442127 w 707231"/>
                  <a:gd name="connsiteY36" fmla="*/ 100084 h 35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7231" h="355758">
                    <a:moveTo>
                      <a:pt x="442127" y="100084"/>
                    </a:moveTo>
                    <a:lnTo>
                      <a:pt x="442127" y="100084"/>
                    </a:lnTo>
                    <a:lnTo>
                      <a:pt x="448556" y="100084"/>
                    </a:lnTo>
                    <a:lnTo>
                      <a:pt x="559999" y="211526"/>
                    </a:lnTo>
                    <a:lnTo>
                      <a:pt x="559570" y="217527"/>
                    </a:lnTo>
                    <a:lnTo>
                      <a:pt x="559570" y="306681"/>
                    </a:lnTo>
                    <a:lnTo>
                      <a:pt x="606719" y="353830"/>
                    </a:lnTo>
                    <a:lnTo>
                      <a:pt x="675727" y="353830"/>
                    </a:lnTo>
                    <a:cubicBezTo>
                      <a:pt x="680442" y="341400"/>
                      <a:pt x="685157" y="328970"/>
                      <a:pt x="689872" y="316968"/>
                    </a:cubicBezTo>
                    <a:cubicBezTo>
                      <a:pt x="694158" y="304538"/>
                      <a:pt x="705303" y="293822"/>
                      <a:pt x="704017" y="279678"/>
                    </a:cubicBezTo>
                    <a:cubicBezTo>
                      <a:pt x="703588" y="266390"/>
                      <a:pt x="703159" y="253103"/>
                      <a:pt x="702731" y="239816"/>
                    </a:cubicBezTo>
                    <a:lnTo>
                      <a:pt x="629865" y="166949"/>
                    </a:lnTo>
                    <a:lnTo>
                      <a:pt x="629007" y="163092"/>
                    </a:lnTo>
                    <a:lnTo>
                      <a:pt x="623007" y="142518"/>
                    </a:lnTo>
                    <a:lnTo>
                      <a:pt x="496991" y="16502"/>
                    </a:lnTo>
                    <a:lnTo>
                      <a:pt x="77367" y="16502"/>
                    </a:lnTo>
                    <a:lnTo>
                      <a:pt x="71366" y="16073"/>
                    </a:lnTo>
                    <a:lnTo>
                      <a:pt x="58507" y="3215"/>
                    </a:lnTo>
                    <a:cubicBezTo>
                      <a:pt x="50792" y="11787"/>
                      <a:pt x="43505" y="20788"/>
                      <a:pt x="37076" y="30218"/>
                    </a:cubicBezTo>
                    <a:lnTo>
                      <a:pt x="51649" y="44791"/>
                    </a:lnTo>
                    <a:lnTo>
                      <a:pt x="470416" y="44791"/>
                    </a:lnTo>
                    <a:lnTo>
                      <a:pt x="476845" y="44363"/>
                    </a:lnTo>
                    <a:lnTo>
                      <a:pt x="635437" y="202954"/>
                    </a:lnTo>
                    <a:lnTo>
                      <a:pt x="635008" y="209383"/>
                    </a:lnTo>
                    <a:lnTo>
                      <a:pt x="635437" y="229529"/>
                    </a:lnTo>
                    <a:cubicBezTo>
                      <a:pt x="650439" y="226528"/>
                      <a:pt x="666298" y="230386"/>
                      <a:pt x="677871" y="241530"/>
                    </a:cubicBezTo>
                    <a:cubicBezTo>
                      <a:pt x="695873" y="259532"/>
                      <a:pt x="695444" y="289536"/>
                      <a:pt x="677013" y="308396"/>
                    </a:cubicBezTo>
                    <a:cubicBezTo>
                      <a:pt x="658154" y="327255"/>
                      <a:pt x="628150" y="327684"/>
                      <a:pt x="609719" y="309682"/>
                    </a:cubicBezTo>
                    <a:cubicBezTo>
                      <a:pt x="593431" y="293394"/>
                      <a:pt x="592146" y="267248"/>
                      <a:pt x="606290" y="248388"/>
                    </a:cubicBezTo>
                    <a:lnTo>
                      <a:pt x="606290" y="214955"/>
                    </a:lnTo>
                    <a:lnTo>
                      <a:pt x="464844" y="73509"/>
                    </a:lnTo>
                    <a:lnTo>
                      <a:pt x="46077" y="74366"/>
                    </a:lnTo>
                    <a:lnTo>
                      <a:pt x="40076" y="74366"/>
                    </a:lnTo>
                    <a:lnTo>
                      <a:pt x="21217" y="55507"/>
                    </a:lnTo>
                    <a:cubicBezTo>
                      <a:pt x="14359" y="67508"/>
                      <a:pt x="8358" y="79510"/>
                      <a:pt x="3215" y="92369"/>
                    </a:cubicBezTo>
                    <a:lnTo>
                      <a:pt x="11359" y="100513"/>
                    </a:lnTo>
                    <a:lnTo>
                      <a:pt x="442127" y="1000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94">
                <a:extLst>
                  <a:ext uri="{FF2B5EF4-FFF2-40B4-BE49-F238E27FC236}">
                    <a16:creationId xmlns:a16="http://schemas.microsoft.com/office/drawing/2014/main" id="{947B01D8-8CF3-4029-B08B-6FE46D0525A3}"/>
                  </a:ext>
                </a:extLst>
              </p:cNvPr>
              <p:cNvSpPr/>
              <p:nvPr/>
            </p:nvSpPr>
            <p:spPr>
              <a:xfrm>
                <a:off x="4348215" y="3099602"/>
                <a:ext cx="12859" cy="197168"/>
              </a:xfrm>
              <a:custGeom>
                <a:avLst/>
                <a:gdLst>
                  <a:gd name="connsiteX0" fmla="*/ 13568 w 12858"/>
                  <a:gd name="connsiteY0" fmla="*/ 193953 h 197167"/>
                  <a:gd name="connsiteX1" fmla="*/ 13568 w 12858"/>
                  <a:gd name="connsiteY1" fmla="*/ 3215 h 197167"/>
                  <a:gd name="connsiteX2" fmla="*/ 12282 w 12858"/>
                  <a:gd name="connsiteY2" fmla="*/ 7929 h 197167"/>
                  <a:gd name="connsiteX3" fmla="*/ 13568 w 12858"/>
                  <a:gd name="connsiteY3" fmla="*/ 193953 h 19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" h="197167">
                    <a:moveTo>
                      <a:pt x="13568" y="193953"/>
                    </a:moveTo>
                    <a:lnTo>
                      <a:pt x="13568" y="3215"/>
                    </a:lnTo>
                    <a:cubicBezTo>
                      <a:pt x="13139" y="4929"/>
                      <a:pt x="12711" y="6215"/>
                      <a:pt x="12282" y="7929"/>
                    </a:cubicBezTo>
                    <a:cubicBezTo>
                      <a:pt x="-1434" y="69223"/>
                      <a:pt x="1567" y="132659"/>
                      <a:pt x="13568" y="193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95">
                <a:extLst>
                  <a:ext uri="{FF2B5EF4-FFF2-40B4-BE49-F238E27FC236}">
                    <a16:creationId xmlns:a16="http://schemas.microsoft.com/office/drawing/2014/main" id="{C50A046A-016F-4B01-8BA9-FCFAFF4E2727}"/>
                  </a:ext>
                </a:extLst>
              </p:cNvPr>
              <p:cNvSpPr/>
              <p:nvPr/>
            </p:nvSpPr>
            <p:spPr>
              <a:xfrm>
                <a:off x="5618726" y="227386"/>
                <a:ext cx="690086" cy="295751"/>
              </a:xfrm>
              <a:custGeom>
                <a:avLst/>
                <a:gdLst>
                  <a:gd name="connsiteX0" fmla="*/ 432268 w 690086"/>
                  <a:gd name="connsiteY0" fmla="*/ 51221 h 295751"/>
                  <a:gd name="connsiteX1" fmla="*/ 432268 w 690086"/>
                  <a:gd name="connsiteY1" fmla="*/ 51221 h 295751"/>
                  <a:gd name="connsiteX2" fmla="*/ 436126 w 690086"/>
                  <a:gd name="connsiteY2" fmla="*/ 51221 h 295751"/>
                  <a:gd name="connsiteX3" fmla="*/ 448556 w 690086"/>
                  <a:gd name="connsiteY3" fmla="*/ 67937 h 295751"/>
                  <a:gd name="connsiteX4" fmla="*/ 510707 w 690086"/>
                  <a:gd name="connsiteY4" fmla="*/ 130088 h 295751"/>
                  <a:gd name="connsiteX5" fmla="*/ 511135 w 690086"/>
                  <a:gd name="connsiteY5" fmla="*/ 134374 h 295751"/>
                  <a:gd name="connsiteX6" fmla="*/ 510707 w 690086"/>
                  <a:gd name="connsiteY6" fmla="*/ 198239 h 295751"/>
                  <a:gd name="connsiteX7" fmla="*/ 605433 w 690086"/>
                  <a:gd name="connsiteY7" fmla="*/ 292965 h 295751"/>
                  <a:gd name="connsiteX8" fmla="*/ 688158 w 690086"/>
                  <a:gd name="connsiteY8" fmla="*/ 292537 h 295751"/>
                  <a:gd name="connsiteX9" fmla="*/ 687729 w 690086"/>
                  <a:gd name="connsiteY9" fmla="*/ 281392 h 295751"/>
                  <a:gd name="connsiteX10" fmla="*/ 683443 w 690086"/>
                  <a:gd name="connsiteY10" fmla="*/ 262104 h 295751"/>
                  <a:gd name="connsiteX11" fmla="*/ 610576 w 690086"/>
                  <a:gd name="connsiteY11" fmla="*/ 262104 h 295751"/>
                  <a:gd name="connsiteX12" fmla="*/ 546711 w 690086"/>
                  <a:gd name="connsiteY12" fmla="*/ 198239 h 295751"/>
                  <a:gd name="connsiteX13" fmla="*/ 546711 w 690086"/>
                  <a:gd name="connsiteY13" fmla="*/ 102656 h 295751"/>
                  <a:gd name="connsiteX14" fmla="*/ 452414 w 690086"/>
                  <a:gd name="connsiteY14" fmla="*/ 8358 h 295751"/>
                  <a:gd name="connsiteX15" fmla="*/ 21217 w 690086"/>
                  <a:gd name="connsiteY15" fmla="*/ 8787 h 295751"/>
                  <a:gd name="connsiteX16" fmla="*/ 14359 w 690086"/>
                  <a:gd name="connsiteY16" fmla="*/ 8787 h 295751"/>
                  <a:gd name="connsiteX17" fmla="*/ 8787 w 690086"/>
                  <a:gd name="connsiteY17" fmla="*/ 3215 h 295751"/>
                  <a:gd name="connsiteX18" fmla="*/ 4929 w 690086"/>
                  <a:gd name="connsiteY18" fmla="*/ 26789 h 295751"/>
                  <a:gd name="connsiteX19" fmla="*/ 3215 w 690086"/>
                  <a:gd name="connsiteY19" fmla="*/ 46934 h 295751"/>
                  <a:gd name="connsiteX20" fmla="*/ 4501 w 690086"/>
                  <a:gd name="connsiteY20" fmla="*/ 48220 h 295751"/>
                  <a:gd name="connsiteX21" fmla="*/ 432268 w 690086"/>
                  <a:gd name="connsiteY21" fmla="*/ 51221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90086" h="295751">
                    <a:moveTo>
                      <a:pt x="432268" y="51221"/>
                    </a:moveTo>
                    <a:lnTo>
                      <a:pt x="432268" y="51221"/>
                    </a:lnTo>
                    <a:cubicBezTo>
                      <a:pt x="433554" y="51221"/>
                      <a:pt x="434840" y="51221"/>
                      <a:pt x="436126" y="51221"/>
                    </a:cubicBezTo>
                    <a:cubicBezTo>
                      <a:pt x="444270" y="52507"/>
                      <a:pt x="449842" y="59793"/>
                      <a:pt x="448556" y="67937"/>
                    </a:cubicBezTo>
                    <a:lnTo>
                      <a:pt x="510707" y="130088"/>
                    </a:lnTo>
                    <a:lnTo>
                      <a:pt x="511135" y="134374"/>
                    </a:lnTo>
                    <a:lnTo>
                      <a:pt x="510707" y="198239"/>
                    </a:lnTo>
                    <a:lnTo>
                      <a:pt x="605433" y="292965"/>
                    </a:lnTo>
                    <a:lnTo>
                      <a:pt x="688158" y="292537"/>
                    </a:lnTo>
                    <a:cubicBezTo>
                      <a:pt x="688158" y="288679"/>
                      <a:pt x="688158" y="284821"/>
                      <a:pt x="687729" y="281392"/>
                    </a:cubicBezTo>
                    <a:cubicBezTo>
                      <a:pt x="684300" y="275392"/>
                      <a:pt x="683014" y="268534"/>
                      <a:pt x="683443" y="262104"/>
                    </a:cubicBezTo>
                    <a:lnTo>
                      <a:pt x="610576" y="262104"/>
                    </a:lnTo>
                    <a:lnTo>
                      <a:pt x="546711" y="198239"/>
                    </a:lnTo>
                    <a:lnTo>
                      <a:pt x="546711" y="102656"/>
                    </a:lnTo>
                    <a:lnTo>
                      <a:pt x="452414" y="8358"/>
                    </a:lnTo>
                    <a:lnTo>
                      <a:pt x="21217" y="8787"/>
                    </a:lnTo>
                    <a:lnTo>
                      <a:pt x="14359" y="8787"/>
                    </a:lnTo>
                    <a:lnTo>
                      <a:pt x="8787" y="3215"/>
                    </a:lnTo>
                    <a:cubicBezTo>
                      <a:pt x="7072" y="10930"/>
                      <a:pt x="5786" y="18645"/>
                      <a:pt x="4929" y="26789"/>
                    </a:cubicBezTo>
                    <a:cubicBezTo>
                      <a:pt x="4072" y="33647"/>
                      <a:pt x="3643" y="40076"/>
                      <a:pt x="3215" y="46934"/>
                    </a:cubicBezTo>
                    <a:lnTo>
                      <a:pt x="4501" y="48220"/>
                    </a:lnTo>
                    <a:lnTo>
                      <a:pt x="432268" y="512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96">
                <a:extLst>
                  <a:ext uri="{FF2B5EF4-FFF2-40B4-BE49-F238E27FC236}">
                    <a16:creationId xmlns:a16="http://schemas.microsoft.com/office/drawing/2014/main" id="{A98B60F0-3F97-4AFA-A224-A42C916D7B1B}"/>
                  </a:ext>
                </a:extLst>
              </p:cNvPr>
              <p:cNvSpPr/>
              <p:nvPr/>
            </p:nvSpPr>
            <p:spPr>
              <a:xfrm>
                <a:off x="6528697" y="4706088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97">
                <a:extLst>
                  <a:ext uri="{FF2B5EF4-FFF2-40B4-BE49-F238E27FC236}">
                    <a16:creationId xmlns:a16="http://schemas.microsoft.com/office/drawing/2014/main" id="{2A7185A9-D839-4124-BC91-25F3F272BE7A}"/>
                  </a:ext>
                </a:extLst>
              </p:cNvPr>
              <p:cNvSpPr/>
              <p:nvPr/>
            </p:nvSpPr>
            <p:spPr>
              <a:xfrm>
                <a:off x="6528697" y="4684228"/>
                <a:ext cx="445770" cy="214313"/>
              </a:xfrm>
              <a:custGeom>
                <a:avLst/>
                <a:gdLst>
                  <a:gd name="connsiteX0" fmla="*/ 3215 w 445770"/>
                  <a:gd name="connsiteY0" fmla="*/ 25074 h 214312"/>
                  <a:gd name="connsiteX1" fmla="*/ 269820 w 445770"/>
                  <a:gd name="connsiteY1" fmla="*/ 212812 h 214312"/>
                  <a:gd name="connsiteX2" fmla="*/ 444699 w 445770"/>
                  <a:gd name="connsiteY2" fmla="*/ 182380 h 214312"/>
                  <a:gd name="connsiteX3" fmla="*/ 436983 w 445770"/>
                  <a:gd name="connsiteY3" fmla="*/ 163521 h 214312"/>
                  <a:gd name="connsiteX4" fmla="*/ 433126 w 445770"/>
                  <a:gd name="connsiteY4" fmla="*/ 153233 h 214312"/>
                  <a:gd name="connsiteX5" fmla="*/ 271963 w 445770"/>
                  <a:gd name="connsiteY5" fmla="*/ 181094 h 214312"/>
                  <a:gd name="connsiteX6" fmla="*/ 268105 w 445770"/>
                  <a:gd name="connsiteY6" fmla="*/ 181952 h 214312"/>
                  <a:gd name="connsiteX7" fmla="*/ 14787 w 445770"/>
                  <a:gd name="connsiteY7" fmla="*/ 3215 h 214312"/>
                  <a:gd name="connsiteX8" fmla="*/ 3215 w 445770"/>
                  <a:gd name="connsiteY8" fmla="*/ 25074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770" h="214312">
                    <a:moveTo>
                      <a:pt x="3215" y="25074"/>
                    </a:moveTo>
                    <a:lnTo>
                      <a:pt x="269820" y="212812"/>
                    </a:lnTo>
                    <a:lnTo>
                      <a:pt x="444699" y="182380"/>
                    </a:lnTo>
                    <a:cubicBezTo>
                      <a:pt x="442127" y="175951"/>
                      <a:pt x="439555" y="169950"/>
                      <a:pt x="436983" y="163521"/>
                    </a:cubicBezTo>
                    <a:cubicBezTo>
                      <a:pt x="435697" y="160091"/>
                      <a:pt x="434411" y="156663"/>
                      <a:pt x="433126" y="153233"/>
                    </a:cubicBezTo>
                    <a:lnTo>
                      <a:pt x="271963" y="181094"/>
                    </a:lnTo>
                    <a:lnTo>
                      <a:pt x="268105" y="181952"/>
                    </a:lnTo>
                    <a:lnTo>
                      <a:pt x="14787" y="3215"/>
                    </a:lnTo>
                    <a:cubicBezTo>
                      <a:pt x="10930" y="10502"/>
                      <a:pt x="6644" y="17788"/>
                      <a:pt x="3215" y="250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98">
                <a:extLst>
                  <a:ext uri="{FF2B5EF4-FFF2-40B4-BE49-F238E27FC236}">
                    <a16:creationId xmlns:a16="http://schemas.microsoft.com/office/drawing/2014/main" id="{99E05CA1-5AD0-4C6B-837F-12FAFBD2F8A0}"/>
                  </a:ext>
                </a:extLst>
              </p:cNvPr>
              <p:cNvSpPr/>
              <p:nvPr/>
            </p:nvSpPr>
            <p:spPr>
              <a:xfrm>
                <a:off x="4407432" y="3495223"/>
                <a:ext cx="192881" cy="214313"/>
              </a:xfrm>
              <a:custGeom>
                <a:avLst/>
                <a:gdLst>
                  <a:gd name="connsiteX0" fmla="*/ 143375 w 192881"/>
                  <a:gd name="connsiteY0" fmla="*/ 164806 h 214312"/>
                  <a:gd name="connsiteX1" fmla="*/ 143375 w 192881"/>
                  <a:gd name="connsiteY1" fmla="*/ 164806 h 214312"/>
                  <a:gd name="connsiteX2" fmla="*/ 143375 w 192881"/>
                  <a:gd name="connsiteY2" fmla="*/ 25932 h 214312"/>
                  <a:gd name="connsiteX3" fmla="*/ 120658 w 192881"/>
                  <a:gd name="connsiteY3" fmla="*/ 3215 h 214312"/>
                  <a:gd name="connsiteX4" fmla="*/ 3215 w 192881"/>
                  <a:gd name="connsiteY4" fmla="*/ 3215 h 214312"/>
                  <a:gd name="connsiteX5" fmla="*/ 31075 w 192881"/>
                  <a:gd name="connsiteY5" fmla="*/ 103942 h 214312"/>
                  <a:gd name="connsiteX6" fmla="*/ 35790 w 192881"/>
                  <a:gd name="connsiteY6" fmla="*/ 99227 h 214312"/>
                  <a:gd name="connsiteX7" fmla="*/ 28932 w 192881"/>
                  <a:gd name="connsiteY7" fmla="*/ 76081 h 214312"/>
                  <a:gd name="connsiteX8" fmla="*/ 71795 w 192881"/>
                  <a:gd name="connsiteY8" fmla="*/ 33647 h 214312"/>
                  <a:gd name="connsiteX9" fmla="*/ 115086 w 192881"/>
                  <a:gd name="connsiteY9" fmla="*/ 76081 h 214312"/>
                  <a:gd name="connsiteX10" fmla="*/ 71795 w 192881"/>
                  <a:gd name="connsiteY10" fmla="*/ 119372 h 214312"/>
                  <a:gd name="connsiteX11" fmla="*/ 59365 w 192881"/>
                  <a:gd name="connsiteY11" fmla="*/ 117229 h 214312"/>
                  <a:gd name="connsiteX12" fmla="*/ 40505 w 192881"/>
                  <a:gd name="connsiteY12" fmla="*/ 136088 h 214312"/>
                  <a:gd name="connsiteX13" fmla="*/ 68794 w 192881"/>
                  <a:gd name="connsiteY13" fmla="*/ 169093 h 214312"/>
                  <a:gd name="connsiteX14" fmla="*/ 190524 w 192881"/>
                  <a:gd name="connsiteY14" fmla="*/ 211955 h 214312"/>
                  <a:gd name="connsiteX15" fmla="*/ 147233 w 192881"/>
                  <a:gd name="connsiteY15" fmla="*/ 168664 h 214312"/>
                  <a:gd name="connsiteX16" fmla="*/ 143375 w 192881"/>
                  <a:gd name="connsiteY16" fmla="*/ 164806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881" h="214312">
                    <a:moveTo>
                      <a:pt x="143375" y="164806"/>
                    </a:moveTo>
                    <a:lnTo>
                      <a:pt x="143375" y="164806"/>
                    </a:lnTo>
                    <a:lnTo>
                      <a:pt x="143375" y="25932"/>
                    </a:lnTo>
                    <a:lnTo>
                      <a:pt x="120658" y="3215"/>
                    </a:lnTo>
                    <a:lnTo>
                      <a:pt x="3215" y="3215"/>
                    </a:lnTo>
                    <a:cubicBezTo>
                      <a:pt x="11787" y="37076"/>
                      <a:pt x="21217" y="70509"/>
                      <a:pt x="31075" y="103942"/>
                    </a:cubicBezTo>
                    <a:lnTo>
                      <a:pt x="35790" y="99227"/>
                    </a:lnTo>
                    <a:cubicBezTo>
                      <a:pt x="31504" y="92797"/>
                      <a:pt x="28932" y="84653"/>
                      <a:pt x="28932" y="76081"/>
                    </a:cubicBezTo>
                    <a:cubicBezTo>
                      <a:pt x="28932" y="52507"/>
                      <a:pt x="47792" y="33647"/>
                      <a:pt x="71795" y="33647"/>
                    </a:cubicBezTo>
                    <a:cubicBezTo>
                      <a:pt x="95798" y="33647"/>
                      <a:pt x="115086" y="52507"/>
                      <a:pt x="115086" y="76081"/>
                    </a:cubicBezTo>
                    <a:cubicBezTo>
                      <a:pt x="115086" y="99655"/>
                      <a:pt x="95369" y="119372"/>
                      <a:pt x="71795" y="119372"/>
                    </a:cubicBezTo>
                    <a:cubicBezTo>
                      <a:pt x="67508" y="119372"/>
                      <a:pt x="63222" y="118515"/>
                      <a:pt x="59365" y="117229"/>
                    </a:cubicBezTo>
                    <a:lnTo>
                      <a:pt x="40505" y="136088"/>
                    </a:lnTo>
                    <a:cubicBezTo>
                      <a:pt x="45649" y="150233"/>
                      <a:pt x="55507" y="161806"/>
                      <a:pt x="68794" y="169093"/>
                    </a:cubicBezTo>
                    <a:cubicBezTo>
                      <a:pt x="106942" y="189238"/>
                      <a:pt x="148519" y="202097"/>
                      <a:pt x="190524" y="211955"/>
                    </a:cubicBezTo>
                    <a:lnTo>
                      <a:pt x="147233" y="168664"/>
                    </a:lnTo>
                    <a:lnTo>
                      <a:pt x="143375" y="1648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99">
                <a:extLst>
                  <a:ext uri="{FF2B5EF4-FFF2-40B4-BE49-F238E27FC236}">
                    <a16:creationId xmlns:a16="http://schemas.microsoft.com/office/drawing/2014/main" id="{544A54B4-6BDE-4F46-BC38-6717A3229278}"/>
                  </a:ext>
                </a:extLst>
              </p:cNvPr>
              <p:cNvSpPr/>
              <p:nvPr/>
            </p:nvSpPr>
            <p:spPr>
              <a:xfrm>
                <a:off x="5620869" y="353401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200">
                <a:extLst>
                  <a:ext uri="{FF2B5EF4-FFF2-40B4-BE49-F238E27FC236}">
                    <a16:creationId xmlns:a16="http://schemas.microsoft.com/office/drawing/2014/main" id="{965C2451-D40E-47FE-98D2-9AA7693043D2}"/>
                  </a:ext>
                </a:extLst>
              </p:cNvPr>
              <p:cNvSpPr/>
              <p:nvPr/>
            </p:nvSpPr>
            <p:spPr>
              <a:xfrm>
                <a:off x="5617011" y="301966"/>
                <a:ext cx="690086" cy="304324"/>
              </a:xfrm>
              <a:custGeom>
                <a:avLst/>
                <a:gdLst>
                  <a:gd name="connsiteX0" fmla="*/ 7072 w 690086"/>
                  <a:gd name="connsiteY0" fmla="*/ 54650 h 304323"/>
                  <a:gd name="connsiteX1" fmla="*/ 366689 w 690086"/>
                  <a:gd name="connsiteY1" fmla="*/ 54650 h 304323"/>
                  <a:gd name="connsiteX2" fmla="*/ 376119 w 690086"/>
                  <a:gd name="connsiteY2" fmla="*/ 40076 h 304323"/>
                  <a:gd name="connsiteX3" fmla="*/ 442984 w 690086"/>
                  <a:gd name="connsiteY3" fmla="*/ 38791 h 304323"/>
                  <a:gd name="connsiteX4" fmla="*/ 441698 w 690086"/>
                  <a:gd name="connsiteY4" fmla="*/ 105656 h 304323"/>
                  <a:gd name="connsiteX5" fmla="*/ 374833 w 690086"/>
                  <a:gd name="connsiteY5" fmla="*/ 106942 h 304323"/>
                  <a:gd name="connsiteX6" fmla="*/ 362831 w 690086"/>
                  <a:gd name="connsiteY6" fmla="*/ 83796 h 304323"/>
                  <a:gd name="connsiteX7" fmla="*/ 7930 w 690086"/>
                  <a:gd name="connsiteY7" fmla="*/ 83796 h 304323"/>
                  <a:gd name="connsiteX8" fmla="*/ 10930 w 690086"/>
                  <a:gd name="connsiteY8" fmla="*/ 109942 h 304323"/>
                  <a:gd name="connsiteX9" fmla="*/ 263390 w 690086"/>
                  <a:gd name="connsiteY9" fmla="*/ 109942 h 304323"/>
                  <a:gd name="connsiteX10" fmla="*/ 269391 w 690086"/>
                  <a:gd name="connsiteY10" fmla="*/ 109942 h 304323"/>
                  <a:gd name="connsiteX11" fmla="*/ 319969 w 690086"/>
                  <a:gd name="connsiteY11" fmla="*/ 160520 h 304323"/>
                  <a:gd name="connsiteX12" fmla="*/ 457557 w 690086"/>
                  <a:gd name="connsiteY12" fmla="*/ 160520 h 304323"/>
                  <a:gd name="connsiteX13" fmla="*/ 463987 w 690086"/>
                  <a:gd name="connsiteY13" fmla="*/ 160520 h 304323"/>
                  <a:gd name="connsiteX14" fmla="*/ 605433 w 690086"/>
                  <a:gd name="connsiteY14" fmla="*/ 301966 h 304323"/>
                  <a:gd name="connsiteX15" fmla="*/ 612291 w 690086"/>
                  <a:gd name="connsiteY15" fmla="*/ 294251 h 304323"/>
                  <a:gd name="connsiteX16" fmla="*/ 676585 w 690086"/>
                  <a:gd name="connsiteY16" fmla="*/ 290822 h 304323"/>
                  <a:gd name="connsiteX17" fmla="*/ 684729 w 690086"/>
                  <a:gd name="connsiteY17" fmla="*/ 267248 h 304323"/>
                  <a:gd name="connsiteX18" fmla="*/ 689015 w 690086"/>
                  <a:gd name="connsiteY18" fmla="*/ 240244 h 304323"/>
                  <a:gd name="connsiteX19" fmla="*/ 686872 w 690086"/>
                  <a:gd name="connsiteY19" fmla="*/ 238101 h 304323"/>
                  <a:gd name="connsiteX20" fmla="*/ 599004 w 690086"/>
                  <a:gd name="connsiteY20" fmla="*/ 238101 h 304323"/>
                  <a:gd name="connsiteX21" fmla="*/ 493133 w 690086"/>
                  <a:gd name="connsiteY21" fmla="*/ 132231 h 304323"/>
                  <a:gd name="connsiteX22" fmla="*/ 493133 w 690086"/>
                  <a:gd name="connsiteY22" fmla="*/ 128373 h 304323"/>
                  <a:gd name="connsiteX23" fmla="*/ 492705 w 690086"/>
                  <a:gd name="connsiteY23" fmla="*/ 64079 h 304323"/>
                  <a:gd name="connsiteX24" fmla="*/ 435269 w 690086"/>
                  <a:gd name="connsiteY24" fmla="*/ 6644 h 304323"/>
                  <a:gd name="connsiteX25" fmla="*/ 433983 w 690086"/>
                  <a:gd name="connsiteY25" fmla="*/ 6215 h 304323"/>
                  <a:gd name="connsiteX26" fmla="*/ 3215 w 690086"/>
                  <a:gd name="connsiteY26" fmla="*/ 3215 h 304323"/>
                  <a:gd name="connsiteX27" fmla="*/ 5358 w 690086"/>
                  <a:gd name="connsiteY27" fmla="*/ 52935 h 304323"/>
                  <a:gd name="connsiteX28" fmla="*/ 7072 w 690086"/>
                  <a:gd name="connsiteY28" fmla="*/ 54650 h 3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90086" h="304323">
                    <a:moveTo>
                      <a:pt x="7072" y="54650"/>
                    </a:moveTo>
                    <a:lnTo>
                      <a:pt x="366689" y="54650"/>
                    </a:lnTo>
                    <a:cubicBezTo>
                      <a:pt x="369260" y="49506"/>
                      <a:pt x="371832" y="44363"/>
                      <a:pt x="376119" y="40076"/>
                    </a:cubicBezTo>
                    <a:cubicBezTo>
                      <a:pt x="394978" y="21217"/>
                      <a:pt x="424982" y="20788"/>
                      <a:pt x="442984" y="38791"/>
                    </a:cubicBezTo>
                    <a:cubicBezTo>
                      <a:pt x="460986" y="56793"/>
                      <a:pt x="460558" y="86797"/>
                      <a:pt x="441698" y="105656"/>
                    </a:cubicBezTo>
                    <a:cubicBezTo>
                      <a:pt x="422839" y="124516"/>
                      <a:pt x="393264" y="124944"/>
                      <a:pt x="374833" y="106942"/>
                    </a:cubicBezTo>
                    <a:cubicBezTo>
                      <a:pt x="368403" y="100513"/>
                      <a:pt x="364546" y="92369"/>
                      <a:pt x="362831" y="83796"/>
                    </a:cubicBezTo>
                    <a:lnTo>
                      <a:pt x="7930" y="83796"/>
                    </a:lnTo>
                    <a:cubicBezTo>
                      <a:pt x="8787" y="92369"/>
                      <a:pt x="9644" y="101370"/>
                      <a:pt x="10930" y="109942"/>
                    </a:cubicBezTo>
                    <a:lnTo>
                      <a:pt x="263390" y="109942"/>
                    </a:lnTo>
                    <a:lnTo>
                      <a:pt x="269391" y="109942"/>
                    </a:lnTo>
                    <a:lnTo>
                      <a:pt x="319969" y="160520"/>
                    </a:lnTo>
                    <a:lnTo>
                      <a:pt x="457557" y="160520"/>
                    </a:lnTo>
                    <a:lnTo>
                      <a:pt x="463987" y="160520"/>
                    </a:lnTo>
                    <a:lnTo>
                      <a:pt x="605433" y="301966"/>
                    </a:lnTo>
                    <a:cubicBezTo>
                      <a:pt x="607147" y="299395"/>
                      <a:pt x="609719" y="296823"/>
                      <a:pt x="612291" y="294251"/>
                    </a:cubicBezTo>
                    <a:cubicBezTo>
                      <a:pt x="630293" y="276249"/>
                      <a:pt x="658154" y="274963"/>
                      <a:pt x="676585" y="290822"/>
                    </a:cubicBezTo>
                    <a:cubicBezTo>
                      <a:pt x="680014" y="283107"/>
                      <a:pt x="683014" y="275392"/>
                      <a:pt x="684729" y="267248"/>
                    </a:cubicBezTo>
                    <a:cubicBezTo>
                      <a:pt x="686443" y="258247"/>
                      <a:pt x="688158" y="249245"/>
                      <a:pt x="689015" y="240244"/>
                    </a:cubicBezTo>
                    <a:lnTo>
                      <a:pt x="686872" y="238101"/>
                    </a:lnTo>
                    <a:lnTo>
                      <a:pt x="599004" y="238101"/>
                    </a:lnTo>
                    <a:lnTo>
                      <a:pt x="493133" y="132231"/>
                    </a:lnTo>
                    <a:lnTo>
                      <a:pt x="493133" y="128373"/>
                    </a:lnTo>
                    <a:lnTo>
                      <a:pt x="492705" y="64079"/>
                    </a:lnTo>
                    <a:lnTo>
                      <a:pt x="435269" y="6644"/>
                    </a:lnTo>
                    <a:cubicBezTo>
                      <a:pt x="434840" y="6644"/>
                      <a:pt x="434412" y="6644"/>
                      <a:pt x="433983" y="6215"/>
                    </a:cubicBezTo>
                    <a:lnTo>
                      <a:pt x="3215" y="3215"/>
                    </a:lnTo>
                    <a:cubicBezTo>
                      <a:pt x="3215" y="19931"/>
                      <a:pt x="4072" y="36219"/>
                      <a:pt x="5358" y="52935"/>
                    </a:cubicBezTo>
                    <a:lnTo>
                      <a:pt x="7072" y="546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201">
                <a:extLst>
                  <a:ext uri="{FF2B5EF4-FFF2-40B4-BE49-F238E27FC236}">
                    <a16:creationId xmlns:a16="http://schemas.microsoft.com/office/drawing/2014/main" id="{82DFAFBD-FD9F-44DC-99C9-1CC6B34D99B7}"/>
                  </a:ext>
                </a:extLst>
              </p:cNvPr>
              <p:cNvSpPr/>
              <p:nvPr/>
            </p:nvSpPr>
            <p:spPr>
              <a:xfrm>
                <a:off x="6661571" y="4457915"/>
                <a:ext cx="210026" cy="137160"/>
              </a:xfrm>
              <a:custGeom>
                <a:avLst/>
                <a:gdLst>
                  <a:gd name="connsiteX0" fmla="*/ 3215 w 210026"/>
                  <a:gd name="connsiteY0" fmla="*/ 32361 h 137160"/>
                  <a:gd name="connsiteX1" fmla="*/ 152805 w 210026"/>
                  <a:gd name="connsiteY1" fmla="*/ 137374 h 137160"/>
                  <a:gd name="connsiteX2" fmla="*/ 208955 w 210026"/>
                  <a:gd name="connsiteY2" fmla="*/ 127944 h 137160"/>
                  <a:gd name="connsiteX3" fmla="*/ 192238 w 210026"/>
                  <a:gd name="connsiteY3" fmla="*/ 90654 h 137160"/>
                  <a:gd name="connsiteX4" fmla="*/ 162234 w 210026"/>
                  <a:gd name="connsiteY4" fmla="*/ 95798 h 137160"/>
                  <a:gd name="connsiteX5" fmla="*/ 156234 w 210026"/>
                  <a:gd name="connsiteY5" fmla="*/ 96655 h 137160"/>
                  <a:gd name="connsiteX6" fmla="*/ 23789 w 210026"/>
                  <a:gd name="connsiteY6" fmla="*/ 3215 h 137160"/>
                  <a:gd name="connsiteX7" fmla="*/ 11358 w 210026"/>
                  <a:gd name="connsiteY7" fmla="*/ 20360 h 137160"/>
                  <a:gd name="connsiteX8" fmla="*/ 11358 w 210026"/>
                  <a:gd name="connsiteY8" fmla="*/ 20360 h 137160"/>
                  <a:gd name="connsiteX9" fmla="*/ 3215 w 210026"/>
                  <a:gd name="connsiteY9" fmla="*/ 32361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026" h="137160">
                    <a:moveTo>
                      <a:pt x="3215" y="32361"/>
                    </a:moveTo>
                    <a:lnTo>
                      <a:pt x="152805" y="137374"/>
                    </a:lnTo>
                    <a:lnTo>
                      <a:pt x="208955" y="127944"/>
                    </a:lnTo>
                    <a:cubicBezTo>
                      <a:pt x="202954" y="115514"/>
                      <a:pt x="197382" y="103084"/>
                      <a:pt x="192238" y="90654"/>
                    </a:cubicBezTo>
                    <a:lnTo>
                      <a:pt x="162234" y="95798"/>
                    </a:lnTo>
                    <a:lnTo>
                      <a:pt x="156234" y="96655"/>
                    </a:lnTo>
                    <a:lnTo>
                      <a:pt x="23789" y="3215"/>
                    </a:lnTo>
                    <a:cubicBezTo>
                      <a:pt x="19502" y="8786"/>
                      <a:pt x="15645" y="14787"/>
                      <a:pt x="11358" y="20360"/>
                    </a:cubicBezTo>
                    <a:lnTo>
                      <a:pt x="11358" y="20360"/>
                    </a:lnTo>
                    <a:cubicBezTo>
                      <a:pt x="8358" y="25074"/>
                      <a:pt x="5786" y="28503"/>
                      <a:pt x="3215" y="32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202">
                <a:extLst>
                  <a:ext uri="{FF2B5EF4-FFF2-40B4-BE49-F238E27FC236}">
                    <a16:creationId xmlns:a16="http://schemas.microsoft.com/office/drawing/2014/main" id="{5C07F072-7063-4612-A916-730840EFDF58}"/>
                  </a:ext>
                </a:extLst>
              </p:cNvPr>
              <p:cNvSpPr/>
              <p:nvPr/>
            </p:nvSpPr>
            <p:spPr>
              <a:xfrm>
                <a:off x="6699290" y="4403479"/>
                <a:ext cx="145733" cy="120015"/>
              </a:xfrm>
              <a:custGeom>
                <a:avLst/>
                <a:gdLst>
                  <a:gd name="connsiteX0" fmla="*/ 3215 w 145732"/>
                  <a:gd name="connsiteY0" fmla="*/ 34076 h 120015"/>
                  <a:gd name="connsiteX1" fmla="*/ 125373 w 145732"/>
                  <a:gd name="connsiteY1" fmla="*/ 120230 h 120015"/>
                  <a:gd name="connsiteX2" fmla="*/ 145518 w 145732"/>
                  <a:gd name="connsiteY2" fmla="*/ 116800 h 120015"/>
                  <a:gd name="connsiteX3" fmla="*/ 138660 w 145732"/>
                  <a:gd name="connsiteY3" fmla="*/ 82082 h 120015"/>
                  <a:gd name="connsiteX4" fmla="*/ 26789 w 145732"/>
                  <a:gd name="connsiteY4" fmla="*/ 3215 h 120015"/>
                  <a:gd name="connsiteX5" fmla="*/ 3215 w 145732"/>
                  <a:gd name="connsiteY5" fmla="*/ 34076 h 12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732" h="120015">
                    <a:moveTo>
                      <a:pt x="3215" y="34076"/>
                    </a:moveTo>
                    <a:lnTo>
                      <a:pt x="125373" y="120230"/>
                    </a:lnTo>
                    <a:lnTo>
                      <a:pt x="145518" y="116800"/>
                    </a:lnTo>
                    <a:cubicBezTo>
                      <a:pt x="142518" y="105228"/>
                      <a:pt x="139946" y="93654"/>
                      <a:pt x="138660" y="82082"/>
                    </a:cubicBezTo>
                    <a:lnTo>
                      <a:pt x="26789" y="3215"/>
                    </a:lnTo>
                    <a:cubicBezTo>
                      <a:pt x="18645" y="13502"/>
                      <a:pt x="10930" y="23789"/>
                      <a:pt x="3215" y="340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03">
                <a:extLst>
                  <a:ext uri="{FF2B5EF4-FFF2-40B4-BE49-F238E27FC236}">
                    <a16:creationId xmlns:a16="http://schemas.microsoft.com/office/drawing/2014/main" id="{36D10DD4-3BF6-4D46-824C-FDA914F97001}"/>
                  </a:ext>
                </a:extLst>
              </p:cNvPr>
              <p:cNvSpPr/>
              <p:nvPr/>
            </p:nvSpPr>
            <p:spPr>
              <a:xfrm>
                <a:off x="6831735" y="4444627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04">
                <a:extLst>
                  <a:ext uri="{FF2B5EF4-FFF2-40B4-BE49-F238E27FC236}">
                    <a16:creationId xmlns:a16="http://schemas.microsoft.com/office/drawing/2014/main" id="{C3B9546F-9930-4264-8361-F071FC3F3D10}"/>
                  </a:ext>
                </a:extLst>
              </p:cNvPr>
              <p:cNvSpPr/>
              <p:nvPr/>
            </p:nvSpPr>
            <p:spPr>
              <a:xfrm>
                <a:off x="6740438" y="4353758"/>
                <a:ext cx="98584" cy="94298"/>
              </a:xfrm>
              <a:custGeom>
                <a:avLst/>
                <a:gdLst>
                  <a:gd name="connsiteX0" fmla="*/ 94512 w 98583"/>
                  <a:gd name="connsiteY0" fmla="*/ 94083 h 94297"/>
                  <a:gd name="connsiteX1" fmla="*/ 95369 w 98583"/>
                  <a:gd name="connsiteY1" fmla="*/ 57221 h 94297"/>
                  <a:gd name="connsiteX2" fmla="*/ 95369 w 98583"/>
                  <a:gd name="connsiteY2" fmla="*/ 52935 h 94297"/>
                  <a:gd name="connsiteX3" fmla="*/ 25075 w 98583"/>
                  <a:gd name="connsiteY3" fmla="*/ 3215 h 94297"/>
                  <a:gd name="connsiteX4" fmla="*/ 3215 w 98583"/>
                  <a:gd name="connsiteY4" fmla="*/ 30218 h 94297"/>
                  <a:gd name="connsiteX5" fmla="*/ 94512 w 98583"/>
                  <a:gd name="connsiteY5" fmla="*/ 94083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583" h="94297">
                    <a:moveTo>
                      <a:pt x="94512" y="94083"/>
                    </a:moveTo>
                    <a:cubicBezTo>
                      <a:pt x="94512" y="81653"/>
                      <a:pt x="94512" y="69223"/>
                      <a:pt x="95369" y="57221"/>
                    </a:cubicBezTo>
                    <a:cubicBezTo>
                      <a:pt x="95369" y="55936"/>
                      <a:pt x="95369" y="54221"/>
                      <a:pt x="95369" y="52935"/>
                    </a:cubicBezTo>
                    <a:lnTo>
                      <a:pt x="25075" y="3215"/>
                    </a:lnTo>
                    <a:cubicBezTo>
                      <a:pt x="17788" y="12216"/>
                      <a:pt x="10501" y="21217"/>
                      <a:pt x="3215" y="30218"/>
                    </a:cubicBezTo>
                    <a:lnTo>
                      <a:pt x="94512" y="940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05">
                <a:extLst>
                  <a:ext uri="{FF2B5EF4-FFF2-40B4-BE49-F238E27FC236}">
                    <a16:creationId xmlns:a16="http://schemas.microsoft.com/office/drawing/2014/main" id="{FD1A896A-A09B-4A98-A227-D4F83791DB23}"/>
                  </a:ext>
                </a:extLst>
              </p:cNvPr>
              <p:cNvSpPr/>
              <p:nvPr/>
            </p:nvSpPr>
            <p:spPr>
              <a:xfrm>
                <a:off x="6571988" y="4607933"/>
                <a:ext cx="368618" cy="188595"/>
              </a:xfrm>
              <a:custGeom>
                <a:avLst/>
                <a:gdLst>
                  <a:gd name="connsiteX0" fmla="*/ 3215 w 368617"/>
                  <a:gd name="connsiteY0" fmla="*/ 22931 h 188595"/>
                  <a:gd name="connsiteX1" fmla="*/ 3215 w 368617"/>
                  <a:gd name="connsiteY1" fmla="*/ 22931 h 188595"/>
                  <a:gd name="connsiteX2" fmla="*/ 236387 w 368617"/>
                  <a:gd name="connsiteY2" fmla="*/ 187094 h 188595"/>
                  <a:gd name="connsiteX3" fmla="*/ 368403 w 368617"/>
                  <a:gd name="connsiteY3" fmla="*/ 164378 h 188595"/>
                  <a:gd name="connsiteX4" fmla="*/ 360259 w 368617"/>
                  <a:gd name="connsiteY4" fmla="*/ 135659 h 188595"/>
                  <a:gd name="connsiteX5" fmla="*/ 240673 w 368617"/>
                  <a:gd name="connsiteY5" fmla="*/ 156234 h 188595"/>
                  <a:gd name="connsiteX6" fmla="*/ 234244 w 368617"/>
                  <a:gd name="connsiteY6" fmla="*/ 157520 h 188595"/>
                  <a:gd name="connsiteX7" fmla="*/ 15216 w 368617"/>
                  <a:gd name="connsiteY7" fmla="*/ 3215 h 188595"/>
                  <a:gd name="connsiteX8" fmla="*/ 3215 w 368617"/>
                  <a:gd name="connsiteY8" fmla="*/ 22931 h 1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8617" h="188595">
                    <a:moveTo>
                      <a:pt x="3215" y="22931"/>
                    </a:moveTo>
                    <a:lnTo>
                      <a:pt x="3215" y="22931"/>
                    </a:lnTo>
                    <a:lnTo>
                      <a:pt x="236387" y="187094"/>
                    </a:lnTo>
                    <a:lnTo>
                      <a:pt x="368403" y="164378"/>
                    </a:lnTo>
                    <a:cubicBezTo>
                      <a:pt x="365832" y="154948"/>
                      <a:pt x="362831" y="145089"/>
                      <a:pt x="360259" y="135659"/>
                    </a:cubicBezTo>
                    <a:lnTo>
                      <a:pt x="240673" y="156234"/>
                    </a:lnTo>
                    <a:lnTo>
                      <a:pt x="234244" y="157520"/>
                    </a:lnTo>
                    <a:lnTo>
                      <a:pt x="15216" y="3215"/>
                    </a:lnTo>
                    <a:cubicBezTo>
                      <a:pt x="10930" y="9644"/>
                      <a:pt x="7072" y="16502"/>
                      <a:pt x="3215" y="22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06">
                <a:extLst>
                  <a:ext uri="{FF2B5EF4-FFF2-40B4-BE49-F238E27FC236}">
                    <a16:creationId xmlns:a16="http://schemas.microsoft.com/office/drawing/2014/main" id="{2ED39954-2CF0-44A9-A173-275498B4358B}"/>
                  </a:ext>
                </a:extLst>
              </p:cNvPr>
              <p:cNvSpPr/>
              <p:nvPr/>
            </p:nvSpPr>
            <p:spPr>
              <a:xfrm>
                <a:off x="6629852" y="4510635"/>
                <a:ext cx="278606" cy="167164"/>
              </a:xfrm>
              <a:custGeom>
                <a:avLst/>
                <a:gdLst>
                  <a:gd name="connsiteX0" fmla="*/ 3215 w 278606"/>
                  <a:gd name="connsiteY0" fmla="*/ 26361 h 167163"/>
                  <a:gd name="connsiteX1" fmla="*/ 199525 w 278606"/>
                  <a:gd name="connsiteY1" fmla="*/ 164378 h 167163"/>
                  <a:gd name="connsiteX2" fmla="*/ 275820 w 278606"/>
                  <a:gd name="connsiteY2" fmla="*/ 151090 h 167163"/>
                  <a:gd name="connsiteX3" fmla="*/ 272391 w 278606"/>
                  <a:gd name="connsiteY3" fmla="*/ 142518 h 167163"/>
                  <a:gd name="connsiteX4" fmla="*/ 254389 w 278606"/>
                  <a:gd name="connsiteY4" fmla="*/ 103085 h 167163"/>
                  <a:gd name="connsiteX5" fmla="*/ 183666 w 278606"/>
                  <a:gd name="connsiteY5" fmla="*/ 114657 h 167163"/>
                  <a:gd name="connsiteX6" fmla="*/ 177665 w 278606"/>
                  <a:gd name="connsiteY6" fmla="*/ 115086 h 167163"/>
                  <a:gd name="connsiteX7" fmla="*/ 18645 w 278606"/>
                  <a:gd name="connsiteY7" fmla="*/ 3215 h 167163"/>
                  <a:gd name="connsiteX8" fmla="*/ 3215 w 278606"/>
                  <a:gd name="connsiteY8" fmla="*/ 26361 h 16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606" h="167163">
                    <a:moveTo>
                      <a:pt x="3215" y="26361"/>
                    </a:moveTo>
                    <a:lnTo>
                      <a:pt x="199525" y="164378"/>
                    </a:lnTo>
                    <a:lnTo>
                      <a:pt x="275820" y="151090"/>
                    </a:lnTo>
                    <a:cubicBezTo>
                      <a:pt x="274534" y="148090"/>
                      <a:pt x="273677" y="145089"/>
                      <a:pt x="272391" y="142518"/>
                    </a:cubicBezTo>
                    <a:cubicBezTo>
                      <a:pt x="266819" y="129231"/>
                      <a:pt x="260819" y="116372"/>
                      <a:pt x="254389" y="103085"/>
                    </a:cubicBezTo>
                    <a:lnTo>
                      <a:pt x="183666" y="114657"/>
                    </a:lnTo>
                    <a:lnTo>
                      <a:pt x="177665" y="115086"/>
                    </a:lnTo>
                    <a:lnTo>
                      <a:pt x="18645" y="3215"/>
                    </a:lnTo>
                    <a:cubicBezTo>
                      <a:pt x="13073" y="11359"/>
                      <a:pt x="7930" y="18645"/>
                      <a:pt x="3215" y="26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207">
                <a:extLst>
                  <a:ext uri="{FF2B5EF4-FFF2-40B4-BE49-F238E27FC236}">
                    <a16:creationId xmlns:a16="http://schemas.microsoft.com/office/drawing/2014/main" id="{46208E65-68E8-4670-AA0F-428672D0EDEF}"/>
                  </a:ext>
                </a:extLst>
              </p:cNvPr>
              <p:cNvSpPr/>
              <p:nvPr/>
            </p:nvSpPr>
            <p:spPr>
              <a:xfrm>
                <a:off x="5355122" y="5926384"/>
                <a:ext cx="282893" cy="132874"/>
              </a:xfrm>
              <a:custGeom>
                <a:avLst/>
                <a:gdLst>
                  <a:gd name="connsiteX0" fmla="*/ 253960 w 282892"/>
                  <a:gd name="connsiteY0" fmla="*/ 3215 h 132873"/>
                  <a:gd name="connsiteX1" fmla="*/ 253960 w 282892"/>
                  <a:gd name="connsiteY1" fmla="*/ 3215 h 132873"/>
                  <a:gd name="connsiteX2" fmla="*/ 179808 w 282892"/>
                  <a:gd name="connsiteY2" fmla="*/ 46077 h 132873"/>
                  <a:gd name="connsiteX3" fmla="*/ 176808 w 282892"/>
                  <a:gd name="connsiteY3" fmla="*/ 47792 h 132873"/>
                  <a:gd name="connsiteX4" fmla="*/ 3215 w 282892"/>
                  <a:gd name="connsiteY4" fmla="*/ 47792 h 132873"/>
                  <a:gd name="connsiteX5" fmla="*/ 19074 w 282892"/>
                  <a:gd name="connsiteY5" fmla="*/ 124087 h 132873"/>
                  <a:gd name="connsiteX6" fmla="*/ 21217 w 282892"/>
                  <a:gd name="connsiteY6" fmla="*/ 133517 h 132873"/>
                  <a:gd name="connsiteX7" fmla="*/ 37076 w 282892"/>
                  <a:gd name="connsiteY7" fmla="*/ 106085 h 132873"/>
                  <a:gd name="connsiteX8" fmla="*/ 41362 w 282892"/>
                  <a:gd name="connsiteY8" fmla="*/ 98798 h 132873"/>
                  <a:gd name="connsiteX9" fmla="*/ 185809 w 282892"/>
                  <a:gd name="connsiteY9" fmla="*/ 98798 h 132873"/>
                  <a:gd name="connsiteX10" fmla="*/ 240673 w 282892"/>
                  <a:gd name="connsiteY10" fmla="*/ 44363 h 132873"/>
                  <a:gd name="connsiteX11" fmla="*/ 244959 w 282892"/>
                  <a:gd name="connsiteY11" fmla="*/ 40076 h 132873"/>
                  <a:gd name="connsiteX12" fmla="*/ 274106 w 282892"/>
                  <a:gd name="connsiteY12" fmla="*/ 40076 h 132873"/>
                  <a:gd name="connsiteX13" fmla="*/ 279678 w 282892"/>
                  <a:gd name="connsiteY13" fmla="*/ 3215 h 132873"/>
                  <a:gd name="connsiteX14" fmla="*/ 253960 w 282892"/>
                  <a:gd name="connsiteY14" fmla="*/ 3215 h 13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2892" h="132873">
                    <a:moveTo>
                      <a:pt x="253960" y="3215"/>
                    </a:moveTo>
                    <a:lnTo>
                      <a:pt x="253960" y="3215"/>
                    </a:lnTo>
                    <a:lnTo>
                      <a:pt x="179808" y="46077"/>
                    </a:lnTo>
                    <a:lnTo>
                      <a:pt x="176808" y="47792"/>
                    </a:lnTo>
                    <a:lnTo>
                      <a:pt x="3215" y="47792"/>
                    </a:lnTo>
                    <a:cubicBezTo>
                      <a:pt x="8358" y="73080"/>
                      <a:pt x="13930" y="98369"/>
                      <a:pt x="19074" y="124087"/>
                    </a:cubicBezTo>
                    <a:cubicBezTo>
                      <a:pt x="19502" y="127087"/>
                      <a:pt x="20360" y="130516"/>
                      <a:pt x="21217" y="133517"/>
                    </a:cubicBezTo>
                    <a:lnTo>
                      <a:pt x="37076" y="106085"/>
                    </a:lnTo>
                    <a:lnTo>
                      <a:pt x="41362" y="98798"/>
                    </a:lnTo>
                    <a:lnTo>
                      <a:pt x="185809" y="98798"/>
                    </a:lnTo>
                    <a:lnTo>
                      <a:pt x="240673" y="44363"/>
                    </a:lnTo>
                    <a:lnTo>
                      <a:pt x="244959" y="40076"/>
                    </a:lnTo>
                    <a:lnTo>
                      <a:pt x="274106" y="40076"/>
                    </a:lnTo>
                    <a:cubicBezTo>
                      <a:pt x="275820" y="27646"/>
                      <a:pt x="277963" y="15645"/>
                      <a:pt x="279678" y="3215"/>
                    </a:cubicBezTo>
                    <a:lnTo>
                      <a:pt x="253960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208">
                <a:extLst>
                  <a:ext uri="{FF2B5EF4-FFF2-40B4-BE49-F238E27FC236}">
                    <a16:creationId xmlns:a16="http://schemas.microsoft.com/office/drawing/2014/main" id="{97D1154F-9977-472D-9093-9BBDDD598CD7}"/>
                  </a:ext>
                </a:extLst>
              </p:cNvPr>
              <p:cNvSpPr/>
              <p:nvPr/>
            </p:nvSpPr>
            <p:spPr>
              <a:xfrm>
                <a:off x="6598991" y="4558641"/>
                <a:ext cx="325755" cy="175736"/>
              </a:xfrm>
              <a:custGeom>
                <a:avLst/>
                <a:gdLst>
                  <a:gd name="connsiteX0" fmla="*/ 3215 w 325755"/>
                  <a:gd name="connsiteY0" fmla="*/ 27218 h 175736"/>
                  <a:gd name="connsiteX1" fmla="*/ 3215 w 325755"/>
                  <a:gd name="connsiteY1" fmla="*/ 27218 h 175736"/>
                  <a:gd name="connsiteX2" fmla="*/ 214098 w 325755"/>
                  <a:gd name="connsiteY2" fmla="*/ 175522 h 175736"/>
                  <a:gd name="connsiteX3" fmla="*/ 324683 w 325755"/>
                  <a:gd name="connsiteY3" fmla="*/ 156234 h 175736"/>
                  <a:gd name="connsiteX4" fmla="*/ 316540 w 325755"/>
                  <a:gd name="connsiteY4" fmla="*/ 131373 h 175736"/>
                  <a:gd name="connsiteX5" fmla="*/ 229100 w 325755"/>
                  <a:gd name="connsiteY5" fmla="*/ 146375 h 175736"/>
                  <a:gd name="connsiteX6" fmla="*/ 223100 w 325755"/>
                  <a:gd name="connsiteY6" fmla="*/ 147661 h 175736"/>
                  <a:gd name="connsiteX7" fmla="*/ 17788 w 325755"/>
                  <a:gd name="connsiteY7" fmla="*/ 3215 h 175736"/>
                  <a:gd name="connsiteX8" fmla="*/ 3215 w 325755"/>
                  <a:gd name="connsiteY8" fmla="*/ 27218 h 17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755" h="175736">
                    <a:moveTo>
                      <a:pt x="3215" y="27218"/>
                    </a:moveTo>
                    <a:lnTo>
                      <a:pt x="3215" y="27218"/>
                    </a:lnTo>
                    <a:lnTo>
                      <a:pt x="214098" y="175522"/>
                    </a:lnTo>
                    <a:lnTo>
                      <a:pt x="324683" y="156234"/>
                    </a:lnTo>
                    <a:cubicBezTo>
                      <a:pt x="322112" y="147661"/>
                      <a:pt x="319540" y="139517"/>
                      <a:pt x="316540" y="131373"/>
                    </a:cubicBezTo>
                    <a:lnTo>
                      <a:pt x="229100" y="146375"/>
                    </a:lnTo>
                    <a:lnTo>
                      <a:pt x="223100" y="147661"/>
                    </a:lnTo>
                    <a:lnTo>
                      <a:pt x="17788" y="3215"/>
                    </a:lnTo>
                    <a:cubicBezTo>
                      <a:pt x="13073" y="11358"/>
                      <a:pt x="8358" y="19074"/>
                      <a:pt x="3215" y="272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209">
                <a:extLst>
                  <a:ext uri="{FF2B5EF4-FFF2-40B4-BE49-F238E27FC236}">
                    <a16:creationId xmlns:a16="http://schemas.microsoft.com/office/drawing/2014/main" id="{9D166A67-503D-4CF6-B2DB-15D0101494BB}"/>
                  </a:ext>
                </a:extLst>
              </p:cNvPr>
              <p:cNvSpPr/>
              <p:nvPr/>
            </p:nvSpPr>
            <p:spPr>
              <a:xfrm>
                <a:off x="6549700" y="4644795"/>
                <a:ext cx="407194" cy="201454"/>
              </a:xfrm>
              <a:custGeom>
                <a:avLst/>
                <a:gdLst>
                  <a:gd name="connsiteX0" fmla="*/ 3215 w 407193"/>
                  <a:gd name="connsiteY0" fmla="*/ 25503 h 201453"/>
                  <a:gd name="connsiteX1" fmla="*/ 251817 w 407193"/>
                  <a:gd name="connsiteY1" fmla="*/ 200811 h 201453"/>
                  <a:gd name="connsiteX2" fmla="*/ 404836 w 407193"/>
                  <a:gd name="connsiteY2" fmla="*/ 174236 h 201453"/>
                  <a:gd name="connsiteX3" fmla="*/ 395835 w 407193"/>
                  <a:gd name="connsiteY3" fmla="*/ 146376 h 201453"/>
                  <a:gd name="connsiteX4" fmla="*/ 257818 w 407193"/>
                  <a:gd name="connsiteY4" fmla="*/ 170378 h 201453"/>
                  <a:gd name="connsiteX5" fmla="*/ 253960 w 407193"/>
                  <a:gd name="connsiteY5" fmla="*/ 171235 h 201453"/>
                  <a:gd name="connsiteX6" fmla="*/ 15645 w 407193"/>
                  <a:gd name="connsiteY6" fmla="*/ 3215 h 201453"/>
                  <a:gd name="connsiteX7" fmla="*/ 3215 w 407193"/>
                  <a:gd name="connsiteY7" fmla="*/ 25503 h 2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193" h="201453">
                    <a:moveTo>
                      <a:pt x="3215" y="25503"/>
                    </a:moveTo>
                    <a:lnTo>
                      <a:pt x="251817" y="200811"/>
                    </a:lnTo>
                    <a:lnTo>
                      <a:pt x="404836" y="174236"/>
                    </a:lnTo>
                    <a:cubicBezTo>
                      <a:pt x="401836" y="164806"/>
                      <a:pt x="398836" y="155805"/>
                      <a:pt x="395835" y="146376"/>
                    </a:cubicBezTo>
                    <a:lnTo>
                      <a:pt x="257818" y="170378"/>
                    </a:lnTo>
                    <a:lnTo>
                      <a:pt x="253960" y="171235"/>
                    </a:lnTo>
                    <a:lnTo>
                      <a:pt x="15645" y="3215"/>
                    </a:lnTo>
                    <a:cubicBezTo>
                      <a:pt x="11787" y="10501"/>
                      <a:pt x="7501" y="18217"/>
                      <a:pt x="3215" y="255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210">
                <a:extLst>
                  <a:ext uri="{FF2B5EF4-FFF2-40B4-BE49-F238E27FC236}">
                    <a16:creationId xmlns:a16="http://schemas.microsoft.com/office/drawing/2014/main" id="{FBF09FAA-C232-4E13-A2A6-1287B39D7398}"/>
                  </a:ext>
                </a:extLst>
              </p:cNvPr>
              <p:cNvSpPr/>
              <p:nvPr/>
            </p:nvSpPr>
            <p:spPr>
              <a:xfrm>
                <a:off x="6549700" y="4667083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211">
                <a:extLst>
                  <a:ext uri="{FF2B5EF4-FFF2-40B4-BE49-F238E27FC236}">
                    <a16:creationId xmlns:a16="http://schemas.microsoft.com/office/drawing/2014/main" id="{7B0A0683-407D-437B-B932-A9809D02A13E}"/>
                  </a:ext>
                </a:extLst>
              </p:cNvPr>
              <p:cNvSpPr/>
              <p:nvPr/>
            </p:nvSpPr>
            <p:spPr>
              <a:xfrm>
                <a:off x="5182814" y="2943154"/>
                <a:ext cx="21431" cy="34290"/>
              </a:xfrm>
              <a:custGeom>
                <a:avLst/>
                <a:gdLst>
                  <a:gd name="connsiteX0" fmla="*/ 3215 w 21431"/>
                  <a:gd name="connsiteY0" fmla="*/ 19074 h 34290"/>
                  <a:gd name="connsiteX1" fmla="*/ 21646 w 21431"/>
                  <a:gd name="connsiteY1" fmla="*/ 31504 h 34290"/>
                  <a:gd name="connsiteX2" fmla="*/ 6215 w 21431"/>
                  <a:gd name="connsiteY2" fmla="*/ 3215 h 34290"/>
                  <a:gd name="connsiteX3" fmla="*/ 3215 w 21431"/>
                  <a:gd name="connsiteY3" fmla="*/ 19074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" h="34290">
                    <a:moveTo>
                      <a:pt x="3215" y="19074"/>
                    </a:moveTo>
                    <a:cubicBezTo>
                      <a:pt x="9215" y="23360"/>
                      <a:pt x="15645" y="27646"/>
                      <a:pt x="21646" y="31504"/>
                    </a:cubicBezTo>
                    <a:cubicBezTo>
                      <a:pt x="16502" y="22074"/>
                      <a:pt x="11359" y="12644"/>
                      <a:pt x="6215" y="3215"/>
                    </a:cubicBezTo>
                    <a:cubicBezTo>
                      <a:pt x="5358" y="8787"/>
                      <a:pt x="4072" y="13930"/>
                      <a:pt x="3215" y="190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212">
                <a:extLst>
                  <a:ext uri="{FF2B5EF4-FFF2-40B4-BE49-F238E27FC236}">
                    <a16:creationId xmlns:a16="http://schemas.microsoft.com/office/drawing/2014/main" id="{2ED758C2-2160-4BF4-A565-A17F9F088BF9}"/>
                  </a:ext>
                </a:extLst>
              </p:cNvPr>
              <p:cNvSpPr/>
              <p:nvPr/>
            </p:nvSpPr>
            <p:spPr>
              <a:xfrm>
                <a:off x="5145953" y="3167324"/>
                <a:ext cx="8573" cy="25718"/>
              </a:xfrm>
              <a:custGeom>
                <a:avLst/>
                <a:gdLst>
                  <a:gd name="connsiteX0" fmla="*/ 3215 w 8572"/>
                  <a:gd name="connsiteY0" fmla="*/ 26360 h 25717"/>
                  <a:gd name="connsiteX1" fmla="*/ 3215 w 8572"/>
                  <a:gd name="connsiteY1" fmla="*/ 26360 h 25717"/>
                  <a:gd name="connsiteX2" fmla="*/ 6644 w 8572"/>
                  <a:gd name="connsiteY2" fmla="*/ 25074 h 25717"/>
                  <a:gd name="connsiteX3" fmla="*/ 6644 w 8572"/>
                  <a:gd name="connsiteY3" fmla="*/ 3215 h 25717"/>
                  <a:gd name="connsiteX4" fmla="*/ 3215 w 8572"/>
                  <a:gd name="connsiteY4" fmla="*/ 26360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" h="25717">
                    <a:moveTo>
                      <a:pt x="3215" y="26360"/>
                    </a:moveTo>
                    <a:lnTo>
                      <a:pt x="3215" y="26360"/>
                    </a:lnTo>
                    <a:cubicBezTo>
                      <a:pt x="4501" y="25932"/>
                      <a:pt x="5358" y="25503"/>
                      <a:pt x="6644" y="25074"/>
                    </a:cubicBezTo>
                    <a:lnTo>
                      <a:pt x="6644" y="3215"/>
                    </a:lnTo>
                    <a:cubicBezTo>
                      <a:pt x="5358" y="10930"/>
                      <a:pt x="4501" y="18645"/>
                      <a:pt x="3215" y="263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213">
                <a:extLst>
                  <a:ext uri="{FF2B5EF4-FFF2-40B4-BE49-F238E27FC236}">
                    <a16:creationId xmlns:a16="http://schemas.microsoft.com/office/drawing/2014/main" id="{5150382A-2AAD-425F-89CA-37A3FAD7EA39}"/>
                  </a:ext>
                </a:extLst>
              </p:cNvPr>
              <p:cNvSpPr/>
              <p:nvPr/>
            </p:nvSpPr>
            <p:spPr>
              <a:xfrm>
                <a:off x="5121092" y="2981730"/>
                <a:ext cx="124301" cy="402908"/>
              </a:xfrm>
              <a:custGeom>
                <a:avLst/>
                <a:gdLst>
                  <a:gd name="connsiteX0" fmla="*/ 3215 w 124301"/>
                  <a:gd name="connsiteY0" fmla="*/ 402264 h 402907"/>
                  <a:gd name="connsiteX1" fmla="*/ 3215 w 124301"/>
                  <a:gd name="connsiteY1" fmla="*/ 402264 h 402907"/>
                  <a:gd name="connsiteX2" fmla="*/ 42220 w 124301"/>
                  <a:gd name="connsiteY2" fmla="*/ 377404 h 402907"/>
                  <a:gd name="connsiteX3" fmla="*/ 56793 w 124301"/>
                  <a:gd name="connsiteY3" fmla="*/ 379976 h 402907"/>
                  <a:gd name="connsiteX4" fmla="*/ 122801 w 124301"/>
                  <a:gd name="connsiteY4" fmla="*/ 313968 h 402907"/>
                  <a:gd name="connsiteX5" fmla="*/ 122801 w 124301"/>
                  <a:gd name="connsiteY5" fmla="*/ 62365 h 402907"/>
                  <a:gd name="connsiteX6" fmla="*/ 107371 w 124301"/>
                  <a:gd name="connsiteY6" fmla="*/ 35362 h 402907"/>
                  <a:gd name="connsiteX7" fmla="*/ 61079 w 124301"/>
                  <a:gd name="connsiteY7" fmla="*/ 3215 h 402907"/>
                  <a:gd name="connsiteX8" fmla="*/ 51649 w 124301"/>
                  <a:gd name="connsiteY8" fmla="*/ 59364 h 402907"/>
                  <a:gd name="connsiteX9" fmla="*/ 51649 w 124301"/>
                  <a:gd name="connsiteY9" fmla="*/ 209812 h 402907"/>
                  <a:gd name="connsiteX10" fmla="*/ 86368 w 124301"/>
                  <a:gd name="connsiteY10" fmla="*/ 252246 h 402907"/>
                  <a:gd name="connsiteX11" fmla="*/ 43077 w 124301"/>
                  <a:gd name="connsiteY11" fmla="*/ 295108 h 402907"/>
                  <a:gd name="connsiteX12" fmla="*/ 17359 w 124301"/>
                  <a:gd name="connsiteY12" fmla="*/ 286536 h 402907"/>
                  <a:gd name="connsiteX13" fmla="*/ 3215 w 124301"/>
                  <a:gd name="connsiteY13" fmla="*/ 402264 h 4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301" h="402907">
                    <a:moveTo>
                      <a:pt x="3215" y="402264"/>
                    </a:moveTo>
                    <a:lnTo>
                      <a:pt x="3215" y="402264"/>
                    </a:lnTo>
                    <a:cubicBezTo>
                      <a:pt x="10073" y="387691"/>
                      <a:pt x="25075" y="377404"/>
                      <a:pt x="42220" y="377404"/>
                    </a:cubicBezTo>
                    <a:cubicBezTo>
                      <a:pt x="47363" y="377404"/>
                      <a:pt x="52507" y="378262"/>
                      <a:pt x="56793" y="379976"/>
                    </a:cubicBezTo>
                    <a:lnTo>
                      <a:pt x="122801" y="313968"/>
                    </a:lnTo>
                    <a:lnTo>
                      <a:pt x="122801" y="62365"/>
                    </a:lnTo>
                    <a:cubicBezTo>
                      <a:pt x="117658" y="53364"/>
                      <a:pt x="112514" y="44363"/>
                      <a:pt x="107371" y="35362"/>
                    </a:cubicBezTo>
                    <a:cubicBezTo>
                      <a:pt x="91940" y="24217"/>
                      <a:pt x="76510" y="13502"/>
                      <a:pt x="61079" y="3215"/>
                    </a:cubicBezTo>
                    <a:cubicBezTo>
                      <a:pt x="57650" y="21646"/>
                      <a:pt x="54650" y="40505"/>
                      <a:pt x="51649" y="59364"/>
                    </a:cubicBezTo>
                    <a:lnTo>
                      <a:pt x="51649" y="209812"/>
                    </a:lnTo>
                    <a:cubicBezTo>
                      <a:pt x="71366" y="213669"/>
                      <a:pt x="86368" y="231243"/>
                      <a:pt x="86368" y="252246"/>
                    </a:cubicBezTo>
                    <a:cubicBezTo>
                      <a:pt x="86368" y="275820"/>
                      <a:pt x="67080" y="295108"/>
                      <a:pt x="43077" y="295108"/>
                    </a:cubicBezTo>
                    <a:cubicBezTo>
                      <a:pt x="33647" y="295108"/>
                      <a:pt x="24646" y="292108"/>
                      <a:pt x="17359" y="286536"/>
                    </a:cubicBezTo>
                    <a:cubicBezTo>
                      <a:pt x="12644" y="325112"/>
                      <a:pt x="7501" y="363688"/>
                      <a:pt x="3215" y="4022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214">
                <a:extLst>
                  <a:ext uri="{FF2B5EF4-FFF2-40B4-BE49-F238E27FC236}">
                    <a16:creationId xmlns:a16="http://schemas.microsoft.com/office/drawing/2014/main" id="{D03FA8AE-8C10-4673-AFEA-2CDDE081D210}"/>
                  </a:ext>
                </a:extLst>
              </p:cNvPr>
              <p:cNvSpPr/>
              <p:nvPr/>
            </p:nvSpPr>
            <p:spPr>
              <a:xfrm>
                <a:off x="5138143" y="6692336"/>
                <a:ext cx="180023" cy="162878"/>
              </a:xfrm>
              <a:custGeom>
                <a:avLst/>
                <a:gdLst>
                  <a:gd name="connsiteX0" fmla="*/ 6309 w 180022"/>
                  <a:gd name="connsiteY0" fmla="*/ 46506 h 162877"/>
                  <a:gd name="connsiteX1" fmla="*/ 10595 w 180022"/>
                  <a:gd name="connsiteY1" fmla="*/ 94084 h 162877"/>
                  <a:gd name="connsiteX2" fmla="*/ 37170 w 180022"/>
                  <a:gd name="connsiteY2" fmla="*/ 85082 h 162877"/>
                  <a:gd name="connsiteX3" fmla="*/ 80033 w 180022"/>
                  <a:gd name="connsiteY3" fmla="*/ 127944 h 162877"/>
                  <a:gd name="connsiteX4" fmla="*/ 76604 w 180022"/>
                  <a:gd name="connsiteY4" fmla="*/ 144232 h 162877"/>
                  <a:gd name="connsiteX5" fmla="*/ 116037 w 180022"/>
                  <a:gd name="connsiteY5" fmla="*/ 147233 h 162877"/>
                  <a:gd name="connsiteX6" fmla="*/ 153756 w 180022"/>
                  <a:gd name="connsiteY6" fmla="*/ 158806 h 162877"/>
                  <a:gd name="connsiteX7" fmla="*/ 176902 w 180022"/>
                  <a:gd name="connsiteY7" fmla="*/ 137375 h 162877"/>
                  <a:gd name="connsiteX8" fmla="*/ 42742 w 180022"/>
                  <a:gd name="connsiteY8" fmla="*/ 3215 h 162877"/>
                  <a:gd name="connsiteX9" fmla="*/ 6309 w 180022"/>
                  <a:gd name="connsiteY9" fmla="*/ 46506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2" h="162877">
                    <a:moveTo>
                      <a:pt x="6309" y="46506"/>
                    </a:moveTo>
                    <a:cubicBezTo>
                      <a:pt x="308" y="61508"/>
                      <a:pt x="3737" y="79082"/>
                      <a:pt x="10595" y="94084"/>
                    </a:cubicBezTo>
                    <a:cubicBezTo>
                      <a:pt x="17882" y="88511"/>
                      <a:pt x="27312" y="85082"/>
                      <a:pt x="37170" y="85082"/>
                    </a:cubicBezTo>
                    <a:cubicBezTo>
                      <a:pt x="60745" y="85082"/>
                      <a:pt x="80033" y="104370"/>
                      <a:pt x="80033" y="127944"/>
                    </a:cubicBezTo>
                    <a:cubicBezTo>
                      <a:pt x="80033" y="133945"/>
                      <a:pt x="78747" y="139089"/>
                      <a:pt x="76604" y="144232"/>
                    </a:cubicBezTo>
                    <a:cubicBezTo>
                      <a:pt x="89462" y="146804"/>
                      <a:pt x="103607" y="141232"/>
                      <a:pt x="116037" y="147233"/>
                    </a:cubicBezTo>
                    <a:cubicBezTo>
                      <a:pt x="128039" y="152376"/>
                      <a:pt x="139612" y="163092"/>
                      <a:pt x="153756" y="158806"/>
                    </a:cubicBezTo>
                    <a:cubicBezTo>
                      <a:pt x="163615" y="154520"/>
                      <a:pt x="170044" y="145519"/>
                      <a:pt x="176902" y="137375"/>
                    </a:cubicBezTo>
                    <a:lnTo>
                      <a:pt x="42742" y="3215"/>
                    </a:lnTo>
                    <a:cubicBezTo>
                      <a:pt x="29455" y="16931"/>
                      <a:pt x="16168" y="30218"/>
                      <a:pt x="6309" y="46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215">
                <a:extLst>
                  <a:ext uri="{FF2B5EF4-FFF2-40B4-BE49-F238E27FC236}">
                    <a16:creationId xmlns:a16="http://schemas.microsoft.com/office/drawing/2014/main" id="{70796EFD-82BA-4220-B158-C1A61E66769C}"/>
                  </a:ext>
                </a:extLst>
              </p:cNvPr>
              <p:cNvSpPr/>
              <p:nvPr/>
            </p:nvSpPr>
            <p:spPr>
              <a:xfrm>
                <a:off x="5382125" y="5992821"/>
                <a:ext cx="248603" cy="214313"/>
              </a:xfrm>
              <a:custGeom>
                <a:avLst/>
                <a:gdLst>
                  <a:gd name="connsiteX0" fmla="*/ 157520 w 248602"/>
                  <a:gd name="connsiteY0" fmla="*/ 118943 h 214312"/>
                  <a:gd name="connsiteX1" fmla="*/ 238101 w 248602"/>
                  <a:gd name="connsiteY1" fmla="*/ 38362 h 214312"/>
                  <a:gd name="connsiteX2" fmla="*/ 241102 w 248602"/>
                  <a:gd name="connsiteY2" fmla="*/ 13502 h 214312"/>
                  <a:gd name="connsiteX3" fmla="*/ 242387 w 248602"/>
                  <a:gd name="connsiteY3" fmla="*/ 3215 h 214312"/>
                  <a:gd name="connsiteX4" fmla="*/ 229957 w 248602"/>
                  <a:gd name="connsiteY4" fmla="*/ 3215 h 214312"/>
                  <a:gd name="connsiteX5" fmla="*/ 174665 w 248602"/>
                  <a:gd name="connsiteY5" fmla="*/ 57650 h 214312"/>
                  <a:gd name="connsiteX6" fmla="*/ 170379 w 248602"/>
                  <a:gd name="connsiteY6" fmla="*/ 61936 h 214312"/>
                  <a:gd name="connsiteX7" fmla="*/ 31075 w 248602"/>
                  <a:gd name="connsiteY7" fmla="*/ 61936 h 214312"/>
                  <a:gd name="connsiteX8" fmla="*/ 3215 w 248602"/>
                  <a:gd name="connsiteY8" fmla="*/ 109942 h 214312"/>
                  <a:gd name="connsiteX9" fmla="*/ 22074 w 248602"/>
                  <a:gd name="connsiteY9" fmla="*/ 212383 h 214312"/>
                  <a:gd name="connsiteX10" fmla="*/ 22931 w 248602"/>
                  <a:gd name="connsiteY10" fmla="*/ 211526 h 214312"/>
                  <a:gd name="connsiteX11" fmla="*/ 27218 w 248602"/>
                  <a:gd name="connsiteY11" fmla="*/ 207240 h 214312"/>
                  <a:gd name="connsiteX12" fmla="*/ 247102 w 248602"/>
                  <a:gd name="connsiteY12" fmla="*/ 207240 h 214312"/>
                  <a:gd name="connsiteX13" fmla="*/ 239816 w 248602"/>
                  <a:gd name="connsiteY13" fmla="*/ 139946 h 214312"/>
                  <a:gd name="connsiteX14" fmla="*/ 236815 w 248602"/>
                  <a:gd name="connsiteY14" fmla="*/ 81224 h 214312"/>
                  <a:gd name="connsiteX15" fmla="*/ 151090 w 248602"/>
                  <a:gd name="connsiteY15" fmla="*/ 166949 h 214312"/>
                  <a:gd name="connsiteX16" fmla="*/ 141661 w 248602"/>
                  <a:gd name="connsiteY16" fmla="*/ 171235 h 214312"/>
                  <a:gd name="connsiteX17" fmla="*/ 117658 w 248602"/>
                  <a:gd name="connsiteY17" fmla="*/ 178951 h 214312"/>
                  <a:gd name="connsiteX18" fmla="*/ 74795 w 248602"/>
                  <a:gd name="connsiteY18" fmla="*/ 136088 h 214312"/>
                  <a:gd name="connsiteX19" fmla="*/ 117658 w 248602"/>
                  <a:gd name="connsiteY19" fmla="*/ 93226 h 214312"/>
                  <a:gd name="connsiteX20" fmla="*/ 117658 w 248602"/>
                  <a:gd name="connsiteY20" fmla="*/ 93226 h 214312"/>
                  <a:gd name="connsiteX21" fmla="*/ 157520 w 248602"/>
                  <a:gd name="connsiteY21" fmla="*/ 11894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8602" h="214312">
                    <a:moveTo>
                      <a:pt x="157520" y="118943"/>
                    </a:moveTo>
                    <a:lnTo>
                      <a:pt x="238101" y="38362"/>
                    </a:lnTo>
                    <a:cubicBezTo>
                      <a:pt x="238959" y="30218"/>
                      <a:pt x="239816" y="21645"/>
                      <a:pt x="241102" y="13502"/>
                    </a:cubicBezTo>
                    <a:cubicBezTo>
                      <a:pt x="241530" y="10073"/>
                      <a:pt x="241959" y="6643"/>
                      <a:pt x="242387" y="3215"/>
                    </a:cubicBezTo>
                    <a:lnTo>
                      <a:pt x="229957" y="3215"/>
                    </a:lnTo>
                    <a:lnTo>
                      <a:pt x="174665" y="57650"/>
                    </a:lnTo>
                    <a:lnTo>
                      <a:pt x="170379" y="61936"/>
                    </a:lnTo>
                    <a:lnTo>
                      <a:pt x="31075" y="61936"/>
                    </a:lnTo>
                    <a:lnTo>
                      <a:pt x="3215" y="109942"/>
                    </a:lnTo>
                    <a:cubicBezTo>
                      <a:pt x="10501" y="143803"/>
                      <a:pt x="17359" y="178093"/>
                      <a:pt x="22074" y="212383"/>
                    </a:cubicBezTo>
                    <a:lnTo>
                      <a:pt x="22931" y="211526"/>
                    </a:lnTo>
                    <a:lnTo>
                      <a:pt x="27218" y="207240"/>
                    </a:lnTo>
                    <a:lnTo>
                      <a:pt x="247102" y="207240"/>
                    </a:lnTo>
                    <a:cubicBezTo>
                      <a:pt x="244102" y="184952"/>
                      <a:pt x="241530" y="162663"/>
                      <a:pt x="239816" y="139946"/>
                    </a:cubicBezTo>
                    <a:cubicBezTo>
                      <a:pt x="238530" y="120229"/>
                      <a:pt x="237244" y="100512"/>
                      <a:pt x="236815" y="81224"/>
                    </a:cubicBezTo>
                    <a:lnTo>
                      <a:pt x="151090" y="166949"/>
                    </a:lnTo>
                    <a:cubicBezTo>
                      <a:pt x="148519" y="169521"/>
                      <a:pt x="145090" y="170807"/>
                      <a:pt x="141661" y="171235"/>
                    </a:cubicBezTo>
                    <a:cubicBezTo>
                      <a:pt x="134803" y="175950"/>
                      <a:pt x="126230" y="178951"/>
                      <a:pt x="117658" y="178951"/>
                    </a:cubicBezTo>
                    <a:cubicBezTo>
                      <a:pt x="94083" y="178951"/>
                      <a:pt x="74795" y="159663"/>
                      <a:pt x="74795" y="136088"/>
                    </a:cubicBezTo>
                    <a:cubicBezTo>
                      <a:pt x="74795" y="112514"/>
                      <a:pt x="93655" y="93226"/>
                      <a:pt x="117658" y="93226"/>
                    </a:cubicBezTo>
                    <a:lnTo>
                      <a:pt x="117658" y="93226"/>
                    </a:lnTo>
                    <a:cubicBezTo>
                      <a:pt x="135231" y="92797"/>
                      <a:pt x="151090" y="103513"/>
                      <a:pt x="157520" y="118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216">
                <a:extLst>
                  <a:ext uri="{FF2B5EF4-FFF2-40B4-BE49-F238E27FC236}">
                    <a16:creationId xmlns:a16="http://schemas.microsoft.com/office/drawing/2014/main" id="{8B3B468E-02BB-4FF9-94B9-884309CD9A2A}"/>
                  </a:ext>
                </a:extLst>
              </p:cNvPr>
              <p:cNvSpPr/>
              <p:nvPr/>
            </p:nvSpPr>
            <p:spPr>
              <a:xfrm>
                <a:off x="5317831" y="6832926"/>
                <a:ext cx="21431" cy="21431"/>
              </a:xfrm>
              <a:custGeom>
                <a:avLst/>
                <a:gdLst>
                  <a:gd name="connsiteX0" fmla="*/ 11359 w 21431"/>
                  <a:gd name="connsiteY0" fmla="*/ 17359 h 21431"/>
                  <a:gd name="connsiteX1" fmla="*/ 11359 w 21431"/>
                  <a:gd name="connsiteY1" fmla="*/ 17359 h 21431"/>
                  <a:gd name="connsiteX2" fmla="*/ 19931 w 21431"/>
                  <a:gd name="connsiteY2" fmla="*/ 19931 h 21431"/>
                  <a:gd name="connsiteX3" fmla="*/ 3215 w 21431"/>
                  <a:gd name="connsiteY3" fmla="*/ 3215 h 21431"/>
                  <a:gd name="connsiteX4" fmla="*/ 11359 w 21431"/>
                  <a:gd name="connsiteY4" fmla="*/ 17359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31" h="21431">
                    <a:moveTo>
                      <a:pt x="11359" y="17359"/>
                    </a:moveTo>
                    <a:lnTo>
                      <a:pt x="11359" y="17359"/>
                    </a:lnTo>
                    <a:cubicBezTo>
                      <a:pt x="14359" y="18217"/>
                      <a:pt x="16931" y="19074"/>
                      <a:pt x="19931" y="19931"/>
                    </a:cubicBezTo>
                    <a:lnTo>
                      <a:pt x="3215" y="3215"/>
                    </a:lnTo>
                    <a:cubicBezTo>
                      <a:pt x="4072" y="9216"/>
                      <a:pt x="5358" y="14787"/>
                      <a:pt x="11359" y="173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217">
                <a:extLst>
                  <a:ext uri="{FF2B5EF4-FFF2-40B4-BE49-F238E27FC236}">
                    <a16:creationId xmlns:a16="http://schemas.microsoft.com/office/drawing/2014/main" id="{FD8C5E18-F5F4-49F8-A043-3F5254DDFB3A}"/>
                  </a:ext>
                </a:extLst>
              </p:cNvPr>
              <p:cNvSpPr/>
              <p:nvPr/>
            </p:nvSpPr>
            <p:spPr>
              <a:xfrm>
                <a:off x="5200388" y="6508028"/>
                <a:ext cx="428625" cy="351473"/>
              </a:xfrm>
              <a:custGeom>
                <a:avLst/>
                <a:gdLst>
                  <a:gd name="connsiteX0" fmla="*/ 227814 w 428625"/>
                  <a:gd name="connsiteY0" fmla="*/ 76939 h 351472"/>
                  <a:gd name="connsiteX1" fmla="*/ 227814 w 428625"/>
                  <a:gd name="connsiteY1" fmla="*/ 76939 h 351472"/>
                  <a:gd name="connsiteX2" fmla="*/ 223528 w 428625"/>
                  <a:gd name="connsiteY2" fmla="*/ 72652 h 351472"/>
                  <a:gd name="connsiteX3" fmla="*/ 154091 w 428625"/>
                  <a:gd name="connsiteY3" fmla="*/ 3215 h 351472"/>
                  <a:gd name="connsiteX4" fmla="*/ 149376 w 428625"/>
                  <a:gd name="connsiteY4" fmla="*/ 8787 h 351472"/>
                  <a:gd name="connsiteX5" fmla="*/ 11359 w 428625"/>
                  <a:gd name="connsiteY5" fmla="*/ 155377 h 351472"/>
                  <a:gd name="connsiteX6" fmla="*/ 3215 w 428625"/>
                  <a:gd name="connsiteY6" fmla="*/ 168235 h 351472"/>
                  <a:gd name="connsiteX7" fmla="*/ 184094 w 428625"/>
                  <a:gd name="connsiteY7" fmla="*/ 349972 h 351472"/>
                  <a:gd name="connsiteX8" fmla="*/ 196096 w 428625"/>
                  <a:gd name="connsiteY8" fmla="*/ 349544 h 351472"/>
                  <a:gd name="connsiteX9" fmla="*/ 265962 w 428625"/>
                  <a:gd name="connsiteY9" fmla="*/ 320826 h 351472"/>
                  <a:gd name="connsiteX10" fmla="*/ 272391 w 428625"/>
                  <a:gd name="connsiteY10" fmla="*/ 316539 h 351472"/>
                  <a:gd name="connsiteX11" fmla="*/ 270248 w 428625"/>
                  <a:gd name="connsiteY11" fmla="*/ 303681 h 351472"/>
                  <a:gd name="connsiteX12" fmla="*/ 313111 w 428625"/>
                  <a:gd name="connsiteY12" fmla="*/ 260390 h 351472"/>
                  <a:gd name="connsiteX13" fmla="*/ 330256 w 428625"/>
                  <a:gd name="connsiteY13" fmla="*/ 264247 h 351472"/>
                  <a:gd name="connsiteX14" fmla="*/ 349115 w 428625"/>
                  <a:gd name="connsiteY14" fmla="*/ 193524 h 351472"/>
                  <a:gd name="connsiteX15" fmla="*/ 360259 w 428625"/>
                  <a:gd name="connsiteY15" fmla="*/ 171236 h 351472"/>
                  <a:gd name="connsiteX16" fmla="*/ 420696 w 428625"/>
                  <a:gd name="connsiteY16" fmla="*/ 157091 h 351472"/>
                  <a:gd name="connsiteX17" fmla="*/ 427982 w 428625"/>
                  <a:gd name="connsiteY17" fmla="*/ 150662 h 351472"/>
                  <a:gd name="connsiteX18" fmla="*/ 353830 w 428625"/>
                  <a:gd name="connsiteY18" fmla="*/ 76939 h 351472"/>
                  <a:gd name="connsiteX19" fmla="*/ 227814 w 428625"/>
                  <a:gd name="connsiteY19" fmla="*/ 76939 h 35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8625" h="351472">
                    <a:moveTo>
                      <a:pt x="227814" y="76939"/>
                    </a:moveTo>
                    <a:lnTo>
                      <a:pt x="227814" y="76939"/>
                    </a:lnTo>
                    <a:lnTo>
                      <a:pt x="223528" y="72652"/>
                    </a:lnTo>
                    <a:lnTo>
                      <a:pt x="154091" y="3215"/>
                    </a:lnTo>
                    <a:cubicBezTo>
                      <a:pt x="152376" y="4929"/>
                      <a:pt x="151090" y="7072"/>
                      <a:pt x="149376" y="8787"/>
                    </a:cubicBezTo>
                    <a:cubicBezTo>
                      <a:pt x="105227" y="59794"/>
                      <a:pt x="56364" y="105656"/>
                      <a:pt x="11359" y="155377"/>
                    </a:cubicBezTo>
                    <a:cubicBezTo>
                      <a:pt x="9215" y="160091"/>
                      <a:pt x="6644" y="164378"/>
                      <a:pt x="3215" y="168235"/>
                    </a:cubicBezTo>
                    <a:lnTo>
                      <a:pt x="184094" y="349972"/>
                    </a:lnTo>
                    <a:cubicBezTo>
                      <a:pt x="187952" y="349972"/>
                      <a:pt x="192238" y="349972"/>
                      <a:pt x="196096" y="349544"/>
                    </a:cubicBezTo>
                    <a:cubicBezTo>
                      <a:pt x="221813" y="348258"/>
                      <a:pt x="244959" y="334542"/>
                      <a:pt x="265962" y="320826"/>
                    </a:cubicBezTo>
                    <a:cubicBezTo>
                      <a:pt x="268105" y="319540"/>
                      <a:pt x="270248" y="317826"/>
                      <a:pt x="272391" y="316539"/>
                    </a:cubicBezTo>
                    <a:cubicBezTo>
                      <a:pt x="271105" y="312253"/>
                      <a:pt x="270248" y="307967"/>
                      <a:pt x="270248" y="303681"/>
                    </a:cubicBezTo>
                    <a:cubicBezTo>
                      <a:pt x="270248" y="280106"/>
                      <a:pt x="289536" y="260390"/>
                      <a:pt x="313111" y="260390"/>
                    </a:cubicBezTo>
                    <a:cubicBezTo>
                      <a:pt x="319111" y="260390"/>
                      <a:pt x="325112" y="261676"/>
                      <a:pt x="330256" y="264247"/>
                    </a:cubicBezTo>
                    <a:cubicBezTo>
                      <a:pt x="343543" y="243673"/>
                      <a:pt x="345686" y="217527"/>
                      <a:pt x="349115" y="193524"/>
                    </a:cubicBezTo>
                    <a:cubicBezTo>
                      <a:pt x="349972" y="184952"/>
                      <a:pt x="354687" y="177665"/>
                      <a:pt x="360259" y="171236"/>
                    </a:cubicBezTo>
                    <a:cubicBezTo>
                      <a:pt x="380405" y="167378"/>
                      <a:pt x="403122" y="170378"/>
                      <a:pt x="420696" y="157091"/>
                    </a:cubicBezTo>
                    <a:cubicBezTo>
                      <a:pt x="423267" y="155377"/>
                      <a:pt x="425839" y="153233"/>
                      <a:pt x="427982" y="150662"/>
                    </a:cubicBezTo>
                    <a:lnTo>
                      <a:pt x="353830" y="76939"/>
                    </a:lnTo>
                    <a:lnTo>
                      <a:pt x="227814" y="769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218">
                <a:extLst>
                  <a:ext uri="{FF2B5EF4-FFF2-40B4-BE49-F238E27FC236}">
                    <a16:creationId xmlns:a16="http://schemas.microsoft.com/office/drawing/2014/main" id="{1C70EC1A-C04B-4424-813A-524029B6A7D5}"/>
                  </a:ext>
                </a:extLst>
              </p:cNvPr>
              <p:cNvSpPr/>
              <p:nvPr/>
            </p:nvSpPr>
            <p:spPr>
              <a:xfrm>
                <a:off x="5269825" y="3049881"/>
                <a:ext cx="42863" cy="47149"/>
              </a:xfrm>
              <a:custGeom>
                <a:avLst/>
                <a:gdLst>
                  <a:gd name="connsiteX0" fmla="*/ 3215 w 42862"/>
                  <a:gd name="connsiteY0" fmla="*/ 3215 h 47148"/>
                  <a:gd name="connsiteX1" fmla="*/ 28504 w 42862"/>
                  <a:gd name="connsiteY1" fmla="*/ 44791 h 47148"/>
                  <a:gd name="connsiteX2" fmla="*/ 42648 w 42862"/>
                  <a:gd name="connsiteY2" fmla="*/ 30647 h 47148"/>
                  <a:gd name="connsiteX3" fmla="*/ 6644 w 42862"/>
                  <a:gd name="connsiteY3" fmla="*/ 3215 h 47148"/>
                  <a:gd name="connsiteX4" fmla="*/ 3215 w 42862"/>
                  <a:gd name="connsiteY4" fmla="*/ 3215 h 4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" h="47148">
                    <a:moveTo>
                      <a:pt x="3215" y="3215"/>
                    </a:moveTo>
                    <a:cubicBezTo>
                      <a:pt x="11359" y="16931"/>
                      <a:pt x="19931" y="31075"/>
                      <a:pt x="28504" y="44791"/>
                    </a:cubicBezTo>
                    <a:lnTo>
                      <a:pt x="42648" y="30647"/>
                    </a:lnTo>
                    <a:cubicBezTo>
                      <a:pt x="30647" y="21217"/>
                      <a:pt x="18645" y="12216"/>
                      <a:pt x="6644" y="3215"/>
                    </a:cubicBez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219">
                <a:extLst>
                  <a:ext uri="{FF2B5EF4-FFF2-40B4-BE49-F238E27FC236}">
                    <a16:creationId xmlns:a16="http://schemas.microsoft.com/office/drawing/2014/main" id="{688DD589-FAA3-4E97-9D00-9E024F0DCB42}"/>
                  </a:ext>
                </a:extLst>
              </p:cNvPr>
              <p:cNvSpPr/>
              <p:nvPr/>
            </p:nvSpPr>
            <p:spPr>
              <a:xfrm>
                <a:off x="4361140" y="2670119"/>
                <a:ext cx="501491" cy="1032986"/>
              </a:xfrm>
              <a:custGeom>
                <a:avLst/>
                <a:gdLst>
                  <a:gd name="connsiteX0" fmla="*/ 337114 w 501491"/>
                  <a:gd name="connsiteY0" fmla="*/ 745593 h 1032986"/>
                  <a:gd name="connsiteX1" fmla="*/ 337114 w 501491"/>
                  <a:gd name="connsiteY1" fmla="*/ 745593 h 1032986"/>
                  <a:gd name="connsiteX2" fmla="*/ 328113 w 501491"/>
                  <a:gd name="connsiteY2" fmla="*/ 734878 h 1032986"/>
                  <a:gd name="connsiteX3" fmla="*/ 328113 w 501491"/>
                  <a:gd name="connsiteY3" fmla="*/ 737878 h 1032986"/>
                  <a:gd name="connsiteX4" fmla="*/ 285679 w 501491"/>
                  <a:gd name="connsiteY4" fmla="*/ 780740 h 1032986"/>
                  <a:gd name="connsiteX5" fmla="*/ 242387 w 501491"/>
                  <a:gd name="connsiteY5" fmla="*/ 737878 h 1032986"/>
                  <a:gd name="connsiteX6" fmla="*/ 250531 w 501491"/>
                  <a:gd name="connsiteY6" fmla="*/ 713018 h 1032986"/>
                  <a:gd name="connsiteX7" fmla="*/ 194810 w 501491"/>
                  <a:gd name="connsiteY7" fmla="*/ 657296 h 1032986"/>
                  <a:gd name="connsiteX8" fmla="*/ 190524 w 501491"/>
                  <a:gd name="connsiteY8" fmla="*/ 653010 h 1032986"/>
                  <a:gd name="connsiteX9" fmla="*/ 190524 w 501491"/>
                  <a:gd name="connsiteY9" fmla="*/ 402264 h 1032986"/>
                  <a:gd name="connsiteX10" fmla="*/ 138660 w 501491"/>
                  <a:gd name="connsiteY10" fmla="*/ 350401 h 1032986"/>
                  <a:gd name="connsiteX11" fmla="*/ 134374 w 501491"/>
                  <a:gd name="connsiteY11" fmla="*/ 346115 h 1032986"/>
                  <a:gd name="connsiteX12" fmla="*/ 134374 w 501491"/>
                  <a:gd name="connsiteY12" fmla="*/ 8787 h 1032986"/>
                  <a:gd name="connsiteX13" fmla="*/ 111228 w 501491"/>
                  <a:gd name="connsiteY13" fmla="*/ 3215 h 1032986"/>
                  <a:gd name="connsiteX14" fmla="*/ 111228 w 501491"/>
                  <a:gd name="connsiteY14" fmla="*/ 361117 h 1032986"/>
                  <a:gd name="connsiteX15" fmla="*/ 141232 w 501491"/>
                  <a:gd name="connsiteY15" fmla="*/ 391120 h 1032986"/>
                  <a:gd name="connsiteX16" fmla="*/ 146804 w 501491"/>
                  <a:gd name="connsiteY16" fmla="*/ 396692 h 1032986"/>
                  <a:gd name="connsiteX17" fmla="*/ 146804 w 501491"/>
                  <a:gd name="connsiteY17" fmla="*/ 530852 h 1032986"/>
                  <a:gd name="connsiteX18" fmla="*/ 159234 w 501491"/>
                  <a:gd name="connsiteY18" fmla="*/ 561285 h 1032986"/>
                  <a:gd name="connsiteX19" fmla="*/ 116372 w 501491"/>
                  <a:gd name="connsiteY19" fmla="*/ 603718 h 1032986"/>
                  <a:gd name="connsiteX20" fmla="*/ 73081 w 501491"/>
                  <a:gd name="connsiteY20" fmla="*/ 561285 h 1032986"/>
                  <a:gd name="connsiteX21" fmla="*/ 107371 w 501491"/>
                  <a:gd name="connsiteY21" fmla="*/ 519279 h 1032986"/>
                  <a:gd name="connsiteX22" fmla="*/ 107371 w 501491"/>
                  <a:gd name="connsiteY22" fmla="*/ 413409 h 1032986"/>
                  <a:gd name="connsiteX23" fmla="*/ 77367 w 501491"/>
                  <a:gd name="connsiteY23" fmla="*/ 382976 h 1032986"/>
                  <a:gd name="connsiteX24" fmla="*/ 71795 w 501491"/>
                  <a:gd name="connsiteY24" fmla="*/ 376976 h 1032986"/>
                  <a:gd name="connsiteX25" fmla="*/ 71795 w 501491"/>
                  <a:gd name="connsiteY25" fmla="*/ 30647 h 1032986"/>
                  <a:gd name="connsiteX26" fmla="*/ 51221 w 501491"/>
                  <a:gd name="connsiteY26" fmla="*/ 211955 h 1032986"/>
                  <a:gd name="connsiteX27" fmla="*/ 29361 w 501491"/>
                  <a:gd name="connsiteY27" fmla="*/ 322540 h 1032986"/>
                  <a:gd name="connsiteX28" fmla="*/ 29361 w 501491"/>
                  <a:gd name="connsiteY28" fmla="*/ 621721 h 1032986"/>
                  <a:gd name="connsiteX29" fmla="*/ 104370 w 501491"/>
                  <a:gd name="connsiteY29" fmla="*/ 696730 h 1032986"/>
                  <a:gd name="connsiteX30" fmla="*/ 116372 w 501491"/>
                  <a:gd name="connsiteY30" fmla="*/ 695015 h 1032986"/>
                  <a:gd name="connsiteX31" fmla="*/ 159234 w 501491"/>
                  <a:gd name="connsiteY31" fmla="*/ 737878 h 1032986"/>
                  <a:gd name="connsiteX32" fmla="*/ 116372 w 501491"/>
                  <a:gd name="connsiteY32" fmla="*/ 780740 h 1032986"/>
                  <a:gd name="connsiteX33" fmla="*/ 73081 w 501491"/>
                  <a:gd name="connsiteY33" fmla="*/ 737878 h 1032986"/>
                  <a:gd name="connsiteX34" fmla="*/ 80367 w 501491"/>
                  <a:gd name="connsiteY34" fmla="*/ 714303 h 1032986"/>
                  <a:gd name="connsiteX35" fmla="*/ 4929 w 501491"/>
                  <a:gd name="connsiteY35" fmla="*/ 638437 h 1032986"/>
                  <a:gd name="connsiteX36" fmla="*/ 3215 w 501491"/>
                  <a:gd name="connsiteY36" fmla="*/ 636722 h 1032986"/>
                  <a:gd name="connsiteX37" fmla="*/ 7501 w 501491"/>
                  <a:gd name="connsiteY37" fmla="*/ 656011 h 1032986"/>
                  <a:gd name="connsiteX38" fmla="*/ 41791 w 501491"/>
                  <a:gd name="connsiteY38" fmla="*/ 799171 h 1032986"/>
                  <a:gd name="connsiteX39" fmla="*/ 178951 w 501491"/>
                  <a:gd name="connsiteY39" fmla="*/ 799171 h 1032986"/>
                  <a:gd name="connsiteX40" fmla="*/ 183237 w 501491"/>
                  <a:gd name="connsiteY40" fmla="*/ 803458 h 1032986"/>
                  <a:gd name="connsiteX41" fmla="*/ 218813 w 501491"/>
                  <a:gd name="connsiteY41" fmla="*/ 839033 h 1032986"/>
                  <a:gd name="connsiteX42" fmla="*/ 218813 w 501491"/>
                  <a:gd name="connsiteY42" fmla="*/ 977479 h 1032986"/>
                  <a:gd name="connsiteX43" fmla="*/ 271534 w 501491"/>
                  <a:gd name="connsiteY43" fmla="*/ 1030200 h 1032986"/>
                  <a:gd name="connsiteX44" fmla="*/ 350401 w 501491"/>
                  <a:gd name="connsiteY44" fmla="*/ 1024628 h 1032986"/>
                  <a:gd name="connsiteX45" fmla="*/ 371832 w 501491"/>
                  <a:gd name="connsiteY45" fmla="*/ 1016484 h 1032986"/>
                  <a:gd name="connsiteX46" fmla="*/ 371404 w 501491"/>
                  <a:gd name="connsiteY46" fmla="*/ 986480 h 1032986"/>
                  <a:gd name="connsiteX47" fmla="*/ 443413 w 501491"/>
                  <a:gd name="connsiteY47" fmla="*/ 987766 h 1032986"/>
                  <a:gd name="connsiteX48" fmla="*/ 449413 w 501491"/>
                  <a:gd name="connsiteY48" fmla="*/ 962906 h 1032986"/>
                  <a:gd name="connsiteX49" fmla="*/ 337971 w 501491"/>
                  <a:gd name="connsiteY49" fmla="*/ 962906 h 1032986"/>
                  <a:gd name="connsiteX50" fmla="*/ 335399 w 501491"/>
                  <a:gd name="connsiteY50" fmla="*/ 959906 h 1032986"/>
                  <a:gd name="connsiteX51" fmla="*/ 311825 w 501491"/>
                  <a:gd name="connsiteY51" fmla="*/ 936331 h 1032986"/>
                  <a:gd name="connsiteX52" fmla="*/ 286964 w 501491"/>
                  <a:gd name="connsiteY52" fmla="*/ 944475 h 1032986"/>
                  <a:gd name="connsiteX53" fmla="*/ 244102 w 501491"/>
                  <a:gd name="connsiteY53" fmla="*/ 901184 h 1032986"/>
                  <a:gd name="connsiteX54" fmla="*/ 286964 w 501491"/>
                  <a:gd name="connsiteY54" fmla="*/ 858750 h 1032986"/>
                  <a:gd name="connsiteX55" fmla="*/ 329827 w 501491"/>
                  <a:gd name="connsiteY55" fmla="*/ 901184 h 1032986"/>
                  <a:gd name="connsiteX56" fmla="*/ 324683 w 501491"/>
                  <a:gd name="connsiteY56" fmla="*/ 921758 h 1032986"/>
                  <a:gd name="connsiteX57" fmla="*/ 346115 w 501491"/>
                  <a:gd name="connsiteY57" fmla="*/ 943189 h 1032986"/>
                  <a:gd name="connsiteX58" fmla="*/ 441270 w 501491"/>
                  <a:gd name="connsiteY58" fmla="*/ 943189 h 1032986"/>
                  <a:gd name="connsiteX59" fmla="*/ 393692 w 501491"/>
                  <a:gd name="connsiteY59" fmla="*/ 921330 h 1032986"/>
                  <a:gd name="connsiteX60" fmla="*/ 353401 w 501491"/>
                  <a:gd name="connsiteY60" fmla="*/ 889611 h 1032986"/>
                  <a:gd name="connsiteX61" fmla="*/ 480703 w 501491"/>
                  <a:gd name="connsiteY61" fmla="*/ 920901 h 1032986"/>
                  <a:gd name="connsiteX62" fmla="*/ 498277 w 501491"/>
                  <a:gd name="connsiteY62" fmla="*/ 887897 h 1032986"/>
                  <a:gd name="connsiteX63" fmla="*/ 463558 w 501491"/>
                  <a:gd name="connsiteY63" fmla="*/ 853178 h 1032986"/>
                  <a:gd name="connsiteX64" fmla="*/ 337114 w 501491"/>
                  <a:gd name="connsiteY64" fmla="*/ 745593 h 103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501491" h="1032986">
                    <a:moveTo>
                      <a:pt x="337114" y="745593"/>
                    </a:moveTo>
                    <a:lnTo>
                      <a:pt x="337114" y="745593"/>
                    </a:lnTo>
                    <a:cubicBezTo>
                      <a:pt x="333685" y="742164"/>
                      <a:pt x="330684" y="738735"/>
                      <a:pt x="328113" y="734878"/>
                    </a:cubicBezTo>
                    <a:cubicBezTo>
                      <a:pt x="328113" y="735735"/>
                      <a:pt x="328113" y="737021"/>
                      <a:pt x="328113" y="737878"/>
                    </a:cubicBezTo>
                    <a:cubicBezTo>
                      <a:pt x="328113" y="761452"/>
                      <a:pt x="309253" y="780740"/>
                      <a:pt x="285679" y="780740"/>
                    </a:cubicBezTo>
                    <a:cubicBezTo>
                      <a:pt x="262104" y="780740"/>
                      <a:pt x="242387" y="761881"/>
                      <a:pt x="242387" y="737878"/>
                    </a:cubicBezTo>
                    <a:cubicBezTo>
                      <a:pt x="242387" y="728448"/>
                      <a:pt x="245388" y="719876"/>
                      <a:pt x="250531" y="713018"/>
                    </a:cubicBezTo>
                    <a:lnTo>
                      <a:pt x="194810" y="657296"/>
                    </a:lnTo>
                    <a:lnTo>
                      <a:pt x="190524" y="653010"/>
                    </a:lnTo>
                    <a:lnTo>
                      <a:pt x="190524" y="402264"/>
                    </a:lnTo>
                    <a:lnTo>
                      <a:pt x="138660" y="350401"/>
                    </a:lnTo>
                    <a:lnTo>
                      <a:pt x="134374" y="346115"/>
                    </a:lnTo>
                    <a:lnTo>
                      <a:pt x="134374" y="8787"/>
                    </a:lnTo>
                    <a:cubicBezTo>
                      <a:pt x="126659" y="7072"/>
                      <a:pt x="118943" y="5358"/>
                      <a:pt x="111228" y="3215"/>
                    </a:cubicBezTo>
                    <a:lnTo>
                      <a:pt x="111228" y="361117"/>
                    </a:lnTo>
                    <a:lnTo>
                      <a:pt x="141232" y="391120"/>
                    </a:lnTo>
                    <a:lnTo>
                      <a:pt x="146804" y="396692"/>
                    </a:lnTo>
                    <a:lnTo>
                      <a:pt x="146804" y="530852"/>
                    </a:lnTo>
                    <a:cubicBezTo>
                      <a:pt x="154519" y="538567"/>
                      <a:pt x="159234" y="549712"/>
                      <a:pt x="159234" y="561285"/>
                    </a:cubicBezTo>
                    <a:cubicBezTo>
                      <a:pt x="159234" y="584859"/>
                      <a:pt x="140375" y="603718"/>
                      <a:pt x="116372" y="603718"/>
                    </a:cubicBezTo>
                    <a:cubicBezTo>
                      <a:pt x="92797" y="603718"/>
                      <a:pt x="73081" y="584859"/>
                      <a:pt x="73081" y="561285"/>
                    </a:cubicBezTo>
                    <a:cubicBezTo>
                      <a:pt x="73081" y="540710"/>
                      <a:pt x="87654" y="523137"/>
                      <a:pt x="107371" y="519279"/>
                    </a:cubicBezTo>
                    <a:lnTo>
                      <a:pt x="107371" y="413409"/>
                    </a:lnTo>
                    <a:lnTo>
                      <a:pt x="77367" y="382976"/>
                    </a:lnTo>
                    <a:lnTo>
                      <a:pt x="71795" y="376976"/>
                    </a:lnTo>
                    <a:lnTo>
                      <a:pt x="71795" y="30647"/>
                    </a:lnTo>
                    <a:cubicBezTo>
                      <a:pt x="62794" y="90654"/>
                      <a:pt x="57650" y="151519"/>
                      <a:pt x="51221" y="211955"/>
                    </a:cubicBezTo>
                    <a:cubicBezTo>
                      <a:pt x="47792" y="249674"/>
                      <a:pt x="39219" y="286107"/>
                      <a:pt x="29361" y="322540"/>
                    </a:cubicBezTo>
                    <a:lnTo>
                      <a:pt x="29361" y="621721"/>
                    </a:lnTo>
                    <a:lnTo>
                      <a:pt x="104370" y="696730"/>
                    </a:lnTo>
                    <a:cubicBezTo>
                      <a:pt x="108228" y="695444"/>
                      <a:pt x="112514" y="695015"/>
                      <a:pt x="116372" y="695015"/>
                    </a:cubicBezTo>
                    <a:cubicBezTo>
                      <a:pt x="139946" y="695015"/>
                      <a:pt x="159234" y="714303"/>
                      <a:pt x="159234" y="737878"/>
                    </a:cubicBezTo>
                    <a:cubicBezTo>
                      <a:pt x="159234" y="761452"/>
                      <a:pt x="140375" y="780740"/>
                      <a:pt x="116372" y="780740"/>
                    </a:cubicBezTo>
                    <a:cubicBezTo>
                      <a:pt x="92369" y="780740"/>
                      <a:pt x="73081" y="761881"/>
                      <a:pt x="73081" y="737878"/>
                    </a:cubicBezTo>
                    <a:cubicBezTo>
                      <a:pt x="73081" y="729305"/>
                      <a:pt x="75652" y="721162"/>
                      <a:pt x="80367" y="714303"/>
                    </a:cubicBezTo>
                    <a:lnTo>
                      <a:pt x="4929" y="638437"/>
                    </a:lnTo>
                    <a:lnTo>
                      <a:pt x="3215" y="636722"/>
                    </a:lnTo>
                    <a:cubicBezTo>
                      <a:pt x="4501" y="643152"/>
                      <a:pt x="5786" y="649581"/>
                      <a:pt x="7501" y="656011"/>
                    </a:cubicBezTo>
                    <a:cubicBezTo>
                      <a:pt x="18645" y="704017"/>
                      <a:pt x="29789" y="751594"/>
                      <a:pt x="41791" y="799171"/>
                    </a:cubicBezTo>
                    <a:lnTo>
                      <a:pt x="178951" y="799171"/>
                    </a:lnTo>
                    <a:lnTo>
                      <a:pt x="183237" y="803458"/>
                    </a:lnTo>
                    <a:lnTo>
                      <a:pt x="218813" y="839033"/>
                    </a:lnTo>
                    <a:lnTo>
                      <a:pt x="218813" y="977479"/>
                    </a:lnTo>
                    <a:lnTo>
                      <a:pt x="271534" y="1030200"/>
                    </a:lnTo>
                    <a:cubicBezTo>
                      <a:pt x="297680" y="1028486"/>
                      <a:pt x="323826" y="1026771"/>
                      <a:pt x="350401" y="1024628"/>
                    </a:cubicBezTo>
                    <a:cubicBezTo>
                      <a:pt x="357688" y="1023342"/>
                      <a:pt x="366689" y="1022913"/>
                      <a:pt x="371832" y="1016484"/>
                    </a:cubicBezTo>
                    <a:cubicBezTo>
                      <a:pt x="375261" y="1006626"/>
                      <a:pt x="370546" y="996339"/>
                      <a:pt x="371404" y="986480"/>
                    </a:cubicBezTo>
                    <a:cubicBezTo>
                      <a:pt x="395407" y="983480"/>
                      <a:pt x="419410" y="990767"/>
                      <a:pt x="443413" y="987766"/>
                    </a:cubicBezTo>
                    <a:cubicBezTo>
                      <a:pt x="451128" y="981766"/>
                      <a:pt x="451128" y="972336"/>
                      <a:pt x="449413" y="962906"/>
                    </a:cubicBezTo>
                    <a:lnTo>
                      <a:pt x="337971" y="962906"/>
                    </a:lnTo>
                    <a:lnTo>
                      <a:pt x="335399" y="959906"/>
                    </a:lnTo>
                    <a:lnTo>
                      <a:pt x="311825" y="936331"/>
                    </a:lnTo>
                    <a:cubicBezTo>
                      <a:pt x="304967" y="941475"/>
                      <a:pt x="296394" y="944475"/>
                      <a:pt x="286964" y="944475"/>
                    </a:cubicBezTo>
                    <a:cubicBezTo>
                      <a:pt x="263390" y="944475"/>
                      <a:pt x="244102" y="924758"/>
                      <a:pt x="244102" y="901184"/>
                    </a:cubicBezTo>
                    <a:cubicBezTo>
                      <a:pt x="244102" y="877610"/>
                      <a:pt x="263390" y="858750"/>
                      <a:pt x="286964" y="858750"/>
                    </a:cubicBezTo>
                    <a:cubicBezTo>
                      <a:pt x="310539" y="858750"/>
                      <a:pt x="329827" y="877610"/>
                      <a:pt x="329827" y="901184"/>
                    </a:cubicBezTo>
                    <a:cubicBezTo>
                      <a:pt x="329827" y="908471"/>
                      <a:pt x="328113" y="915757"/>
                      <a:pt x="324683" y="921758"/>
                    </a:cubicBezTo>
                    <a:lnTo>
                      <a:pt x="346115" y="943189"/>
                    </a:lnTo>
                    <a:lnTo>
                      <a:pt x="441270" y="943189"/>
                    </a:lnTo>
                    <a:cubicBezTo>
                      <a:pt x="429697" y="930331"/>
                      <a:pt x="408694" y="929902"/>
                      <a:pt x="393692" y="921330"/>
                    </a:cubicBezTo>
                    <a:cubicBezTo>
                      <a:pt x="379119" y="912757"/>
                      <a:pt x="364546" y="902470"/>
                      <a:pt x="353401" y="889611"/>
                    </a:cubicBezTo>
                    <a:cubicBezTo>
                      <a:pt x="393692" y="906328"/>
                      <a:pt x="435697" y="926044"/>
                      <a:pt x="480703" y="920901"/>
                    </a:cubicBezTo>
                    <a:cubicBezTo>
                      <a:pt x="494848" y="917043"/>
                      <a:pt x="498277" y="900755"/>
                      <a:pt x="498277" y="887897"/>
                    </a:cubicBezTo>
                    <a:lnTo>
                      <a:pt x="463558" y="853178"/>
                    </a:lnTo>
                    <a:cubicBezTo>
                      <a:pt x="417695" y="821460"/>
                      <a:pt x="375261" y="785455"/>
                      <a:pt x="337114" y="745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220">
                <a:extLst>
                  <a:ext uri="{FF2B5EF4-FFF2-40B4-BE49-F238E27FC236}">
                    <a16:creationId xmlns:a16="http://schemas.microsoft.com/office/drawing/2014/main" id="{0F932ED6-AED6-4057-8574-63E6B6095200}"/>
                  </a:ext>
                </a:extLst>
              </p:cNvPr>
              <p:cNvSpPr/>
              <p:nvPr/>
            </p:nvSpPr>
            <p:spPr>
              <a:xfrm>
                <a:off x="4789765" y="3260765"/>
                <a:ext cx="85725" cy="222885"/>
              </a:xfrm>
              <a:custGeom>
                <a:avLst/>
                <a:gdLst>
                  <a:gd name="connsiteX0" fmla="*/ 49506 w 85725"/>
                  <a:gd name="connsiteY0" fmla="*/ 175951 h 222885"/>
                  <a:gd name="connsiteX1" fmla="*/ 49506 w 85725"/>
                  <a:gd name="connsiteY1" fmla="*/ 73081 h 222885"/>
                  <a:gd name="connsiteX2" fmla="*/ 3215 w 85725"/>
                  <a:gd name="connsiteY2" fmla="*/ 3215 h 222885"/>
                  <a:gd name="connsiteX3" fmla="*/ 3215 w 85725"/>
                  <a:gd name="connsiteY3" fmla="*/ 172950 h 222885"/>
                  <a:gd name="connsiteX4" fmla="*/ 16502 w 85725"/>
                  <a:gd name="connsiteY4" fmla="*/ 196524 h 222885"/>
                  <a:gd name="connsiteX5" fmla="*/ 53364 w 85725"/>
                  <a:gd name="connsiteY5" fmla="*/ 216241 h 222885"/>
                  <a:gd name="connsiteX6" fmla="*/ 74366 w 85725"/>
                  <a:gd name="connsiteY6" fmla="*/ 221385 h 222885"/>
                  <a:gd name="connsiteX7" fmla="*/ 84225 w 85725"/>
                  <a:gd name="connsiteY7" fmla="*/ 211526 h 222885"/>
                  <a:gd name="connsiteX8" fmla="*/ 52078 w 85725"/>
                  <a:gd name="connsiteY8" fmla="*/ 179379 h 222885"/>
                  <a:gd name="connsiteX9" fmla="*/ 49506 w 85725"/>
                  <a:gd name="connsiteY9" fmla="*/ 175951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222885">
                    <a:moveTo>
                      <a:pt x="49506" y="175951"/>
                    </a:moveTo>
                    <a:lnTo>
                      <a:pt x="49506" y="73081"/>
                    </a:lnTo>
                    <a:cubicBezTo>
                      <a:pt x="35362" y="49078"/>
                      <a:pt x="19931" y="25932"/>
                      <a:pt x="3215" y="3215"/>
                    </a:cubicBezTo>
                    <a:lnTo>
                      <a:pt x="3215" y="172950"/>
                    </a:lnTo>
                    <a:cubicBezTo>
                      <a:pt x="7072" y="181094"/>
                      <a:pt x="11359" y="189238"/>
                      <a:pt x="16502" y="196524"/>
                    </a:cubicBezTo>
                    <a:cubicBezTo>
                      <a:pt x="25932" y="207669"/>
                      <a:pt x="40934" y="210241"/>
                      <a:pt x="53364" y="216241"/>
                    </a:cubicBezTo>
                    <a:cubicBezTo>
                      <a:pt x="60222" y="218813"/>
                      <a:pt x="67080" y="223099"/>
                      <a:pt x="74366" y="221385"/>
                    </a:cubicBezTo>
                    <a:cubicBezTo>
                      <a:pt x="78653" y="219242"/>
                      <a:pt x="82082" y="215813"/>
                      <a:pt x="84225" y="211526"/>
                    </a:cubicBezTo>
                    <a:lnTo>
                      <a:pt x="52078" y="179379"/>
                    </a:lnTo>
                    <a:lnTo>
                      <a:pt x="49506" y="1759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21">
                <a:extLst>
                  <a:ext uri="{FF2B5EF4-FFF2-40B4-BE49-F238E27FC236}">
                    <a16:creationId xmlns:a16="http://schemas.microsoft.com/office/drawing/2014/main" id="{7068E89F-8F48-495C-A644-3B2BA9BE3226}"/>
                  </a:ext>
                </a:extLst>
              </p:cNvPr>
              <p:cNvSpPr/>
              <p:nvPr/>
            </p:nvSpPr>
            <p:spPr>
              <a:xfrm>
                <a:off x="4522732" y="2682978"/>
                <a:ext cx="252889" cy="715804"/>
              </a:xfrm>
              <a:custGeom>
                <a:avLst/>
                <a:gdLst>
                  <a:gd name="connsiteX0" fmla="*/ 84225 w 252888"/>
                  <a:gd name="connsiteY0" fmla="*/ 361974 h 715803"/>
                  <a:gd name="connsiteX1" fmla="*/ 84225 w 252888"/>
                  <a:gd name="connsiteY1" fmla="*/ 361974 h 715803"/>
                  <a:gd name="connsiteX2" fmla="*/ 157091 w 252888"/>
                  <a:gd name="connsiteY2" fmla="*/ 179808 h 715803"/>
                  <a:gd name="connsiteX3" fmla="*/ 200382 w 252888"/>
                  <a:gd name="connsiteY3" fmla="*/ 105227 h 715803"/>
                  <a:gd name="connsiteX4" fmla="*/ 200382 w 252888"/>
                  <a:gd name="connsiteY4" fmla="*/ 65794 h 715803"/>
                  <a:gd name="connsiteX5" fmla="*/ 98369 w 252888"/>
                  <a:gd name="connsiteY5" fmla="*/ 30647 h 715803"/>
                  <a:gd name="connsiteX6" fmla="*/ 78224 w 252888"/>
                  <a:gd name="connsiteY6" fmla="*/ 35790 h 715803"/>
                  <a:gd name="connsiteX7" fmla="*/ 40934 w 252888"/>
                  <a:gd name="connsiteY7" fmla="*/ 13502 h 715803"/>
                  <a:gd name="connsiteX8" fmla="*/ 3215 w 252888"/>
                  <a:gd name="connsiteY8" fmla="*/ 3215 h 715803"/>
                  <a:gd name="connsiteX9" fmla="*/ 3215 w 252888"/>
                  <a:gd name="connsiteY9" fmla="*/ 321255 h 715803"/>
                  <a:gd name="connsiteX10" fmla="*/ 55078 w 252888"/>
                  <a:gd name="connsiteY10" fmla="*/ 372690 h 715803"/>
                  <a:gd name="connsiteX11" fmla="*/ 59365 w 252888"/>
                  <a:gd name="connsiteY11" fmla="*/ 376976 h 715803"/>
                  <a:gd name="connsiteX12" fmla="*/ 59365 w 252888"/>
                  <a:gd name="connsiteY12" fmla="*/ 627721 h 715803"/>
                  <a:gd name="connsiteX13" fmla="*/ 114657 w 252888"/>
                  <a:gd name="connsiteY13" fmla="*/ 683014 h 715803"/>
                  <a:gd name="connsiteX14" fmla="*/ 124944 w 252888"/>
                  <a:gd name="connsiteY14" fmla="*/ 681728 h 715803"/>
                  <a:gd name="connsiteX15" fmla="*/ 149804 w 252888"/>
                  <a:gd name="connsiteY15" fmla="*/ 689872 h 715803"/>
                  <a:gd name="connsiteX16" fmla="*/ 148519 w 252888"/>
                  <a:gd name="connsiteY16" fmla="*/ 686014 h 715803"/>
                  <a:gd name="connsiteX17" fmla="*/ 152376 w 252888"/>
                  <a:gd name="connsiteY17" fmla="*/ 671870 h 715803"/>
                  <a:gd name="connsiteX18" fmla="*/ 204240 w 252888"/>
                  <a:gd name="connsiteY18" fmla="*/ 671441 h 715803"/>
                  <a:gd name="connsiteX19" fmla="*/ 228671 w 252888"/>
                  <a:gd name="connsiteY19" fmla="*/ 695873 h 715803"/>
                  <a:gd name="connsiteX20" fmla="*/ 251389 w 252888"/>
                  <a:gd name="connsiteY20" fmla="*/ 716447 h 715803"/>
                  <a:gd name="connsiteX21" fmla="*/ 251389 w 252888"/>
                  <a:gd name="connsiteY21" fmla="*/ 554855 h 715803"/>
                  <a:gd name="connsiteX22" fmla="*/ 190524 w 252888"/>
                  <a:gd name="connsiteY22" fmla="*/ 502991 h 715803"/>
                  <a:gd name="connsiteX23" fmla="*/ 163520 w 252888"/>
                  <a:gd name="connsiteY23" fmla="*/ 529995 h 715803"/>
                  <a:gd name="connsiteX24" fmla="*/ 167378 w 252888"/>
                  <a:gd name="connsiteY24" fmla="*/ 548426 h 715803"/>
                  <a:gd name="connsiteX25" fmla="*/ 124944 w 252888"/>
                  <a:gd name="connsiteY25" fmla="*/ 590859 h 715803"/>
                  <a:gd name="connsiteX26" fmla="*/ 81653 w 252888"/>
                  <a:gd name="connsiteY26" fmla="*/ 548426 h 715803"/>
                  <a:gd name="connsiteX27" fmla="*/ 124944 w 252888"/>
                  <a:gd name="connsiteY27" fmla="*/ 505563 h 715803"/>
                  <a:gd name="connsiteX28" fmla="*/ 151519 w 252888"/>
                  <a:gd name="connsiteY28" fmla="*/ 514993 h 715803"/>
                  <a:gd name="connsiteX29" fmla="*/ 173379 w 252888"/>
                  <a:gd name="connsiteY29" fmla="*/ 493133 h 715803"/>
                  <a:gd name="connsiteX30" fmla="*/ 128802 w 252888"/>
                  <a:gd name="connsiteY30" fmla="*/ 474273 h 715803"/>
                  <a:gd name="connsiteX31" fmla="*/ 76938 w 252888"/>
                  <a:gd name="connsiteY31" fmla="*/ 469130 h 715803"/>
                  <a:gd name="connsiteX32" fmla="*/ 64937 w 252888"/>
                  <a:gd name="connsiteY32" fmla="*/ 454557 h 715803"/>
                  <a:gd name="connsiteX33" fmla="*/ 84225 w 252888"/>
                  <a:gd name="connsiteY33" fmla="*/ 361974 h 71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2888" h="715803">
                    <a:moveTo>
                      <a:pt x="84225" y="361974"/>
                    </a:moveTo>
                    <a:lnTo>
                      <a:pt x="84225" y="361974"/>
                    </a:lnTo>
                    <a:cubicBezTo>
                      <a:pt x="103942" y="299823"/>
                      <a:pt x="124516" y="236815"/>
                      <a:pt x="157091" y="179808"/>
                    </a:cubicBezTo>
                    <a:cubicBezTo>
                      <a:pt x="171236" y="154519"/>
                      <a:pt x="185809" y="129659"/>
                      <a:pt x="200382" y="105227"/>
                    </a:cubicBezTo>
                    <a:lnTo>
                      <a:pt x="200382" y="65794"/>
                    </a:lnTo>
                    <a:cubicBezTo>
                      <a:pt x="166521" y="53364"/>
                      <a:pt x="132659" y="41362"/>
                      <a:pt x="98369" y="30647"/>
                    </a:cubicBezTo>
                    <a:cubicBezTo>
                      <a:pt x="92369" y="34076"/>
                      <a:pt x="85511" y="35790"/>
                      <a:pt x="78224" y="35790"/>
                    </a:cubicBezTo>
                    <a:cubicBezTo>
                      <a:pt x="61936" y="35790"/>
                      <a:pt x="48220" y="26789"/>
                      <a:pt x="40934" y="13502"/>
                    </a:cubicBezTo>
                    <a:cubicBezTo>
                      <a:pt x="28504" y="10073"/>
                      <a:pt x="15645" y="6644"/>
                      <a:pt x="3215" y="3215"/>
                    </a:cubicBezTo>
                    <a:lnTo>
                      <a:pt x="3215" y="321255"/>
                    </a:lnTo>
                    <a:lnTo>
                      <a:pt x="55078" y="372690"/>
                    </a:lnTo>
                    <a:lnTo>
                      <a:pt x="59365" y="376976"/>
                    </a:lnTo>
                    <a:lnTo>
                      <a:pt x="59365" y="627721"/>
                    </a:lnTo>
                    <a:lnTo>
                      <a:pt x="114657" y="683014"/>
                    </a:lnTo>
                    <a:cubicBezTo>
                      <a:pt x="118086" y="682157"/>
                      <a:pt x="121087" y="681728"/>
                      <a:pt x="124944" y="681728"/>
                    </a:cubicBezTo>
                    <a:cubicBezTo>
                      <a:pt x="134374" y="681728"/>
                      <a:pt x="142946" y="684728"/>
                      <a:pt x="149804" y="689872"/>
                    </a:cubicBezTo>
                    <a:cubicBezTo>
                      <a:pt x="149376" y="688586"/>
                      <a:pt x="148947" y="687300"/>
                      <a:pt x="148519" y="686014"/>
                    </a:cubicBezTo>
                    <a:cubicBezTo>
                      <a:pt x="147233" y="681300"/>
                      <a:pt x="145947" y="673584"/>
                      <a:pt x="152376" y="671870"/>
                    </a:cubicBezTo>
                    <a:cubicBezTo>
                      <a:pt x="169521" y="667583"/>
                      <a:pt x="187095" y="668869"/>
                      <a:pt x="204240" y="671441"/>
                    </a:cubicBezTo>
                    <a:cubicBezTo>
                      <a:pt x="211098" y="680871"/>
                      <a:pt x="221385" y="686443"/>
                      <a:pt x="228671" y="695873"/>
                    </a:cubicBezTo>
                    <a:cubicBezTo>
                      <a:pt x="235529" y="703588"/>
                      <a:pt x="244102" y="709160"/>
                      <a:pt x="251389" y="716447"/>
                    </a:cubicBezTo>
                    <a:lnTo>
                      <a:pt x="251389" y="554855"/>
                    </a:lnTo>
                    <a:cubicBezTo>
                      <a:pt x="233815" y="534281"/>
                      <a:pt x="213241" y="517136"/>
                      <a:pt x="190524" y="502991"/>
                    </a:cubicBezTo>
                    <a:lnTo>
                      <a:pt x="163520" y="529995"/>
                    </a:lnTo>
                    <a:cubicBezTo>
                      <a:pt x="166092" y="535567"/>
                      <a:pt x="167378" y="541996"/>
                      <a:pt x="167378" y="548426"/>
                    </a:cubicBezTo>
                    <a:cubicBezTo>
                      <a:pt x="167378" y="572000"/>
                      <a:pt x="148519" y="590859"/>
                      <a:pt x="124944" y="590859"/>
                    </a:cubicBezTo>
                    <a:cubicBezTo>
                      <a:pt x="101370" y="590859"/>
                      <a:pt x="81653" y="572000"/>
                      <a:pt x="81653" y="548426"/>
                    </a:cubicBezTo>
                    <a:cubicBezTo>
                      <a:pt x="81653" y="524851"/>
                      <a:pt x="100941" y="505563"/>
                      <a:pt x="124944" y="505563"/>
                    </a:cubicBezTo>
                    <a:cubicBezTo>
                      <a:pt x="135231" y="505563"/>
                      <a:pt x="144232" y="508992"/>
                      <a:pt x="151519" y="514993"/>
                    </a:cubicBezTo>
                    <a:lnTo>
                      <a:pt x="173379" y="493133"/>
                    </a:lnTo>
                    <a:cubicBezTo>
                      <a:pt x="159234" y="485418"/>
                      <a:pt x="144232" y="479417"/>
                      <a:pt x="128802" y="474273"/>
                    </a:cubicBezTo>
                    <a:cubicBezTo>
                      <a:pt x="112085" y="468273"/>
                      <a:pt x="94083" y="471273"/>
                      <a:pt x="76938" y="469130"/>
                    </a:cubicBezTo>
                    <a:cubicBezTo>
                      <a:pt x="69652" y="468273"/>
                      <a:pt x="62794" y="462701"/>
                      <a:pt x="64937" y="454557"/>
                    </a:cubicBezTo>
                    <a:cubicBezTo>
                      <a:pt x="65794" y="422838"/>
                      <a:pt x="75652" y="392406"/>
                      <a:pt x="84225" y="3619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22">
                <a:extLst>
                  <a:ext uri="{FF2B5EF4-FFF2-40B4-BE49-F238E27FC236}">
                    <a16:creationId xmlns:a16="http://schemas.microsoft.com/office/drawing/2014/main" id="{F255579E-E255-4372-9803-AF274C3A1F67}"/>
                  </a:ext>
                </a:extLst>
              </p:cNvPr>
              <p:cNvSpPr/>
              <p:nvPr/>
            </p:nvSpPr>
            <p:spPr>
              <a:xfrm>
                <a:off x="4855345" y="3372207"/>
                <a:ext cx="12859" cy="64294"/>
              </a:xfrm>
              <a:custGeom>
                <a:avLst/>
                <a:gdLst>
                  <a:gd name="connsiteX0" fmla="*/ 3215 w 12858"/>
                  <a:gd name="connsiteY0" fmla="*/ 3215 h 64293"/>
                  <a:gd name="connsiteX1" fmla="*/ 3215 w 12858"/>
                  <a:gd name="connsiteY1" fmla="*/ 3215 h 64293"/>
                  <a:gd name="connsiteX2" fmla="*/ 3215 w 12858"/>
                  <a:gd name="connsiteY2" fmla="*/ 56793 h 64293"/>
                  <a:gd name="connsiteX3" fmla="*/ 9644 w 12858"/>
                  <a:gd name="connsiteY3" fmla="*/ 63222 h 64293"/>
                  <a:gd name="connsiteX4" fmla="*/ 6215 w 12858"/>
                  <a:gd name="connsiteY4" fmla="*/ 42648 h 64293"/>
                  <a:gd name="connsiteX5" fmla="*/ 3215 w 12858"/>
                  <a:gd name="connsiteY5" fmla="*/ 3215 h 6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58" h="64293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56793"/>
                    </a:lnTo>
                    <a:lnTo>
                      <a:pt x="9644" y="63222"/>
                    </a:lnTo>
                    <a:cubicBezTo>
                      <a:pt x="7501" y="56793"/>
                      <a:pt x="6215" y="49935"/>
                      <a:pt x="6215" y="42648"/>
                    </a:cubicBezTo>
                    <a:cubicBezTo>
                      <a:pt x="6215" y="29361"/>
                      <a:pt x="6215" y="16073"/>
                      <a:pt x="3215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223">
                <a:extLst>
                  <a:ext uri="{FF2B5EF4-FFF2-40B4-BE49-F238E27FC236}">
                    <a16:creationId xmlns:a16="http://schemas.microsoft.com/office/drawing/2014/main" id="{2922BE60-B8D3-472F-B817-7D4FBE293A2E}"/>
                  </a:ext>
                </a:extLst>
              </p:cNvPr>
              <p:cNvSpPr/>
              <p:nvPr/>
            </p:nvSpPr>
            <p:spPr>
              <a:xfrm>
                <a:off x="4870775" y="1471255"/>
                <a:ext cx="4286" cy="4286"/>
              </a:xfrm>
              <a:custGeom>
                <a:avLst/>
                <a:gdLst>
                  <a:gd name="connsiteX0" fmla="*/ 3215 w 4286"/>
                  <a:gd name="connsiteY0" fmla="*/ 3215 h 4286"/>
                  <a:gd name="connsiteX1" fmla="*/ 3215 w 4286"/>
                  <a:gd name="connsiteY1" fmla="*/ 3215 h 4286"/>
                  <a:gd name="connsiteX2" fmla="*/ 3215 w 4286"/>
                  <a:gd name="connsiteY2" fmla="*/ 3215 h 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" h="4286">
                    <a:moveTo>
                      <a:pt x="3215" y="3215"/>
                    </a:moveTo>
                    <a:lnTo>
                      <a:pt x="3215" y="3215"/>
                    </a:lnTo>
                    <a:lnTo>
                      <a:pt x="3215" y="3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224">
                <a:extLst>
                  <a:ext uri="{FF2B5EF4-FFF2-40B4-BE49-F238E27FC236}">
                    <a16:creationId xmlns:a16="http://schemas.microsoft.com/office/drawing/2014/main" id="{347B69D3-723F-418E-B54A-2638B8635AA9}"/>
                  </a:ext>
                </a:extLst>
              </p:cNvPr>
              <p:cNvSpPr/>
              <p:nvPr/>
            </p:nvSpPr>
            <p:spPr>
              <a:xfrm>
                <a:off x="4440864" y="1471255"/>
                <a:ext cx="501491" cy="1268730"/>
              </a:xfrm>
              <a:custGeom>
                <a:avLst/>
                <a:gdLst>
                  <a:gd name="connsiteX0" fmla="*/ 433126 w 501491"/>
                  <a:gd name="connsiteY0" fmla="*/ 3215 h 1268730"/>
                  <a:gd name="connsiteX1" fmla="*/ 416838 w 501491"/>
                  <a:gd name="connsiteY1" fmla="*/ 70509 h 1268730"/>
                  <a:gd name="connsiteX2" fmla="*/ 405694 w 501491"/>
                  <a:gd name="connsiteY2" fmla="*/ 232100 h 1268730"/>
                  <a:gd name="connsiteX3" fmla="*/ 389406 w 501491"/>
                  <a:gd name="connsiteY3" fmla="*/ 336256 h 1268730"/>
                  <a:gd name="connsiteX4" fmla="*/ 322969 w 501491"/>
                  <a:gd name="connsiteY4" fmla="*/ 468273 h 1268730"/>
                  <a:gd name="connsiteX5" fmla="*/ 238101 w 501491"/>
                  <a:gd name="connsiteY5" fmla="*/ 690301 h 1268730"/>
                  <a:gd name="connsiteX6" fmla="*/ 186666 w 501491"/>
                  <a:gd name="connsiteY6" fmla="*/ 773454 h 1268730"/>
                  <a:gd name="connsiteX7" fmla="*/ 64937 w 501491"/>
                  <a:gd name="connsiteY7" fmla="*/ 981337 h 1268730"/>
                  <a:gd name="connsiteX8" fmla="*/ 7501 w 501491"/>
                  <a:gd name="connsiteY8" fmla="*/ 1152358 h 1268730"/>
                  <a:gd name="connsiteX9" fmla="*/ 3215 w 501491"/>
                  <a:gd name="connsiteY9" fmla="*/ 1172075 h 1268730"/>
                  <a:gd name="connsiteX10" fmla="*/ 313539 w 501491"/>
                  <a:gd name="connsiteY10" fmla="*/ 1265944 h 1268730"/>
                  <a:gd name="connsiteX11" fmla="*/ 458415 w 501491"/>
                  <a:gd name="connsiteY11" fmla="*/ 1030629 h 1268730"/>
                  <a:gd name="connsiteX12" fmla="*/ 476845 w 501491"/>
                  <a:gd name="connsiteY12" fmla="*/ 936331 h 1268730"/>
                  <a:gd name="connsiteX13" fmla="*/ 500848 w 501491"/>
                  <a:gd name="connsiteY13" fmla="*/ 830461 h 1268730"/>
                  <a:gd name="connsiteX14" fmla="*/ 433126 w 501491"/>
                  <a:gd name="connsiteY14" fmla="*/ 3215 h 126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1491" h="1268730">
                    <a:moveTo>
                      <a:pt x="433126" y="3215"/>
                    </a:moveTo>
                    <a:cubicBezTo>
                      <a:pt x="425839" y="25503"/>
                      <a:pt x="419838" y="47792"/>
                      <a:pt x="416838" y="70509"/>
                    </a:cubicBezTo>
                    <a:cubicBezTo>
                      <a:pt x="408694" y="124087"/>
                      <a:pt x="408694" y="178094"/>
                      <a:pt x="405694" y="232100"/>
                    </a:cubicBezTo>
                    <a:cubicBezTo>
                      <a:pt x="403979" y="267248"/>
                      <a:pt x="401407" y="302824"/>
                      <a:pt x="389406" y="336256"/>
                    </a:cubicBezTo>
                    <a:cubicBezTo>
                      <a:pt x="373547" y="383405"/>
                      <a:pt x="343114" y="422839"/>
                      <a:pt x="322969" y="468273"/>
                    </a:cubicBezTo>
                    <a:cubicBezTo>
                      <a:pt x="290822" y="540710"/>
                      <a:pt x="276249" y="620435"/>
                      <a:pt x="238101" y="690301"/>
                    </a:cubicBezTo>
                    <a:cubicBezTo>
                      <a:pt x="222242" y="719018"/>
                      <a:pt x="204240" y="746022"/>
                      <a:pt x="186666" y="773454"/>
                    </a:cubicBezTo>
                    <a:cubicBezTo>
                      <a:pt x="142946" y="840748"/>
                      <a:pt x="99227" y="908471"/>
                      <a:pt x="64937" y="981337"/>
                    </a:cubicBezTo>
                    <a:cubicBezTo>
                      <a:pt x="38791" y="1035772"/>
                      <a:pt x="19931" y="1093637"/>
                      <a:pt x="7501" y="1152358"/>
                    </a:cubicBezTo>
                    <a:cubicBezTo>
                      <a:pt x="6215" y="1158788"/>
                      <a:pt x="4501" y="1165646"/>
                      <a:pt x="3215" y="1172075"/>
                    </a:cubicBezTo>
                    <a:cubicBezTo>
                      <a:pt x="109514" y="1195221"/>
                      <a:pt x="213241" y="1226939"/>
                      <a:pt x="313539" y="1265944"/>
                    </a:cubicBezTo>
                    <a:cubicBezTo>
                      <a:pt x="361545" y="1187506"/>
                      <a:pt x="411694" y="1109925"/>
                      <a:pt x="458415" y="1030629"/>
                    </a:cubicBezTo>
                    <a:cubicBezTo>
                      <a:pt x="476845" y="1002339"/>
                      <a:pt x="469987" y="967621"/>
                      <a:pt x="476845" y="936331"/>
                    </a:cubicBezTo>
                    <a:cubicBezTo>
                      <a:pt x="483703" y="900756"/>
                      <a:pt x="490561" y="865179"/>
                      <a:pt x="500848" y="830461"/>
                    </a:cubicBezTo>
                    <a:cubicBezTo>
                      <a:pt x="432697" y="554426"/>
                      <a:pt x="409980" y="274963"/>
                      <a:pt x="433126" y="3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225">
                <a:extLst>
                  <a:ext uri="{FF2B5EF4-FFF2-40B4-BE49-F238E27FC236}">
                    <a16:creationId xmlns:a16="http://schemas.microsoft.com/office/drawing/2014/main" id="{05A74690-F651-412F-8DC3-242547AE7480}"/>
                  </a:ext>
                </a:extLst>
              </p:cNvPr>
              <p:cNvSpPr/>
              <p:nvPr/>
            </p:nvSpPr>
            <p:spPr>
              <a:xfrm>
                <a:off x="4881491" y="713875"/>
                <a:ext cx="1504474" cy="2546033"/>
              </a:xfrm>
              <a:custGeom>
                <a:avLst/>
                <a:gdLst>
                  <a:gd name="connsiteX0" fmla="*/ 285679 w 1504473"/>
                  <a:gd name="connsiteY0" fmla="*/ 1179790 h 2546032"/>
                  <a:gd name="connsiteX1" fmla="*/ 285679 w 1504473"/>
                  <a:gd name="connsiteY1" fmla="*/ 1179790 h 2546032"/>
                  <a:gd name="connsiteX2" fmla="*/ 298109 w 1504473"/>
                  <a:gd name="connsiteY2" fmla="*/ 1080349 h 2546032"/>
                  <a:gd name="connsiteX3" fmla="*/ 312253 w 1504473"/>
                  <a:gd name="connsiteY3" fmla="*/ 1121069 h 2546032"/>
                  <a:gd name="connsiteX4" fmla="*/ 338400 w 1504473"/>
                  <a:gd name="connsiteY4" fmla="*/ 1217081 h 2546032"/>
                  <a:gd name="connsiteX5" fmla="*/ 347829 w 1504473"/>
                  <a:gd name="connsiteY5" fmla="*/ 1254371 h 2546032"/>
                  <a:gd name="connsiteX6" fmla="*/ 394121 w 1504473"/>
                  <a:gd name="connsiteY6" fmla="*/ 1433965 h 2546032"/>
                  <a:gd name="connsiteX7" fmla="*/ 437412 w 1504473"/>
                  <a:gd name="connsiteY7" fmla="*/ 1433965 h 2546032"/>
                  <a:gd name="connsiteX8" fmla="*/ 526566 w 1504473"/>
                  <a:gd name="connsiteY8" fmla="*/ 1344811 h 2546032"/>
                  <a:gd name="connsiteX9" fmla="*/ 532567 w 1504473"/>
                  <a:gd name="connsiteY9" fmla="*/ 1344811 h 2546032"/>
                  <a:gd name="connsiteX10" fmla="*/ 871180 w 1504473"/>
                  <a:gd name="connsiteY10" fmla="*/ 1344811 h 2546032"/>
                  <a:gd name="connsiteX11" fmla="*/ 880610 w 1504473"/>
                  <a:gd name="connsiteY11" fmla="*/ 1331524 h 2546032"/>
                  <a:gd name="connsiteX12" fmla="*/ 941046 w 1504473"/>
                  <a:gd name="connsiteY12" fmla="*/ 1331095 h 2546032"/>
                  <a:gd name="connsiteX13" fmla="*/ 941475 w 1504473"/>
                  <a:gd name="connsiteY13" fmla="*/ 1391960 h 2546032"/>
                  <a:gd name="connsiteX14" fmla="*/ 880610 w 1504473"/>
                  <a:gd name="connsiteY14" fmla="*/ 1391531 h 2546032"/>
                  <a:gd name="connsiteX15" fmla="*/ 870323 w 1504473"/>
                  <a:gd name="connsiteY15" fmla="*/ 1373958 h 2546032"/>
                  <a:gd name="connsiteX16" fmla="*/ 538996 w 1504473"/>
                  <a:gd name="connsiteY16" fmla="*/ 1374386 h 2546032"/>
                  <a:gd name="connsiteX17" fmla="*/ 449842 w 1504473"/>
                  <a:gd name="connsiteY17" fmla="*/ 1463540 h 2546032"/>
                  <a:gd name="connsiteX18" fmla="*/ 443841 w 1504473"/>
                  <a:gd name="connsiteY18" fmla="*/ 1463540 h 2546032"/>
                  <a:gd name="connsiteX19" fmla="*/ 403122 w 1504473"/>
                  <a:gd name="connsiteY19" fmla="*/ 1463540 h 2546032"/>
                  <a:gd name="connsiteX20" fmla="*/ 417267 w 1504473"/>
                  <a:gd name="connsiteY20" fmla="*/ 1493544 h 2546032"/>
                  <a:gd name="connsiteX21" fmla="*/ 497419 w 1504473"/>
                  <a:gd name="connsiteY21" fmla="*/ 1493544 h 2546032"/>
                  <a:gd name="connsiteX22" fmla="*/ 514993 w 1504473"/>
                  <a:gd name="connsiteY22" fmla="*/ 1475970 h 2546032"/>
                  <a:gd name="connsiteX23" fmla="*/ 526566 w 1504473"/>
                  <a:gd name="connsiteY23" fmla="*/ 1437394 h 2546032"/>
                  <a:gd name="connsiteX24" fmla="*/ 587002 w 1504473"/>
                  <a:gd name="connsiteY24" fmla="*/ 1437394 h 2546032"/>
                  <a:gd name="connsiteX25" fmla="*/ 587002 w 1504473"/>
                  <a:gd name="connsiteY25" fmla="*/ 1497830 h 2546032"/>
                  <a:gd name="connsiteX26" fmla="*/ 530424 w 1504473"/>
                  <a:gd name="connsiteY26" fmla="*/ 1501259 h 2546032"/>
                  <a:gd name="connsiteX27" fmla="*/ 508992 w 1504473"/>
                  <a:gd name="connsiteY27" fmla="*/ 1522690 h 2546032"/>
                  <a:gd name="connsiteX28" fmla="*/ 430982 w 1504473"/>
                  <a:gd name="connsiteY28" fmla="*/ 1522690 h 2546032"/>
                  <a:gd name="connsiteX29" fmla="*/ 436555 w 1504473"/>
                  <a:gd name="connsiteY29" fmla="*/ 1539407 h 2546032"/>
                  <a:gd name="connsiteX30" fmla="*/ 438698 w 1504473"/>
                  <a:gd name="connsiteY30" fmla="*/ 1548408 h 2546032"/>
                  <a:gd name="connsiteX31" fmla="*/ 467844 w 1504473"/>
                  <a:gd name="connsiteY31" fmla="*/ 1560838 h 2546032"/>
                  <a:gd name="connsiteX32" fmla="*/ 468273 w 1504473"/>
                  <a:gd name="connsiteY32" fmla="*/ 1621274 h 2546032"/>
                  <a:gd name="connsiteX33" fmla="*/ 445984 w 1504473"/>
                  <a:gd name="connsiteY33" fmla="*/ 1633276 h 2546032"/>
                  <a:gd name="connsiteX34" fmla="*/ 444270 w 1504473"/>
                  <a:gd name="connsiteY34" fmla="*/ 1688140 h 2546032"/>
                  <a:gd name="connsiteX35" fmla="*/ 548426 w 1504473"/>
                  <a:gd name="connsiteY35" fmla="*/ 1583984 h 2546032"/>
                  <a:gd name="connsiteX36" fmla="*/ 554427 w 1504473"/>
                  <a:gd name="connsiteY36" fmla="*/ 1584412 h 2546032"/>
                  <a:gd name="connsiteX37" fmla="*/ 635865 w 1504473"/>
                  <a:gd name="connsiteY37" fmla="*/ 1584412 h 2546032"/>
                  <a:gd name="connsiteX38" fmla="*/ 647867 w 1504473"/>
                  <a:gd name="connsiteY38" fmla="*/ 1558266 h 2546032"/>
                  <a:gd name="connsiteX39" fmla="*/ 708303 w 1504473"/>
                  <a:gd name="connsiteY39" fmla="*/ 1558266 h 2546032"/>
                  <a:gd name="connsiteX40" fmla="*/ 708732 w 1504473"/>
                  <a:gd name="connsiteY40" fmla="*/ 1619131 h 2546032"/>
                  <a:gd name="connsiteX41" fmla="*/ 647867 w 1504473"/>
                  <a:gd name="connsiteY41" fmla="*/ 1618702 h 2546032"/>
                  <a:gd name="connsiteX42" fmla="*/ 643581 w 1504473"/>
                  <a:gd name="connsiteY42" fmla="*/ 1613559 h 2546032"/>
                  <a:gd name="connsiteX43" fmla="*/ 560427 w 1504473"/>
                  <a:gd name="connsiteY43" fmla="*/ 1613130 h 2546032"/>
                  <a:gd name="connsiteX44" fmla="*/ 436126 w 1504473"/>
                  <a:gd name="connsiteY44" fmla="*/ 1737432 h 2546032"/>
                  <a:gd name="connsiteX45" fmla="*/ 436126 w 1504473"/>
                  <a:gd name="connsiteY45" fmla="*/ 1737860 h 2546032"/>
                  <a:gd name="connsiteX46" fmla="*/ 413837 w 1504473"/>
                  <a:gd name="connsiteY46" fmla="*/ 1816727 h 2546032"/>
                  <a:gd name="connsiteX47" fmla="*/ 406980 w 1504473"/>
                  <a:gd name="connsiteY47" fmla="*/ 1854017 h 2546032"/>
                  <a:gd name="connsiteX48" fmla="*/ 522280 w 1504473"/>
                  <a:gd name="connsiteY48" fmla="*/ 1738717 h 2546032"/>
                  <a:gd name="connsiteX49" fmla="*/ 524423 w 1504473"/>
                  <a:gd name="connsiteY49" fmla="*/ 1737432 h 2546032"/>
                  <a:gd name="connsiteX50" fmla="*/ 529138 w 1504473"/>
                  <a:gd name="connsiteY50" fmla="*/ 1682139 h 2546032"/>
                  <a:gd name="connsiteX51" fmla="*/ 589574 w 1504473"/>
                  <a:gd name="connsiteY51" fmla="*/ 1682139 h 2546032"/>
                  <a:gd name="connsiteX52" fmla="*/ 590002 w 1504473"/>
                  <a:gd name="connsiteY52" fmla="*/ 1743004 h 2546032"/>
                  <a:gd name="connsiteX53" fmla="*/ 546711 w 1504473"/>
                  <a:gd name="connsiteY53" fmla="*/ 1753291 h 2546032"/>
                  <a:gd name="connsiteX54" fmla="*/ 543282 w 1504473"/>
                  <a:gd name="connsiteY54" fmla="*/ 1759720 h 2546032"/>
                  <a:gd name="connsiteX55" fmla="*/ 397978 w 1504473"/>
                  <a:gd name="connsiteY55" fmla="*/ 1905024 h 2546032"/>
                  <a:gd name="connsiteX56" fmla="*/ 394121 w 1504473"/>
                  <a:gd name="connsiteY56" fmla="*/ 1926027 h 2546032"/>
                  <a:gd name="connsiteX57" fmla="*/ 380833 w 1504473"/>
                  <a:gd name="connsiteY57" fmla="*/ 1992892 h 2546032"/>
                  <a:gd name="connsiteX58" fmla="*/ 782884 w 1504473"/>
                  <a:gd name="connsiteY58" fmla="*/ 1590842 h 2546032"/>
                  <a:gd name="connsiteX59" fmla="*/ 782884 w 1504473"/>
                  <a:gd name="connsiteY59" fmla="*/ 1514975 h 2546032"/>
                  <a:gd name="connsiteX60" fmla="*/ 766596 w 1504473"/>
                  <a:gd name="connsiteY60" fmla="*/ 1504688 h 2546032"/>
                  <a:gd name="connsiteX61" fmla="*/ 767025 w 1504473"/>
                  <a:gd name="connsiteY61" fmla="*/ 1444252 h 2546032"/>
                  <a:gd name="connsiteX62" fmla="*/ 827461 w 1504473"/>
                  <a:gd name="connsiteY62" fmla="*/ 1443823 h 2546032"/>
                  <a:gd name="connsiteX63" fmla="*/ 827889 w 1504473"/>
                  <a:gd name="connsiteY63" fmla="*/ 1505117 h 2546032"/>
                  <a:gd name="connsiteX64" fmla="*/ 812459 w 1504473"/>
                  <a:gd name="connsiteY64" fmla="*/ 1514975 h 2546032"/>
                  <a:gd name="connsiteX65" fmla="*/ 812030 w 1504473"/>
                  <a:gd name="connsiteY65" fmla="*/ 1596842 h 2546032"/>
                  <a:gd name="connsiteX66" fmla="*/ 812030 w 1504473"/>
                  <a:gd name="connsiteY66" fmla="*/ 1602843 h 2546032"/>
                  <a:gd name="connsiteX67" fmla="*/ 373547 w 1504473"/>
                  <a:gd name="connsiteY67" fmla="*/ 2041755 h 2546032"/>
                  <a:gd name="connsiteX68" fmla="*/ 369261 w 1504473"/>
                  <a:gd name="connsiteY68" fmla="*/ 2041755 h 2546032"/>
                  <a:gd name="connsiteX69" fmla="*/ 348258 w 1504473"/>
                  <a:gd name="connsiteY69" fmla="*/ 2103906 h 2546032"/>
                  <a:gd name="connsiteX70" fmla="*/ 340971 w 1504473"/>
                  <a:gd name="connsiteY70" fmla="*/ 2121480 h 2546032"/>
                  <a:gd name="connsiteX71" fmla="*/ 370546 w 1504473"/>
                  <a:gd name="connsiteY71" fmla="*/ 2121480 h 2546032"/>
                  <a:gd name="connsiteX72" fmla="*/ 638437 w 1504473"/>
                  <a:gd name="connsiteY72" fmla="*/ 1853589 h 2546032"/>
                  <a:gd name="connsiteX73" fmla="*/ 649153 w 1504473"/>
                  <a:gd name="connsiteY73" fmla="*/ 1811584 h 2546032"/>
                  <a:gd name="connsiteX74" fmla="*/ 710017 w 1504473"/>
                  <a:gd name="connsiteY74" fmla="*/ 1811584 h 2546032"/>
                  <a:gd name="connsiteX75" fmla="*/ 710017 w 1504473"/>
                  <a:gd name="connsiteY75" fmla="*/ 1872020 h 2546032"/>
                  <a:gd name="connsiteX76" fmla="*/ 656439 w 1504473"/>
                  <a:gd name="connsiteY76" fmla="*/ 1877592 h 2546032"/>
                  <a:gd name="connsiteX77" fmla="*/ 383405 w 1504473"/>
                  <a:gd name="connsiteY77" fmla="*/ 2150626 h 2546032"/>
                  <a:gd name="connsiteX78" fmla="*/ 377404 w 1504473"/>
                  <a:gd name="connsiteY78" fmla="*/ 2150626 h 2546032"/>
                  <a:gd name="connsiteX79" fmla="*/ 329827 w 1504473"/>
                  <a:gd name="connsiteY79" fmla="*/ 2150626 h 2546032"/>
                  <a:gd name="connsiteX80" fmla="*/ 314396 w 1504473"/>
                  <a:gd name="connsiteY80" fmla="*/ 2199489 h 2546032"/>
                  <a:gd name="connsiteX81" fmla="*/ 324255 w 1504473"/>
                  <a:gd name="connsiteY81" fmla="*/ 2218349 h 2546032"/>
                  <a:gd name="connsiteX82" fmla="*/ 408694 w 1504473"/>
                  <a:gd name="connsiteY82" fmla="*/ 2218349 h 2546032"/>
                  <a:gd name="connsiteX83" fmla="*/ 752880 w 1504473"/>
                  <a:gd name="connsiteY83" fmla="*/ 1874163 h 2546032"/>
                  <a:gd name="connsiteX84" fmla="*/ 752880 w 1504473"/>
                  <a:gd name="connsiteY84" fmla="*/ 1718572 h 2546032"/>
                  <a:gd name="connsiteX85" fmla="*/ 756738 w 1504473"/>
                  <a:gd name="connsiteY85" fmla="*/ 1708714 h 2546032"/>
                  <a:gd name="connsiteX86" fmla="*/ 768310 w 1504473"/>
                  <a:gd name="connsiteY86" fmla="*/ 1686425 h 2546032"/>
                  <a:gd name="connsiteX87" fmla="*/ 828747 w 1504473"/>
                  <a:gd name="connsiteY87" fmla="*/ 1686425 h 2546032"/>
                  <a:gd name="connsiteX88" fmla="*/ 828747 w 1504473"/>
                  <a:gd name="connsiteY88" fmla="*/ 1746861 h 2546032"/>
                  <a:gd name="connsiteX89" fmla="*/ 782026 w 1504473"/>
                  <a:gd name="connsiteY89" fmla="*/ 1756720 h 2546032"/>
                  <a:gd name="connsiteX90" fmla="*/ 782026 w 1504473"/>
                  <a:gd name="connsiteY90" fmla="*/ 1887879 h 2546032"/>
                  <a:gd name="connsiteX91" fmla="*/ 421553 w 1504473"/>
                  <a:gd name="connsiteY91" fmla="*/ 2248781 h 2546032"/>
                  <a:gd name="connsiteX92" fmla="*/ 340543 w 1504473"/>
                  <a:gd name="connsiteY92" fmla="*/ 2248781 h 2546032"/>
                  <a:gd name="connsiteX93" fmla="*/ 362402 w 1504473"/>
                  <a:gd name="connsiteY93" fmla="*/ 2288643 h 2546032"/>
                  <a:gd name="connsiteX94" fmla="*/ 391978 w 1504473"/>
                  <a:gd name="connsiteY94" fmla="*/ 2310075 h 2546032"/>
                  <a:gd name="connsiteX95" fmla="*/ 393692 w 1504473"/>
                  <a:gd name="connsiteY95" fmla="*/ 2310075 h 2546032"/>
                  <a:gd name="connsiteX96" fmla="*/ 812887 w 1504473"/>
                  <a:gd name="connsiteY96" fmla="*/ 1890879 h 2546032"/>
                  <a:gd name="connsiteX97" fmla="*/ 813316 w 1504473"/>
                  <a:gd name="connsiteY97" fmla="*/ 1812869 h 2546032"/>
                  <a:gd name="connsiteX98" fmla="*/ 813316 w 1504473"/>
                  <a:gd name="connsiteY98" fmla="*/ 1806869 h 2546032"/>
                  <a:gd name="connsiteX99" fmla="*/ 911900 w 1504473"/>
                  <a:gd name="connsiteY99" fmla="*/ 1708285 h 2546032"/>
                  <a:gd name="connsiteX100" fmla="*/ 893469 w 1504473"/>
                  <a:gd name="connsiteY100" fmla="*/ 1639276 h 2546032"/>
                  <a:gd name="connsiteX101" fmla="*/ 887468 w 1504473"/>
                  <a:gd name="connsiteY101" fmla="*/ 1634133 h 2546032"/>
                  <a:gd name="connsiteX102" fmla="*/ 887468 w 1504473"/>
                  <a:gd name="connsiteY102" fmla="*/ 1573268 h 2546032"/>
                  <a:gd name="connsiteX103" fmla="*/ 948333 w 1504473"/>
                  <a:gd name="connsiteY103" fmla="*/ 1573268 h 2546032"/>
                  <a:gd name="connsiteX104" fmla="*/ 948333 w 1504473"/>
                  <a:gd name="connsiteY104" fmla="*/ 1633704 h 2546032"/>
                  <a:gd name="connsiteX105" fmla="*/ 926045 w 1504473"/>
                  <a:gd name="connsiteY105" fmla="*/ 1645706 h 2546032"/>
                  <a:gd name="connsiteX106" fmla="*/ 942761 w 1504473"/>
                  <a:gd name="connsiteY106" fmla="*/ 1708714 h 2546032"/>
                  <a:gd name="connsiteX107" fmla="*/ 944904 w 1504473"/>
                  <a:gd name="connsiteY107" fmla="*/ 1716857 h 2546032"/>
                  <a:gd name="connsiteX108" fmla="*/ 842891 w 1504473"/>
                  <a:gd name="connsiteY108" fmla="*/ 1819299 h 2546032"/>
                  <a:gd name="connsiteX109" fmla="*/ 842891 w 1504473"/>
                  <a:gd name="connsiteY109" fmla="*/ 1896451 h 2546032"/>
                  <a:gd name="connsiteX110" fmla="*/ 842891 w 1504473"/>
                  <a:gd name="connsiteY110" fmla="*/ 1902452 h 2546032"/>
                  <a:gd name="connsiteX111" fmla="*/ 417267 w 1504473"/>
                  <a:gd name="connsiteY111" fmla="*/ 2328077 h 2546032"/>
                  <a:gd name="connsiteX112" fmla="*/ 446842 w 1504473"/>
                  <a:gd name="connsiteY112" fmla="*/ 2350794 h 2546032"/>
                  <a:gd name="connsiteX113" fmla="*/ 862608 w 1504473"/>
                  <a:gd name="connsiteY113" fmla="*/ 1935028 h 2546032"/>
                  <a:gd name="connsiteX114" fmla="*/ 884896 w 1504473"/>
                  <a:gd name="connsiteY114" fmla="*/ 1852303 h 2546032"/>
                  <a:gd name="connsiteX115" fmla="*/ 885754 w 1504473"/>
                  <a:gd name="connsiteY115" fmla="*/ 1848874 h 2546032"/>
                  <a:gd name="connsiteX116" fmla="*/ 1008340 w 1504473"/>
                  <a:gd name="connsiteY116" fmla="*/ 1726287 h 2546032"/>
                  <a:gd name="connsiteX117" fmla="*/ 1008340 w 1504473"/>
                  <a:gd name="connsiteY117" fmla="*/ 1515832 h 2546032"/>
                  <a:gd name="connsiteX118" fmla="*/ 1007055 w 1504473"/>
                  <a:gd name="connsiteY118" fmla="*/ 1514975 h 2546032"/>
                  <a:gd name="connsiteX119" fmla="*/ 1007055 w 1504473"/>
                  <a:gd name="connsiteY119" fmla="*/ 1454110 h 2546032"/>
                  <a:gd name="connsiteX120" fmla="*/ 1067491 w 1504473"/>
                  <a:gd name="connsiteY120" fmla="*/ 1454539 h 2546032"/>
                  <a:gd name="connsiteX121" fmla="*/ 1067491 w 1504473"/>
                  <a:gd name="connsiteY121" fmla="*/ 1514975 h 2546032"/>
                  <a:gd name="connsiteX122" fmla="*/ 1037487 w 1504473"/>
                  <a:gd name="connsiteY122" fmla="*/ 1527834 h 2546032"/>
                  <a:gd name="connsiteX123" fmla="*/ 1037487 w 1504473"/>
                  <a:gd name="connsiteY123" fmla="*/ 1732717 h 2546032"/>
                  <a:gd name="connsiteX124" fmla="*/ 1037487 w 1504473"/>
                  <a:gd name="connsiteY124" fmla="*/ 1738717 h 2546032"/>
                  <a:gd name="connsiteX125" fmla="*/ 911471 w 1504473"/>
                  <a:gd name="connsiteY125" fmla="*/ 1864733 h 2546032"/>
                  <a:gd name="connsiteX126" fmla="*/ 889611 w 1504473"/>
                  <a:gd name="connsiteY126" fmla="*/ 1946601 h 2546032"/>
                  <a:gd name="connsiteX127" fmla="*/ 888754 w 1504473"/>
                  <a:gd name="connsiteY127" fmla="*/ 1950458 h 2546032"/>
                  <a:gd name="connsiteX128" fmla="*/ 469559 w 1504473"/>
                  <a:gd name="connsiteY128" fmla="*/ 2369654 h 2546032"/>
                  <a:gd name="connsiteX129" fmla="*/ 479417 w 1504473"/>
                  <a:gd name="connsiteY129" fmla="*/ 2377797 h 2546032"/>
                  <a:gd name="connsiteX130" fmla="*/ 1033201 w 1504473"/>
                  <a:gd name="connsiteY130" fmla="*/ 1824014 h 2546032"/>
                  <a:gd name="connsiteX131" fmla="*/ 1039202 w 1504473"/>
                  <a:gd name="connsiteY131" fmla="*/ 1824014 h 2546032"/>
                  <a:gd name="connsiteX132" fmla="*/ 1113354 w 1504473"/>
                  <a:gd name="connsiteY132" fmla="*/ 1823585 h 2546032"/>
                  <a:gd name="connsiteX133" fmla="*/ 1123212 w 1504473"/>
                  <a:gd name="connsiteY133" fmla="*/ 1809012 h 2546032"/>
                  <a:gd name="connsiteX134" fmla="*/ 1184077 w 1504473"/>
                  <a:gd name="connsiteY134" fmla="*/ 1809012 h 2546032"/>
                  <a:gd name="connsiteX135" fmla="*/ 1184077 w 1504473"/>
                  <a:gd name="connsiteY135" fmla="*/ 1869448 h 2546032"/>
                  <a:gd name="connsiteX136" fmla="*/ 1123641 w 1504473"/>
                  <a:gd name="connsiteY136" fmla="*/ 1869448 h 2546032"/>
                  <a:gd name="connsiteX137" fmla="*/ 1113354 w 1504473"/>
                  <a:gd name="connsiteY137" fmla="*/ 1852732 h 2546032"/>
                  <a:gd name="connsiteX138" fmla="*/ 1046488 w 1504473"/>
                  <a:gd name="connsiteY138" fmla="*/ 1852732 h 2546032"/>
                  <a:gd name="connsiteX139" fmla="*/ 502563 w 1504473"/>
                  <a:gd name="connsiteY139" fmla="*/ 2396657 h 2546032"/>
                  <a:gd name="connsiteX140" fmla="*/ 529566 w 1504473"/>
                  <a:gd name="connsiteY140" fmla="*/ 2419374 h 2546032"/>
                  <a:gd name="connsiteX141" fmla="*/ 869466 w 1504473"/>
                  <a:gd name="connsiteY141" fmla="*/ 2079474 h 2546032"/>
                  <a:gd name="connsiteX142" fmla="*/ 872895 w 1504473"/>
                  <a:gd name="connsiteY142" fmla="*/ 2076474 h 2546032"/>
                  <a:gd name="connsiteX143" fmla="*/ 885325 w 1504473"/>
                  <a:gd name="connsiteY143" fmla="*/ 2047327 h 2546032"/>
                  <a:gd name="connsiteX144" fmla="*/ 946190 w 1504473"/>
                  <a:gd name="connsiteY144" fmla="*/ 2047327 h 2546032"/>
                  <a:gd name="connsiteX145" fmla="*/ 946190 w 1504473"/>
                  <a:gd name="connsiteY145" fmla="*/ 2107763 h 2546032"/>
                  <a:gd name="connsiteX146" fmla="*/ 912328 w 1504473"/>
                  <a:gd name="connsiteY146" fmla="*/ 2119765 h 2546032"/>
                  <a:gd name="connsiteX147" fmla="*/ 911471 w 1504473"/>
                  <a:gd name="connsiteY147" fmla="*/ 2120622 h 2546032"/>
                  <a:gd name="connsiteX148" fmla="*/ 574143 w 1504473"/>
                  <a:gd name="connsiteY148" fmla="*/ 2457950 h 2546032"/>
                  <a:gd name="connsiteX149" fmla="*/ 605433 w 1504473"/>
                  <a:gd name="connsiteY149" fmla="*/ 2486668 h 2546032"/>
                  <a:gd name="connsiteX150" fmla="*/ 1013913 w 1504473"/>
                  <a:gd name="connsiteY150" fmla="*/ 2078188 h 2546032"/>
                  <a:gd name="connsiteX151" fmla="*/ 1013913 w 1504473"/>
                  <a:gd name="connsiteY151" fmla="*/ 1989892 h 2546032"/>
                  <a:gd name="connsiteX152" fmla="*/ 1004912 w 1504473"/>
                  <a:gd name="connsiteY152" fmla="*/ 1983462 h 2546032"/>
                  <a:gd name="connsiteX153" fmla="*/ 1005340 w 1504473"/>
                  <a:gd name="connsiteY153" fmla="*/ 1922597 h 2546032"/>
                  <a:gd name="connsiteX154" fmla="*/ 1065776 w 1504473"/>
                  <a:gd name="connsiteY154" fmla="*/ 1922597 h 2546032"/>
                  <a:gd name="connsiteX155" fmla="*/ 1065776 w 1504473"/>
                  <a:gd name="connsiteY155" fmla="*/ 1983034 h 2546032"/>
                  <a:gd name="connsiteX156" fmla="*/ 1052917 w 1504473"/>
                  <a:gd name="connsiteY156" fmla="*/ 1992035 h 2546032"/>
                  <a:gd name="connsiteX157" fmla="*/ 1052917 w 1504473"/>
                  <a:gd name="connsiteY157" fmla="*/ 2086332 h 2546032"/>
                  <a:gd name="connsiteX158" fmla="*/ 1052917 w 1504473"/>
                  <a:gd name="connsiteY158" fmla="*/ 2094476 h 2546032"/>
                  <a:gd name="connsiteX159" fmla="*/ 634151 w 1504473"/>
                  <a:gd name="connsiteY159" fmla="*/ 2513243 h 2546032"/>
                  <a:gd name="connsiteX160" fmla="*/ 665440 w 1504473"/>
                  <a:gd name="connsiteY160" fmla="*/ 2544104 h 2546032"/>
                  <a:gd name="connsiteX161" fmla="*/ 1260801 w 1504473"/>
                  <a:gd name="connsiteY161" fmla="*/ 1948744 h 2546032"/>
                  <a:gd name="connsiteX162" fmla="*/ 1260801 w 1504473"/>
                  <a:gd name="connsiteY162" fmla="*/ 1797010 h 2546032"/>
                  <a:gd name="connsiteX163" fmla="*/ 1260801 w 1504473"/>
                  <a:gd name="connsiteY163" fmla="*/ 1785009 h 2546032"/>
                  <a:gd name="connsiteX164" fmla="*/ 1349097 w 1504473"/>
                  <a:gd name="connsiteY164" fmla="*/ 1696712 h 2546032"/>
                  <a:gd name="connsiteX165" fmla="*/ 1361099 w 1504473"/>
                  <a:gd name="connsiteY165" fmla="*/ 1696712 h 2546032"/>
                  <a:gd name="connsiteX166" fmla="*/ 1497830 w 1504473"/>
                  <a:gd name="connsiteY166" fmla="*/ 1697141 h 2546032"/>
                  <a:gd name="connsiteX167" fmla="*/ 1502117 w 1504473"/>
                  <a:gd name="connsiteY167" fmla="*/ 1692854 h 2546032"/>
                  <a:gd name="connsiteX168" fmla="*/ 1353812 w 1504473"/>
                  <a:gd name="connsiteY168" fmla="*/ 435269 h 2546032"/>
                  <a:gd name="connsiteX169" fmla="*/ 1304520 w 1504473"/>
                  <a:gd name="connsiteY169" fmla="*/ 413837 h 2546032"/>
                  <a:gd name="connsiteX170" fmla="*/ 1289947 w 1504473"/>
                  <a:gd name="connsiteY170" fmla="*/ 404408 h 2546032"/>
                  <a:gd name="connsiteX171" fmla="*/ 1289947 w 1504473"/>
                  <a:gd name="connsiteY171" fmla="*/ 467416 h 2546032"/>
                  <a:gd name="connsiteX172" fmla="*/ 1295519 w 1504473"/>
                  <a:gd name="connsiteY172" fmla="*/ 472130 h 2546032"/>
                  <a:gd name="connsiteX173" fmla="*/ 1295519 w 1504473"/>
                  <a:gd name="connsiteY173" fmla="*/ 532995 h 2546032"/>
                  <a:gd name="connsiteX174" fmla="*/ 1234655 w 1504473"/>
                  <a:gd name="connsiteY174" fmla="*/ 532995 h 2546032"/>
                  <a:gd name="connsiteX175" fmla="*/ 1234655 w 1504473"/>
                  <a:gd name="connsiteY175" fmla="*/ 472559 h 2546032"/>
                  <a:gd name="connsiteX176" fmla="*/ 1260801 w 1504473"/>
                  <a:gd name="connsiteY176" fmla="*/ 460558 h 2546032"/>
                  <a:gd name="connsiteX177" fmla="*/ 1260801 w 1504473"/>
                  <a:gd name="connsiteY177" fmla="*/ 388120 h 2546032"/>
                  <a:gd name="connsiteX178" fmla="*/ 1260801 w 1504473"/>
                  <a:gd name="connsiteY178" fmla="*/ 384262 h 2546032"/>
                  <a:gd name="connsiteX179" fmla="*/ 1217938 w 1504473"/>
                  <a:gd name="connsiteY179" fmla="*/ 351258 h 2546032"/>
                  <a:gd name="connsiteX180" fmla="*/ 1166503 w 1504473"/>
                  <a:gd name="connsiteY180" fmla="*/ 301966 h 2546032"/>
                  <a:gd name="connsiteX181" fmla="*/ 1157073 w 1504473"/>
                  <a:gd name="connsiteY181" fmla="*/ 283107 h 2546032"/>
                  <a:gd name="connsiteX182" fmla="*/ 1132642 w 1504473"/>
                  <a:gd name="connsiteY182" fmla="*/ 307538 h 2546032"/>
                  <a:gd name="connsiteX183" fmla="*/ 1132642 w 1504473"/>
                  <a:gd name="connsiteY183" fmla="*/ 342686 h 2546032"/>
                  <a:gd name="connsiteX184" fmla="*/ 1177647 w 1504473"/>
                  <a:gd name="connsiteY184" fmla="*/ 352973 h 2546032"/>
                  <a:gd name="connsiteX185" fmla="*/ 1177647 w 1504473"/>
                  <a:gd name="connsiteY185" fmla="*/ 413409 h 2546032"/>
                  <a:gd name="connsiteX186" fmla="*/ 1116783 w 1504473"/>
                  <a:gd name="connsiteY186" fmla="*/ 413409 h 2546032"/>
                  <a:gd name="connsiteX187" fmla="*/ 1113354 w 1504473"/>
                  <a:gd name="connsiteY187" fmla="*/ 356830 h 2546032"/>
                  <a:gd name="connsiteX188" fmla="*/ 1113354 w 1504473"/>
                  <a:gd name="connsiteY188" fmla="*/ 303681 h 2546032"/>
                  <a:gd name="connsiteX189" fmla="*/ 1113782 w 1504473"/>
                  <a:gd name="connsiteY189" fmla="*/ 299395 h 2546032"/>
                  <a:gd name="connsiteX190" fmla="*/ 1156216 w 1504473"/>
                  <a:gd name="connsiteY190" fmla="*/ 256961 h 2546032"/>
                  <a:gd name="connsiteX191" fmla="*/ 1168646 w 1504473"/>
                  <a:gd name="connsiteY191" fmla="*/ 173379 h 2546032"/>
                  <a:gd name="connsiteX192" fmla="*/ 1169075 w 1504473"/>
                  <a:gd name="connsiteY192" fmla="*/ 171664 h 2546032"/>
                  <a:gd name="connsiteX193" fmla="*/ 1110782 w 1504473"/>
                  <a:gd name="connsiteY193" fmla="*/ 169950 h 2546032"/>
                  <a:gd name="connsiteX194" fmla="*/ 1106067 w 1504473"/>
                  <a:gd name="connsiteY194" fmla="*/ 164378 h 2546032"/>
                  <a:gd name="connsiteX195" fmla="*/ 1051203 w 1504473"/>
                  <a:gd name="connsiteY195" fmla="*/ 163949 h 2546032"/>
                  <a:gd name="connsiteX196" fmla="*/ 1043059 w 1504473"/>
                  <a:gd name="connsiteY196" fmla="*/ 163949 h 2546032"/>
                  <a:gd name="connsiteX197" fmla="*/ 880182 w 1504473"/>
                  <a:gd name="connsiteY197" fmla="*/ 3215 h 2546032"/>
                  <a:gd name="connsiteX198" fmla="*/ 776454 w 1504473"/>
                  <a:gd name="connsiteY198" fmla="*/ 3215 h 2546032"/>
                  <a:gd name="connsiteX199" fmla="*/ 774740 w 1504473"/>
                  <a:gd name="connsiteY199" fmla="*/ 14359 h 2546032"/>
                  <a:gd name="connsiteX200" fmla="*/ 771740 w 1504473"/>
                  <a:gd name="connsiteY200" fmla="*/ 28504 h 2546032"/>
                  <a:gd name="connsiteX201" fmla="*/ 861751 w 1504473"/>
                  <a:gd name="connsiteY201" fmla="*/ 28504 h 2546032"/>
                  <a:gd name="connsiteX202" fmla="*/ 869895 w 1504473"/>
                  <a:gd name="connsiteY202" fmla="*/ 28504 h 2546032"/>
                  <a:gd name="connsiteX203" fmla="*/ 1057204 w 1504473"/>
                  <a:gd name="connsiteY203" fmla="*/ 215384 h 2546032"/>
                  <a:gd name="connsiteX204" fmla="*/ 1062776 w 1504473"/>
                  <a:gd name="connsiteY204" fmla="*/ 231672 h 2546032"/>
                  <a:gd name="connsiteX205" fmla="*/ 1055489 w 1504473"/>
                  <a:gd name="connsiteY205" fmla="*/ 283107 h 2546032"/>
                  <a:gd name="connsiteX206" fmla="*/ 995053 w 1504473"/>
                  <a:gd name="connsiteY206" fmla="*/ 283107 h 2546032"/>
                  <a:gd name="connsiteX207" fmla="*/ 994625 w 1504473"/>
                  <a:gd name="connsiteY207" fmla="*/ 222242 h 2546032"/>
                  <a:gd name="connsiteX208" fmla="*/ 1002340 w 1504473"/>
                  <a:gd name="connsiteY208" fmla="*/ 215813 h 2546032"/>
                  <a:gd name="connsiteX209" fmla="*/ 853607 w 1504473"/>
                  <a:gd name="connsiteY209" fmla="*/ 67080 h 2546032"/>
                  <a:gd name="connsiteX210" fmla="*/ 758881 w 1504473"/>
                  <a:gd name="connsiteY210" fmla="*/ 67080 h 2546032"/>
                  <a:gd name="connsiteX211" fmla="*/ 746879 w 1504473"/>
                  <a:gd name="connsiteY211" fmla="*/ 89797 h 2546032"/>
                  <a:gd name="connsiteX212" fmla="*/ 742593 w 1504473"/>
                  <a:gd name="connsiteY212" fmla="*/ 95798 h 2546032"/>
                  <a:gd name="connsiteX213" fmla="*/ 844177 w 1504473"/>
                  <a:gd name="connsiteY213" fmla="*/ 95798 h 2546032"/>
                  <a:gd name="connsiteX214" fmla="*/ 848035 w 1504473"/>
                  <a:gd name="connsiteY214" fmla="*/ 95798 h 2546032"/>
                  <a:gd name="connsiteX215" fmla="*/ 958191 w 1504473"/>
                  <a:gd name="connsiteY215" fmla="*/ 205954 h 2546032"/>
                  <a:gd name="connsiteX216" fmla="*/ 958191 w 1504473"/>
                  <a:gd name="connsiteY216" fmla="*/ 209812 h 2546032"/>
                  <a:gd name="connsiteX217" fmla="*/ 958191 w 1504473"/>
                  <a:gd name="connsiteY217" fmla="*/ 369260 h 2546032"/>
                  <a:gd name="connsiteX218" fmla="*/ 1120212 w 1504473"/>
                  <a:gd name="connsiteY218" fmla="*/ 531281 h 2546032"/>
                  <a:gd name="connsiteX219" fmla="*/ 1167360 w 1504473"/>
                  <a:gd name="connsiteY219" fmla="*/ 530852 h 2546032"/>
                  <a:gd name="connsiteX220" fmla="*/ 1171647 w 1504473"/>
                  <a:gd name="connsiteY220" fmla="*/ 530852 h 2546032"/>
                  <a:gd name="connsiteX221" fmla="*/ 1250514 w 1504473"/>
                  <a:gd name="connsiteY221" fmla="*/ 609719 h 2546032"/>
                  <a:gd name="connsiteX222" fmla="*/ 1250514 w 1504473"/>
                  <a:gd name="connsiteY222" fmla="*/ 613577 h 2546032"/>
                  <a:gd name="connsiteX223" fmla="*/ 1250514 w 1504473"/>
                  <a:gd name="connsiteY223" fmla="*/ 659868 h 2546032"/>
                  <a:gd name="connsiteX224" fmla="*/ 1250514 w 1504473"/>
                  <a:gd name="connsiteY224" fmla="*/ 664154 h 2546032"/>
                  <a:gd name="connsiteX225" fmla="*/ 1160931 w 1504473"/>
                  <a:gd name="connsiteY225" fmla="*/ 753737 h 2546032"/>
                  <a:gd name="connsiteX226" fmla="*/ 1156645 w 1504473"/>
                  <a:gd name="connsiteY226" fmla="*/ 753737 h 2546032"/>
                  <a:gd name="connsiteX227" fmla="*/ 1068348 w 1504473"/>
                  <a:gd name="connsiteY227" fmla="*/ 753737 h 2546032"/>
                  <a:gd name="connsiteX228" fmla="*/ 1055918 w 1504473"/>
                  <a:gd name="connsiteY228" fmla="*/ 785027 h 2546032"/>
                  <a:gd name="connsiteX229" fmla="*/ 995053 w 1504473"/>
                  <a:gd name="connsiteY229" fmla="*/ 784598 h 2546032"/>
                  <a:gd name="connsiteX230" fmla="*/ 995053 w 1504473"/>
                  <a:gd name="connsiteY230" fmla="*/ 724162 h 2546032"/>
                  <a:gd name="connsiteX231" fmla="*/ 1055489 w 1504473"/>
                  <a:gd name="connsiteY231" fmla="*/ 723733 h 2546032"/>
                  <a:gd name="connsiteX232" fmla="*/ 1062776 w 1504473"/>
                  <a:gd name="connsiteY232" fmla="*/ 733592 h 2546032"/>
                  <a:gd name="connsiteX233" fmla="*/ 1152359 w 1504473"/>
                  <a:gd name="connsiteY233" fmla="*/ 733592 h 2546032"/>
                  <a:gd name="connsiteX234" fmla="*/ 1230368 w 1504473"/>
                  <a:gd name="connsiteY234" fmla="*/ 655582 h 2546032"/>
                  <a:gd name="connsiteX235" fmla="*/ 1230797 w 1504473"/>
                  <a:gd name="connsiteY235" fmla="*/ 617434 h 2546032"/>
                  <a:gd name="connsiteX236" fmla="*/ 1163074 w 1504473"/>
                  <a:gd name="connsiteY236" fmla="*/ 551426 h 2546032"/>
                  <a:gd name="connsiteX237" fmla="*/ 1115497 w 1504473"/>
                  <a:gd name="connsiteY237" fmla="*/ 551426 h 2546032"/>
                  <a:gd name="connsiteX238" fmla="*/ 1111211 w 1504473"/>
                  <a:gd name="connsiteY238" fmla="*/ 550997 h 2546032"/>
                  <a:gd name="connsiteX239" fmla="*/ 938475 w 1504473"/>
                  <a:gd name="connsiteY239" fmla="*/ 378262 h 2546032"/>
                  <a:gd name="connsiteX240" fmla="*/ 938475 w 1504473"/>
                  <a:gd name="connsiteY240" fmla="*/ 374404 h 2546032"/>
                  <a:gd name="connsiteX241" fmla="*/ 938475 w 1504473"/>
                  <a:gd name="connsiteY241" fmla="*/ 214955 h 2546032"/>
                  <a:gd name="connsiteX242" fmla="*/ 839891 w 1504473"/>
                  <a:gd name="connsiteY242" fmla="*/ 116372 h 2546032"/>
                  <a:gd name="connsiteX243" fmla="*/ 722876 w 1504473"/>
                  <a:gd name="connsiteY243" fmla="*/ 116372 h 2546032"/>
                  <a:gd name="connsiteX244" fmla="*/ 692444 w 1504473"/>
                  <a:gd name="connsiteY244" fmla="*/ 142089 h 2546032"/>
                  <a:gd name="connsiteX245" fmla="*/ 831318 w 1504473"/>
                  <a:gd name="connsiteY245" fmla="*/ 142089 h 2546032"/>
                  <a:gd name="connsiteX246" fmla="*/ 835605 w 1504473"/>
                  <a:gd name="connsiteY246" fmla="*/ 142518 h 2546032"/>
                  <a:gd name="connsiteX247" fmla="*/ 914900 w 1504473"/>
                  <a:gd name="connsiteY247" fmla="*/ 221813 h 2546032"/>
                  <a:gd name="connsiteX248" fmla="*/ 914900 w 1504473"/>
                  <a:gd name="connsiteY248" fmla="*/ 393263 h 2546032"/>
                  <a:gd name="connsiteX249" fmla="*/ 1126212 w 1504473"/>
                  <a:gd name="connsiteY249" fmla="*/ 604576 h 2546032"/>
                  <a:gd name="connsiteX250" fmla="*/ 1175504 w 1504473"/>
                  <a:gd name="connsiteY250" fmla="*/ 612291 h 2546032"/>
                  <a:gd name="connsiteX251" fmla="*/ 1175504 w 1504473"/>
                  <a:gd name="connsiteY251" fmla="*/ 673156 h 2546032"/>
                  <a:gd name="connsiteX252" fmla="*/ 1114640 w 1504473"/>
                  <a:gd name="connsiteY252" fmla="*/ 673156 h 2546032"/>
                  <a:gd name="connsiteX253" fmla="*/ 1110782 w 1504473"/>
                  <a:gd name="connsiteY253" fmla="*/ 617434 h 2546032"/>
                  <a:gd name="connsiteX254" fmla="*/ 894755 w 1504473"/>
                  <a:gd name="connsiteY254" fmla="*/ 401407 h 2546032"/>
                  <a:gd name="connsiteX255" fmla="*/ 894755 w 1504473"/>
                  <a:gd name="connsiteY255" fmla="*/ 397550 h 2546032"/>
                  <a:gd name="connsiteX256" fmla="*/ 895183 w 1504473"/>
                  <a:gd name="connsiteY256" fmla="*/ 229957 h 2546032"/>
                  <a:gd name="connsiteX257" fmla="*/ 827461 w 1504473"/>
                  <a:gd name="connsiteY257" fmla="*/ 162235 h 2546032"/>
                  <a:gd name="connsiteX258" fmla="*/ 674013 w 1504473"/>
                  <a:gd name="connsiteY258" fmla="*/ 162235 h 2546032"/>
                  <a:gd name="connsiteX259" fmla="*/ 657297 w 1504473"/>
                  <a:gd name="connsiteY259" fmla="*/ 179380 h 2546032"/>
                  <a:gd name="connsiteX260" fmla="*/ 820603 w 1504473"/>
                  <a:gd name="connsiteY260" fmla="*/ 179380 h 2546032"/>
                  <a:gd name="connsiteX261" fmla="*/ 824889 w 1504473"/>
                  <a:gd name="connsiteY261" fmla="*/ 178951 h 2546032"/>
                  <a:gd name="connsiteX262" fmla="*/ 878467 w 1504473"/>
                  <a:gd name="connsiteY262" fmla="*/ 232529 h 2546032"/>
                  <a:gd name="connsiteX263" fmla="*/ 878038 w 1504473"/>
                  <a:gd name="connsiteY263" fmla="*/ 236387 h 2546032"/>
                  <a:gd name="connsiteX264" fmla="*/ 878038 w 1504473"/>
                  <a:gd name="connsiteY264" fmla="*/ 310110 h 2546032"/>
                  <a:gd name="connsiteX265" fmla="*/ 878467 w 1504473"/>
                  <a:gd name="connsiteY265" fmla="*/ 314396 h 2546032"/>
                  <a:gd name="connsiteX266" fmla="*/ 819745 w 1504473"/>
                  <a:gd name="connsiteY266" fmla="*/ 373118 h 2546032"/>
                  <a:gd name="connsiteX267" fmla="*/ 819745 w 1504473"/>
                  <a:gd name="connsiteY267" fmla="*/ 421124 h 2546032"/>
                  <a:gd name="connsiteX268" fmla="*/ 908471 w 1504473"/>
                  <a:gd name="connsiteY268" fmla="*/ 509849 h 2546032"/>
                  <a:gd name="connsiteX269" fmla="*/ 908042 w 1504473"/>
                  <a:gd name="connsiteY269" fmla="*/ 513707 h 2546032"/>
                  <a:gd name="connsiteX270" fmla="*/ 908042 w 1504473"/>
                  <a:gd name="connsiteY270" fmla="*/ 595574 h 2546032"/>
                  <a:gd name="connsiteX271" fmla="*/ 932474 w 1504473"/>
                  <a:gd name="connsiteY271" fmla="*/ 607147 h 2546032"/>
                  <a:gd name="connsiteX272" fmla="*/ 932474 w 1504473"/>
                  <a:gd name="connsiteY272" fmla="*/ 668012 h 2546032"/>
                  <a:gd name="connsiteX273" fmla="*/ 871609 w 1504473"/>
                  <a:gd name="connsiteY273" fmla="*/ 668012 h 2546032"/>
                  <a:gd name="connsiteX274" fmla="*/ 872038 w 1504473"/>
                  <a:gd name="connsiteY274" fmla="*/ 607147 h 2546032"/>
                  <a:gd name="connsiteX275" fmla="*/ 888325 w 1504473"/>
                  <a:gd name="connsiteY275" fmla="*/ 597289 h 2546032"/>
                  <a:gd name="connsiteX276" fmla="*/ 888325 w 1504473"/>
                  <a:gd name="connsiteY276" fmla="*/ 517565 h 2546032"/>
                  <a:gd name="connsiteX277" fmla="*/ 800029 w 1504473"/>
                  <a:gd name="connsiteY277" fmla="*/ 429268 h 2546032"/>
                  <a:gd name="connsiteX278" fmla="*/ 799600 w 1504473"/>
                  <a:gd name="connsiteY278" fmla="*/ 424982 h 2546032"/>
                  <a:gd name="connsiteX279" fmla="*/ 800029 w 1504473"/>
                  <a:gd name="connsiteY279" fmla="*/ 368403 h 2546032"/>
                  <a:gd name="connsiteX280" fmla="*/ 800029 w 1504473"/>
                  <a:gd name="connsiteY280" fmla="*/ 364117 h 2546032"/>
                  <a:gd name="connsiteX281" fmla="*/ 858750 w 1504473"/>
                  <a:gd name="connsiteY281" fmla="*/ 305395 h 2546032"/>
                  <a:gd name="connsiteX282" fmla="*/ 858750 w 1504473"/>
                  <a:gd name="connsiteY282" fmla="*/ 239816 h 2546032"/>
                  <a:gd name="connsiteX283" fmla="*/ 816745 w 1504473"/>
                  <a:gd name="connsiteY283" fmla="*/ 197810 h 2546032"/>
                  <a:gd name="connsiteX284" fmla="*/ 638008 w 1504473"/>
                  <a:gd name="connsiteY284" fmla="*/ 197810 h 2546032"/>
                  <a:gd name="connsiteX285" fmla="*/ 581001 w 1504473"/>
                  <a:gd name="connsiteY285" fmla="*/ 255675 h 2546032"/>
                  <a:gd name="connsiteX286" fmla="*/ 738735 w 1504473"/>
                  <a:gd name="connsiteY286" fmla="*/ 255246 h 2546032"/>
                  <a:gd name="connsiteX287" fmla="*/ 746879 w 1504473"/>
                  <a:gd name="connsiteY287" fmla="*/ 243673 h 2546032"/>
                  <a:gd name="connsiteX288" fmla="*/ 807315 w 1504473"/>
                  <a:gd name="connsiteY288" fmla="*/ 243673 h 2546032"/>
                  <a:gd name="connsiteX289" fmla="*/ 807744 w 1504473"/>
                  <a:gd name="connsiteY289" fmla="*/ 304538 h 2546032"/>
                  <a:gd name="connsiteX290" fmla="*/ 746879 w 1504473"/>
                  <a:gd name="connsiteY290" fmla="*/ 304109 h 2546032"/>
                  <a:gd name="connsiteX291" fmla="*/ 734449 w 1504473"/>
                  <a:gd name="connsiteY291" fmla="*/ 274963 h 2546032"/>
                  <a:gd name="connsiteX292" fmla="*/ 561713 w 1504473"/>
                  <a:gd name="connsiteY292" fmla="*/ 274963 h 2546032"/>
                  <a:gd name="connsiteX293" fmla="*/ 549283 w 1504473"/>
                  <a:gd name="connsiteY293" fmla="*/ 287393 h 2546032"/>
                  <a:gd name="connsiteX294" fmla="*/ 686443 w 1504473"/>
                  <a:gd name="connsiteY294" fmla="*/ 287393 h 2546032"/>
                  <a:gd name="connsiteX295" fmla="*/ 690729 w 1504473"/>
                  <a:gd name="connsiteY295" fmla="*/ 287822 h 2546032"/>
                  <a:gd name="connsiteX296" fmla="*/ 754594 w 1504473"/>
                  <a:gd name="connsiteY296" fmla="*/ 351687 h 2546032"/>
                  <a:gd name="connsiteX297" fmla="*/ 755023 w 1504473"/>
                  <a:gd name="connsiteY297" fmla="*/ 355973 h 2546032"/>
                  <a:gd name="connsiteX298" fmla="*/ 755023 w 1504473"/>
                  <a:gd name="connsiteY298" fmla="*/ 475559 h 2546032"/>
                  <a:gd name="connsiteX299" fmla="*/ 761452 w 1504473"/>
                  <a:gd name="connsiteY299" fmla="*/ 481989 h 2546032"/>
                  <a:gd name="connsiteX300" fmla="*/ 815459 w 1504473"/>
                  <a:gd name="connsiteY300" fmla="*/ 487132 h 2546032"/>
                  <a:gd name="connsiteX301" fmla="*/ 815459 w 1504473"/>
                  <a:gd name="connsiteY301" fmla="*/ 547997 h 2546032"/>
                  <a:gd name="connsiteX302" fmla="*/ 755023 w 1504473"/>
                  <a:gd name="connsiteY302" fmla="*/ 547997 h 2546032"/>
                  <a:gd name="connsiteX303" fmla="*/ 748165 w 1504473"/>
                  <a:gd name="connsiteY303" fmla="*/ 496562 h 2546032"/>
                  <a:gd name="connsiteX304" fmla="*/ 735735 w 1504473"/>
                  <a:gd name="connsiteY304" fmla="*/ 484132 h 2546032"/>
                  <a:gd name="connsiteX305" fmla="*/ 735735 w 1504473"/>
                  <a:gd name="connsiteY305" fmla="*/ 479846 h 2546032"/>
                  <a:gd name="connsiteX306" fmla="*/ 735735 w 1504473"/>
                  <a:gd name="connsiteY306" fmla="*/ 361117 h 2546032"/>
                  <a:gd name="connsiteX307" fmla="*/ 683014 w 1504473"/>
                  <a:gd name="connsiteY307" fmla="*/ 308396 h 2546032"/>
                  <a:gd name="connsiteX308" fmla="*/ 538139 w 1504473"/>
                  <a:gd name="connsiteY308" fmla="*/ 308396 h 2546032"/>
                  <a:gd name="connsiteX309" fmla="*/ 533853 w 1504473"/>
                  <a:gd name="connsiteY309" fmla="*/ 307967 h 2546032"/>
                  <a:gd name="connsiteX310" fmla="*/ 532138 w 1504473"/>
                  <a:gd name="connsiteY310" fmla="*/ 306253 h 2546032"/>
                  <a:gd name="connsiteX311" fmla="*/ 523994 w 1504473"/>
                  <a:gd name="connsiteY311" fmla="*/ 314396 h 2546032"/>
                  <a:gd name="connsiteX312" fmla="*/ 589145 w 1504473"/>
                  <a:gd name="connsiteY312" fmla="*/ 379547 h 2546032"/>
                  <a:gd name="connsiteX313" fmla="*/ 623007 w 1504473"/>
                  <a:gd name="connsiteY313" fmla="*/ 379547 h 2546032"/>
                  <a:gd name="connsiteX314" fmla="*/ 634151 w 1504473"/>
                  <a:gd name="connsiteY314" fmla="*/ 358116 h 2546032"/>
                  <a:gd name="connsiteX315" fmla="*/ 694587 w 1504473"/>
                  <a:gd name="connsiteY315" fmla="*/ 358116 h 2546032"/>
                  <a:gd name="connsiteX316" fmla="*/ 695016 w 1504473"/>
                  <a:gd name="connsiteY316" fmla="*/ 418981 h 2546032"/>
                  <a:gd name="connsiteX317" fmla="*/ 634151 w 1504473"/>
                  <a:gd name="connsiteY317" fmla="*/ 418981 h 2546032"/>
                  <a:gd name="connsiteX318" fmla="*/ 623435 w 1504473"/>
                  <a:gd name="connsiteY318" fmla="*/ 399264 h 2546032"/>
                  <a:gd name="connsiteX319" fmla="*/ 581430 w 1504473"/>
                  <a:gd name="connsiteY319" fmla="*/ 399264 h 2546032"/>
                  <a:gd name="connsiteX320" fmla="*/ 508135 w 1504473"/>
                  <a:gd name="connsiteY320" fmla="*/ 327684 h 2546032"/>
                  <a:gd name="connsiteX321" fmla="*/ 496562 w 1504473"/>
                  <a:gd name="connsiteY321" fmla="*/ 339257 h 2546032"/>
                  <a:gd name="connsiteX322" fmla="*/ 487561 w 1504473"/>
                  <a:gd name="connsiteY322" fmla="*/ 347829 h 2546032"/>
                  <a:gd name="connsiteX323" fmla="*/ 947904 w 1504473"/>
                  <a:gd name="connsiteY323" fmla="*/ 807744 h 2546032"/>
                  <a:gd name="connsiteX324" fmla="*/ 947904 w 1504473"/>
                  <a:gd name="connsiteY324" fmla="*/ 818031 h 2546032"/>
                  <a:gd name="connsiteX325" fmla="*/ 947904 w 1504473"/>
                  <a:gd name="connsiteY325" fmla="*/ 1055918 h 2546032"/>
                  <a:gd name="connsiteX326" fmla="*/ 989481 w 1504473"/>
                  <a:gd name="connsiteY326" fmla="*/ 1097494 h 2546032"/>
                  <a:gd name="connsiteX327" fmla="*/ 1207651 w 1504473"/>
                  <a:gd name="connsiteY327" fmla="*/ 1097066 h 2546032"/>
                  <a:gd name="connsiteX328" fmla="*/ 1281803 w 1504473"/>
                  <a:gd name="connsiteY328" fmla="*/ 1022914 h 2546032"/>
                  <a:gd name="connsiteX329" fmla="*/ 1290804 w 1504473"/>
                  <a:gd name="connsiteY329" fmla="*/ 1040059 h 2546032"/>
                  <a:gd name="connsiteX330" fmla="*/ 1309235 w 1504473"/>
                  <a:gd name="connsiteY330" fmla="*/ 1064919 h 2546032"/>
                  <a:gd name="connsiteX331" fmla="*/ 1228225 w 1504473"/>
                  <a:gd name="connsiteY331" fmla="*/ 1145929 h 2546032"/>
                  <a:gd name="connsiteX332" fmla="*/ 1218367 w 1504473"/>
                  <a:gd name="connsiteY332" fmla="*/ 1145929 h 2546032"/>
                  <a:gd name="connsiteX333" fmla="*/ 979194 w 1504473"/>
                  <a:gd name="connsiteY333" fmla="*/ 1145929 h 2546032"/>
                  <a:gd name="connsiteX334" fmla="*/ 968907 w 1504473"/>
                  <a:gd name="connsiteY334" fmla="*/ 1145929 h 2546032"/>
                  <a:gd name="connsiteX335" fmla="*/ 898184 w 1504473"/>
                  <a:gd name="connsiteY335" fmla="*/ 1075206 h 2546032"/>
                  <a:gd name="connsiteX336" fmla="*/ 898184 w 1504473"/>
                  <a:gd name="connsiteY336" fmla="*/ 1064919 h 2546032"/>
                  <a:gd name="connsiteX337" fmla="*/ 898612 w 1504473"/>
                  <a:gd name="connsiteY337" fmla="*/ 827032 h 2546032"/>
                  <a:gd name="connsiteX338" fmla="*/ 452414 w 1504473"/>
                  <a:gd name="connsiteY338" fmla="*/ 381691 h 2546032"/>
                  <a:gd name="connsiteX339" fmla="*/ 420696 w 1504473"/>
                  <a:gd name="connsiteY339" fmla="*/ 409551 h 2546032"/>
                  <a:gd name="connsiteX340" fmla="*/ 414695 w 1504473"/>
                  <a:gd name="connsiteY340" fmla="*/ 412980 h 2546032"/>
                  <a:gd name="connsiteX341" fmla="*/ 816316 w 1504473"/>
                  <a:gd name="connsiteY341" fmla="*/ 814602 h 2546032"/>
                  <a:gd name="connsiteX342" fmla="*/ 816745 w 1504473"/>
                  <a:gd name="connsiteY342" fmla="*/ 822746 h 2546032"/>
                  <a:gd name="connsiteX343" fmla="*/ 816745 w 1504473"/>
                  <a:gd name="connsiteY343" fmla="*/ 978765 h 2546032"/>
                  <a:gd name="connsiteX344" fmla="*/ 812459 w 1504473"/>
                  <a:gd name="connsiteY344" fmla="*/ 1034486 h 2546032"/>
                  <a:gd name="connsiteX345" fmla="*/ 752023 w 1504473"/>
                  <a:gd name="connsiteY345" fmla="*/ 1034486 h 2546032"/>
                  <a:gd name="connsiteX346" fmla="*/ 752023 w 1504473"/>
                  <a:gd name="connsiteY346" fmla="*/ 974050 h 2546032"/>
                  <a:gd name="connsiteX347" fmla="*/ 777312 w 1504473"/>
                  <a:gd name="connsiteY347" fmla="*/ 962049 h 2546032"/>
                  <a:gd name="connsiteX348" fmla="*/ 777312 w 1504473"/>
                  <a:gd name="connsiteY348" fmla="*/ 830890 h 2546032"/>
                  <a:gd name="connsiteX349" fmla="*/ 358973 w 1504473"/>
                  <a:gd name="connsiteY349" fmla="*/ 412552 h 2546032"/>
                  <a:gd name="connsiteX350" fmla="*/ 341400 w 1504473"/>
                  <a:gd name="connsiteY350" fmla="*/ 413837 h 2546032"/>
                  <a:gd name="connsiteX351" fmla="*/ 553998 w 1504473"/>
                  <a:gd name="connsiteY351" fmla="*/ 626436 h 2546032"/>
                  <a:gd name="connsiteX352" fmla="*/ 553998 w 1504473"/>
                  <a:gd name="connsiteY352" fmla="*/ 630293 h 2546032"/>
                  <a:gd name="connsiteX353" fmla="*/ 553569 w 1504473"/>
                  <a:gd name="connsiteY353" fmla="*/ 719447 h 2546032"/>
                  <a:gd name="connsiteX354" fmla="*/ 569857 w 1504473"/>
                  <a:gd name="connsiteY354" fmla="*/ 729306 h 2546032"/>
                  <a:gd name="connsiteX355" fmla="*/ 569857 w 1504473"/>
                  <a:gd name="connsiteY355" fmla="*/ 790170 h 2546032"/>
                  <a:gd name="connsiteX356" fmla="*/ 508992 w 1504473"/>
                  <a:gd name="connsiteY356" fmla="*/ 790170 h 2546032"/>
                  <a:gd name="connsiteX357" fmla="*/ 508992 w 1504473"/>
                  <a:gd name="connsiteY357" fmla="*/ 729734 h 2546032"/>
                  <a:gd name="connsiteX358" fmla="*/ 533853 w 1504473"/>
                  <a:gd name="connsiteY358" fmla="*/ 717733 h 2546032"/>
                  <a:gd name="connsiteX359" fmla="*/ 533853 w 1504473"/>
                  <a:gd name="connsiteY359" fmla="*/ 634579 h 2546032"/>
                  <a:gd name="connsiteX360" fmla="*/ 316111 w 1504473"/>
                  <a:gd name="connsiteY360" fmla="*/ 416838 h 2546032"/>
                  <a:gd name="connsiteX361" fmla="*/ 240673 w 1504473"/>
                  <a:gd name="connsiteY361" fmla="*/ 442555 h 2546032"/>
                  <a:gd name="connsiteX362" fmla="*/ 237244 w 1504473"/>
                  <a:gd name="connsiteY362" fmla="*/ 444698 h 2546032"/>
                  <a:gd name="connsiteX363" fmla="*/ 391549 w 1504473"/>
                  <a:gd name="connsiteY363" fmla="*/ 599003 h 2546032"/>
                  <a:gd name="connsiteX364" fmla="*/ 443841 w 1504473"/>
                  <a:gd name="connsiteY364" fmla="*/ 605433 h 2546032"/>
                  <a:gd name="connsiteX365" fmla="*/ 444270 w 1504473"/>
                  <a:gd name="connsiteY365" fmla="*/ 666298 h 2546032"/>
                  <a:gd name="connsiteX366" fmla="*/ 383405 w 1504473"/>
                  <a:gd name="connsiteY366" fmla="*/ 665869 h 2546032"/>
                  <a:gd name="connsiteX367" fmla="*/ 377833 w 1504473"/>
                  <a:gd name="connsiteY367" fmla="*/ 612719 h 2546032"/>
                  <a:gd name="connsiteX368" fmla="*/ 221385 w 1504473"/>
                  <a:gd name="connsiteY368" fmla="*/ 456271 h 2546032"/>
                  <a:gd name="connsiteX369" fmla="*/ 167378 w 1504473"/>
                  <a:gd name="connsiteY369" fmla="*/ 496991 h 2546032"/>
                  <a:gd name="connsiteX370" fmla="*/ 527852 w 1504473"/>
                  <a:gd name="connsiteY370" fmla="*/ 857464 h 2546032"/>
                  <a:gd name="connsiteX371" fmla="*/ 622149 w 1504473"/>
                  <a:gd name="connsiteY371" fmla="*/ 857036 h 2546032"/>
                  <a:gd name="connsiteX372" fmla="*/ 628150 w 1504473"/>
                  <a:gd name="connsiteY372" fmla="*/ 849749 h 2546032"/>
                  <a:gd name="connsiteX373" fmla="*/ 688586 w 1504473"/>
                  <a:gd name="connsiteY373" fmla="*/ 849749 h 2546032"/>
                  <a:gd name="connsiteX374" fmla="*/ 688586 w 1504473"/>
                  <a:gd name="connsiteY374" fmla="*/ 910614 h 2546032"/>
                  <a:gd name="connsiteX375" fmla="*/ 628150 w 1504473"/>
                  <a:gd name="connsiteY375" fmla="*/ 910614 h 2546032"/>
                  <a:gd name="connsiteX376" fmla="*/ 615720 w 1504473"/>
                  <a:gd name="connsiteY376" fmla="*/ 877181 h 2546032"/>
                  <a:gd name="connsiteX377" fmla="*/ 523566 w 1504473"/>
                  <a:gd name="connsiteY377" fmla="*/ 877610 h 2546032"/>
                  <a:gd name="connsiteX378" fmla="*/ 519708 w 1504473"/>
                  <a:gd name="connsiteY378" fmla="*/ 877181 h 2546032"/>
                  <a:gd name="connsiteX379" fmla="*/ 152376 w 1504473"/>
                  <a:gd name="connsiteY379" fmla="*/ 509849 h 2546032"/>
                  <a:gd name="connsiteX380" fmla="*/ 113800 w 1504473"/>
                  <a:gd name="connsiteY380" fmla="*/ 547568 h 2546032"/>
                  <a:gd name="connsiteX381" fmla="*/ 116372 w 1504473"/>
                  <a:gd name="connsiteY381" fmla="*/ 547568 h 2546032"/>
                  <a:gd name="connsiteX382" fmla="*/ 128802 w 1504473"/>
                  <a:gd name="connsiteY382" fmla="*/ 547997 h 2546032"/>
                  <a:gd name="connsiteX383" fmla="*/ 289965 w 1504473"/>
                  <a:gd name="connsiteY383" fmla="*/ 709160 h 2546032"/>
                  <a:gd name="connsiteX384" fmla="*/ 330684 w 1504473"/>
                  <a:gd name="connsiteY384" fmla="*/ 720304 h 2546032"/>
                  <a:gd name="connsiteX385" fmla="*/ 331113 w 1504473"/>
                  <a:gd name="connsiteY385" fmla="*/ 781169 h 2546032"/>
                  <a:gd name="connsiteX386" fmla="*/ 270248 w 1504473"/>
                  <a:gd name="connsiteY386" fmla="*/ 780741 h 2546032"/>
                  <a:gd name="connsiteX387" fmla="*/ 259532 w 1504473"/>
                  <a:gd name="connsiteY387" fmla="*/ 761881 h 2546032"/>
                  <a:gd name="connsiteX388" fmla="*/ 104799 w 1504473"/>
                  <a:gd name="connsiteY388" fmla="*/ 607147 h 2546032"/>
                  <a:gd name="connsiteX389" fmla="*/ 66651 w 1504473"/>
                  <a:gd name="connsiteY389" fmla="*/ 607147 h 2546032"/>
                  <a:gd name="connsiteX390" fmla="*/ 29361 w 1504473"/>
                  <a:gd name="connsiteY390" fmla="*/ 669298 h 2546032"/>
                  <a:gd name="connsiteX391" fmla="*/ 88940 w 1504473"/>
                  <a:gd name="connsiteY391" fmla="*/ 669298 h 2546032"/>
                  <a:gd name="connsiteX392" fmla="*/ 93226 w 1504473"/>
                  <a:gd name="connsiteY392" fmla="*/ 669727 h 2546032"/>
                  <a:gd name="connsiteX393" fmla="*/ 268962 w 1504473"/>
                  <a:gd name="connsiteY393" fmla="*/ 845463 h 2546032"/>
                  <a:gd name="connsiteX394" fmla="*/ 395835 w 1504473"/>
                  <a:gd name="connsiteY394" fmla="*/ 845463 h 2546032"/>
                  <a:gd name="connsiteX395" fmla="*/ 451128 w 1504473"/>
                  <a:gd name="connsiteY395" fmla="*/ 849749 h 2546032"/>
                  <a:gd name="connsiteX396" fmla="*/ 451128 w 1504473"/>
                  <a:gd name="connsiteY396" fmla="*/ 910185 h 2546032"/>
                  <a:gd name="connsiteX397" fmla="*/ 390263 w 1504473"/>
                  <a:gd name="connsiteY397" fmla="*/ 910185 h 2546032"/>
                  <a:gd name="connsiteX398" fmla="*/ 380405 w 1504473"/>
                  <a:gd name="connsiteY398" fmla="*/ 865180 h 2546032"/>
                  <a:gd name="connsiteX399" fmla="*/ 263819 w 1504473"/>
                  <a:gd name="connsiteY399" fmla="*/ 865180 h 2546032"/>
                  <a:gd name="connsiteX400" fmla="*/ 259961 w 1504473"/>
                  <a:gd name="connsiteY400" fmla="*/ 865180 h 2546032"/>
                  <a:gd name="connsiteX401" fmla="*/ 83796 w 1504473"/>
                  <a:gd name="connsiteY401" fmla="*/ 689015 h 2546032"/>
                  <a:gd name="connsiteX402" fmla="*/ 19502 w 1504473"/>
                  <a:gd name="connsiteY402" fmla="*/ 689015 h 2546032"/>
                  <a:gd name="connsiteX403" fmla="*/ 13930 w 1504473"/>
                  <a:gd name="connsiteY403" fmla="*/ 741307 h 2546032"/>
                  <a:gd name="connsiteX404" fmla="*/ 87225 w 1504473"/>
                  <a:gd name="connsiteY404" fmla="*/ 741307 h 2546032"/>
                  <a:gd name="connsiteX405" fmla="*/ 93226 w 1504473"/>
                  <a:gd name="connsiteY405" fmla="*/ 741307 h 2546032"/>
                  <a:gd name="connsiteX406" fmla="*/ 253103 w 1504473"/>
                  <a:gd name="connsiteY406" fmla="*/ 901184 h 2546032"/>
                  <a:gd name="connsiteX407" fmla="*/ 344400 w 1504473"/>
                  <a:gd name="connsiteY407" fmla="*/ 901184 h 2546032"/>
                  <a:gd name="connsiteX408" fmla="*/ 350401 w 1504473"/>
                  <a:gd name="connsiteY408" fmla="*/ 901184 h 2546032"/>
                  <a:gd name="connsiteX409" fmla="*/ 426268 w 1504473"/>
                  <a:gd name="connsiteY409" fmla="*/ 977051 h 2546032"/>
                  <a:gd name="connsiteX410" fmla="*/ 502134 w 1504473"/>
                  <a:gd name="connsiteY410" fmla="*/ 977051 h 2546032"/>
                  <a:gd name="connsiteX411" fmla="*/ 502563 w 1504473"/>
                  <a:gd name="connsiteY411" fmla="*/ 977051 h 2546032"/>
                  <a:gd name="connsiteX412" fmla="*/ 508564 w 1504473"/>
                  <a:gd name="connsiteY412" fmla="*/ 969336 h 2546032"/>
                  <a:gd name="connsiteX413" fmla="*/ 569428 w 1504473"/>
                  <a:gd name="connsiteY413" fmla="*/ 968907 h 2546032"/>
                  <a:gd name="connsiteX414" fmla="*/ 569428 w 1504473"/>
                  <a:gd name="connsiteY414" fmla="*/ 1029772 h 2546032"/>
                  <a:gd name="connsiteX415" fmla="*/ 508564 w 1504473"/>
                  <a:gd name="connsiteY415" fmla="*/ 1029772 h 2546032"/>
                  <a:gd name="connsiteX416" fmla="*/ 496562 w 1504473"/>
                  <a:gd name="connsiteY416" fmla="*/ 1006197 h 2546032"/>
                  <a:gd name="connsiteX417" fmla="*/ 420267 w 1504473"/>
                  <a:gd name="connsiteY417" fmla="*/ 1006197 h 2546032"/>
                  <a:gd name="connsiteX418" fmla="*/ 414266 w 1504473"/>
                  <a:gd name="connsiteY418" fmla="*/ 1006197 h 2546032"/>
                  <a:gd name="connsiteX419" fmla="*/ 338400 w 1504473"/>
                  <a:gd name="connsiteY419" fmla="*/ 930331 h 2546032"/>
                  <a:gd name="connsiteX420" fmla="*/ 247531 w 1504473"/>
                  <a:gd name="connsiteY420" fmla="*/ 930759 h 2546032"/>
                  <a:gd name="connsiteX421" fmla="*/ 241102 w 1504473"/>
                  <a:gd name="connsiteY421" fmla="*/ 930331 h 2546032"/>
                  <a:gd name="connsiteX422" fmla="*/ 81224 w 1504473"/>
                  <a:gd name="connsiteY422" fmla="*/ 770453 h 2546032"/>
                  <a:gd name="connsiteX423" fmla="*/ 11359 w 1504473"/>
                  <a:gd name="connsiteY423" fmla="*/ 770453 h 2546032"/>
                  <a:gd name="connsiteX424" fmla="*/ 7930 w 1504473"/>
                  <a:gd name="connsiteY424" fmla="*/ 816745 h 2546032"/>
                  <a:gd name="connsiteX425" fmla="*/ 78653 w 1504473"/>
                  <a:gd name="connsiteY425" fmla="*/ 816745 h 2546032"/>
                  <a:gd name="connsiteX426" fmla="*/ 353401 w 1504473"/>
                  <a:gd name="connsiteY426" fmla="*/ 1091494 h 2546032"/>
                  <a:gd name="connsiteX427" fmla="*/ 629865 w 1504473"/>
                  <a:gd name="connsiteY427" fmla="*/ 1091494 h 2546032"/>
                  <a:gd name="connsiteX428" fmla="*/ 632436 w 1504473"/>
                  <a:gd name="connsiteY428" fmla="*/ 1088493 h 2546032"/>
                  <a:gd name="connsiteX429" fmla="*/ 693301 w 1504473"/>
                  <a:gd name="connsiteY429" fmla="*/ 1088065 h 2546032"/>
                  <a:gd name="connsiteX430" fmla="*/ 692872 w 1504473"/>
                  <a:gd name="connsiteY430" fmla="*/ 1148929 h 2546032"/>
                  <a:gd name="connsiteX431" fmla="*/ 632008 w 1504473"/>
                  <a:gd name="connsiteY431" fmla="*/ 1148929 h 2546032"/>
                  <a:gd name="connsiteX432" fmla="*/ 620006 w 1504473"/>
                  <a:gd name="connsiteY432" fmla="*/ 1120640 h 2546032"/>
                  <a:gd name="connsiteX433" fmla="*/ 346972 w 1504473"/>
                  <a:gd name="connsiteY433" fmla="*/ 1120211 h 2546032"/>
                  <a:gd name="connsiteX434" fmla="*/ 340971 w 1504473"/>
                  <a:gd name="connsiteY434" fmla="*/ 1120211 h 2546032"/>
                  <a:gd name="connsiteX435" fmla="*/ 66223 w 1504473"/>
                  <a:gd name="connsiteY435" fmla="*/ 845463 h 2546032"/>
                  <a:gd name="connsiteX436" fmla="*/ 5786 w 1504473"/>
                  <a:gd name="connsiteY436" fmla="*/ 845463 h 2546032"/>
                  <a:gd name="connsiteX437" fmla="*/ 4072 w 1504473"/>
                  <a:gd name="connsiteY437" fmla="*/ 892183 h 2546032"/>
                  <a:gd name="connsiteX438" fmla="*/ 80367 w 1504473"/>
                  <a:gd name="connsiteY438" fmla="*/ 892183 h 2546032"/>
                  <a:gd name="connsiteX439" fmla="*/ 86368 w 1504473"/>
                  <a:gd name="connsiteY439" fmla="*/ 892183 h 2546032"/>
                  <a:gd name="connsiteX440" fmla="*/ 181094 w 1504473"/>
                  <a:gd name="connsiteY440" fmla="*/ 986909 h 2546032"/>
                  <a:gd name="connsiteX441" fmla="*/ 178951 w 1504473"/>
                  <a:gd name="connsiteY441" fmla="*/ 995482 h 2546032"/>
                  <a:gd name="connsiteX442" fmla="*/ 155377 w 1504473"/>
                  <a:gd name="connsiteY442" fmla="*/ 1083350 h 2546032"/>
                  <a:gd name="connsiteX443" fmla="*/ 156234 w 1504473"/>
                  <a:gd name="connsiteY443" fmla="*/ 1084207 h 2546032"/>
                  <a:gd name="connsiteX444" fmla="*/ 214955 w 1504473"/>
                  <a:gd name="connsiteY444" fmla="*/ 1085493 h 2546032"/>
                  <a:gd name="connsiteX445" fmla="*/ 214955 w 1504473"/>
                  <a:gd name="connsiteY445" fmla="*/ 1145929 h 2546032"/>
                  <a:gd name="connsiteX446" fmla="*/ 154519 w 1504473"/>
                  <a:gd name="connsiteY446" fmla="*/ 1145929 h 2546032"/>
                  <a:gd name="connsiteX447" fmla="*/ 142518 w 1504473"/>
                  <a:gd name="connsiteY447" fmla="*/ 1111639 h 2546032"/>
                  <a:gd name="connsiteX448" fmla="*/ 122801 w 1504473"/>
                  <a:gd name="connsiteY448" fmla="*/ 1091922 h 2546032"/>
                  <a:gd name="connsiteX449" fmla="*/ 124944 w 1504473"/>
                  <a:gd name="connsiteY449" fmla="*/ 1083778 h 2546032"/>
                  <a:gd name="connsiteX450" fmla="*/ 148519 w 1504473"/>
                  <a:gd name="connsiteY450" fmla="*/ 995482 h 2546032"/>
                  <a:gd name="connsiteX451" fmla="*/ 74795 w 1504473"/>
                  <a:gd name="connsiteY451" fmla="*/ 921758 h 2546032"/>
                  <a:gd name="connsiteX452" fmla="*/ 3643 w 1504473"/>
                  <a:gd name="connsiteY452" fmla="*/ 921758 h 2546032"/>
                  <a:gd name="connsiteX453" fmla="*/ 3215 w 1504473"/>
                  <a:gd name="connsiteY453" fmla="*/ 995053 h 2546032"/>
                  <a:gd name="connsiteX454" fmla="*/ 20360 w 1504473"/>
                  <a:gd name="connsiteY454" fmla="*/ 995053 h 2546032"/>
                  <a:gd name="connsiteX455" fmla="*/ 32790 w 1504473"/>
                  <a:gd name="connsiteY455" fmla="*/ 963335 h 2546032"/>
                  <a:gd name="connsiteX456" fmla="*/ 93655 w 1504473"/>
                  <a:gd name="connsiteY456" fmla="*/ 963335 h 2546032"/>
                  <a:gd name="connsiteX457" fmla="*/ 93655 w 1504473"/>
                  <a:gd name="connsiteY457" fmla="*/ 1024199 h 2546032"/>
                  <a:gd name="connsiteX458" fmla="*/ 33218 w 1504473"/>
                  <a:gd name="connsiteY458" fmla="*/ 1024199 h 2546032"/>
                  <a:gd name="connsiteX459" fmla="*/ 3643 w 1504473"/>
                  <a:gd name="connsiteY459" fmla="*/ 1024199 h 2546032"/>
                  <a:gd name="connsiteX460" fmla="*/ 38791 w 1504473"/>
                  <a:gd name="connsiteY460" fmla="*/ 1388102 h 2546032"/>
                  <a:gd name="connsiteX461" fmla="*/ 51221 w 1504473"/>
                  <a:gd name="connsiteY461" fmla="*/ 1375672 h 2546032"/>
                  <a:gd name="connsiteX462" fmla="*/ 51221 w 1504473"/>
                  <a:gd name="connsiteY462" fmla="*/ 1279660 h 2546032"/>
                  <a:gd name="connsiteX463" fmla="*/ 35362 w 1504473"/>
                  <a:gd name="connsiteY463" fmla="*/ 1269802 h 2546032"/>
                  <a:gd name="connsiteX464" fmla="*/ 35790 w 1504473"/>
                  <a:gd name="connsiteY464" fmla="*/ 1208937 h 2546032"/>
                  <a:gd name="connsiteX465" fmla="*/ 96226 w 1504473"/>
                  <a:gd name="connsiteY465" fmla="*/ 1208937 h 2546032"/>
                  <a:gd name="connsiteX466" fmla="*/ 96226 w 1504473"/>
                  <a:gd name="connsiteY466" fmla="*/ 1269802 h 2546032"/>
                  <a:gd name="connsiteX467" fmla="*/ 80796 w 1504473"/>
                  <a:gd name="connsiteY467" fmla="*/ 1279660 h 2546032"/>
                  <a:gd name="connsiteX468" fmla="*/ 80796 w 1504473"/>
                  <a:gd name="connsiteY468" fmla="*/ 1382101 h 2546032"/>
                  <a:gd name="connsiteX469" fmla="*/ 80796 w 1504473"/>
                  <a:gd name="connsiteY469" fmla="*/ 1388102 h 2546032"/>
                  <a:gd name="connsiteX470" fmla="*/ 45220 w 1504473"/>
                  <a:gd name="connsiteY470" fmla="*/ 1423678 h 2546032"/>
                  <a:gd name="connsiteX471" fmla="*/ 54650 w 1504473"/>
                  <a:gd name="connsiteY471" fmla="*/ 1471684 h 2546032"/>
                  <a:gd name="connsiteX472" fmla="*/ 145518 w 1504473"/>
                  <a:gd name="connsiteY472" fmla="*/ 1380816 h 2546032"/>
                  <a:gd name="connsiteX473" fmla="*/ 156234 w 1504473"/>
                  <a:gd name="connsiteY473" fmla="*/ 1338382 h 2546032"/>
                  <a:gd name="connsiteX474" fmla="*/ 202097 w 1504473"/>
                  <a:gd name="connsiteY474" fmla="*/ 1328523 h 2546032"/>
                  <a:gd name="connsiteX475" fmla="*/ 257818 w 1504473"/>
                  <a:gd name="connsiteY475" fmla="*/ 1237655 h 2546032"/>
                  <a:gd name="connsiteX476" fmla="*/ 285679 w 1504473"/>
                  <a:gd name="connsiteY476" fmla="*/ 1179790 h 2546032"/>
                  <a:gd name="connsiteX477" fmla="*/ 1349955 w 1504473"/>
                  <a:gd name="connsiteY477" fmla="*/ 1571982 h 2546032"/>
                  <a:gd name="connsiteX478" fmla="*/ 1349955 w 1504473"/>
                  <a:gd name="connsiteY478" fmla="*/ 1571982 h 2546032"/>
                  <a:gd name="connsiteX479" fmla="*/ 1410819 w 1504473"/>
                  <a:gd name="connsiteY479" fmla="*/ 1571982 h 2546032"/>
                  <a:gd name="connsiteX480" fmla="*/ 1410391 w 1504473"/>
                  <a:gd name="connsiteY480" fmla="*/ 1632418 h 2546032"/>
                  <a:gd name="connsiteX481" fmla="*/ 1349955 w 1504473"/>
                  <a:gd name="connsiteY481" fmla="*/ 1632418 h 2546032"/>
                  <a:gd name="connsiteX482" fmla="*/ 1349955 w 1504473"/>
                  <a:gd name="connsiteY482" fmla="*/ 1571982 h 2546032"/>
                  <a:gd name="connsiteX483" fmla="*/ 1169932 w 1504473"/>
                  <a:gd name="connsiteY483" fmla="*/ 900327 h 2546032"/>
                  <a:gd name="connsiteX484" fmla="*/ 1109496 w 1504473"/>
                  <a:gd name="connsiteY484" fmla="*/ 900327 h 2546032"/>
                  <a:gd name="connsiteX485" fmla="*/ 1109067 w 1504473"/>
                  <a:gd name="connsiteY485" fmla="*/ 839462 h 2546032"/>
                  <a:gd name="connsiteX486" fmla="*/ 1169932 w 1504473"/>
                  <a:gd name="connsiteY486" fmla="*/ 839462 h 2546032"/>
                  <a:gd name="connsiteX487" fmla="*/ 1169932 w 1504473"/>
                  <a:gd name="connsiteY487" fmla="*/ 900327 h 2546032"/>
                  <a:gd name="connsiteX488" fmla="*/ 1289090 w 1504473"/>
                  <a:gd name="connsiteY488" fmla="*/ 786313 h 2546032"/>
                  <a:gd name="connsiteX489" fmla="*/ 1228225 w 1504473"/>
                  <a:gd name="connsiteY489" fmla="*/ 786313 h 2546032"/>
                  <a:gd name="connsiteX490" fmla="*/ 1228225 w 1504473"/>
                  <a:gd name="connsiteY490" fmla="*/ 725448 h 2546032"/>
                  <a:gd name="connsiteX491" fmla="*/ 1289090 w 1504473"/>
                  <a:gd name="connsiteY491" fmla="*/ 725448 h 2546032"/>
                  <a:gd name="connsiteX492" fmla="*/ 1289090 w 1504473"/>
                  <a:gd name="connsiteY492" fmla="*/ 786313 h 2546032"/>
                  <a:gd name="connsiteX493" fmla="*/ 1225653 w 1504473"/>
                  <a:gd name="connsiteY493" fmla="*/ 1447681 h 2546032"/>
                  <a:gd name="connsiteX494" fmla="*/ 1225653 w 1504473"/>
                  <a:gd name="connsiteY494" fmla="*/ 1447681 h 2546032"/>
                  <a:gd name="connsiteX495" fmla="*/ 1286518 w 1504473"/>
                  <a:gd name="connsiteY495" fmla="*/ 1447681 h 2546032"/>
                  <a:gd name="connsiteX496" fmla="*/ 1286947 w 1504473"/>
                  <a:gd name="connsiteY496" fmla="*/ 1508546 h 2546032"/>
                  <a:gd name="connsiteX497" fmla="*/ 1226082 w 1504473"/>
                  <a:gd name="connsiteY497" fmla="*/ 1508117 h 2546032"/>
                  <a:gd name="connsiteX498" fmla="*/ 1225653 w 1504473"/>
                  <a:gd name="connsiteY498" fmla="*/ 1447681 h 2546032"/>
                  <a:gd name="connsiteX499" fmla="*/ 1107782 w 1504473"/>
                  <a:gd name="connsiteY499" fmla="*/ 1328095 h 2546032"/>
                  <a:gd name="connsiteX500" fmla="*/ 1168218 w 1504473"/>
                  <a:gd name="connsiteY500" fmla="*/ 1328095 h 2546032"/>
                  <a:gd name="connsiteX501" fmla="*/ 1168218 w 1504473"/>
                  <a:gd name="connsiteY501" fmla="*/ 1388959 h 2546032"/>
                  <a:gd name="connsiteX502" fmla="*/ 1107353 w 1504473"/>
                  <a:gd name="connsiteY502" fmla="*/ 1388959 h 2546032"/>
                  <a:gd name="connsiteX503" fmla="*/ 1107782 w 1504473"/>
                  <a:gd name="connsiteY503" fmla="*/ 1328095 h 2546032"/>
                  <a:gd name="connsiteX504" fmla="*/ 981766 w 1504473"/>
                  <a:gd name="connsiteY504" fmla="*/ 1203793 h 2546032"/>
                  <a:gd name="connsiteX505" fmla="*/ 1042630 w 1504473"/>
                  <a:gd name="connsiteY505" fmla="*/ 1204222 h 2546032"/>
                  <a:gd name="connsiteX506" fmla="*/ 1042630 w 1504473"/>
                  <a:gd name="connsiteY506" fmla="*/ 1265087 h 2546032"/>
                  <a:gd name="connsiteX507" fmla="*/ 982194 w 1504473"/>
                  <a:gd name="connsiteY507" fmla="*/ 1265087 h 2546032"/>
                  <a:gd name="connsiteX508" fmla="*/ 981766 w 1504473"/>
                  <a:gd name="connsiteY508" fmla="*/ 1203793 h 254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</a:cxnLst>
                <a:rect l="l" t="t" r="r" b="b"/>
                <a:pathLst>
                  <a:path w="1504473" h="2546032">
                    <a:moveTo>
                      <a:pt x="285679" y="1179790"/>
                    </a:moveTo>
                    <a:lnTo>
                      <a:pt x="285679" y="1179790"/>
                    </a:lnTo>
                    <a:cubicBezTo>
                      <a:pt x="293822" y="1147215"/>
                      <a:pt x="292537" y="1113353"/>
                      <a:pt x="298109" y="1080349"/>
                    </a:cubicBezTo>
                    <a:cubicBezTo>
                      <a:pt x="304967" y="1093208"/>
                      <a:pt x="307967" y="1107353"/>
                      <a:pt x="312253" y="1121069"/>
                    </a:cubicBezTo>
                    <a:cubicBezTo>
                      <a:pt x="321255" y="1152787"/>
                      <a:pt x="329827" y="1184934"/>
                      <a:pt x="338400" y="1217081"/>
                    </a:cubicBezTo>
                    <a:cubicBezTo>
                      <a:pt x="347401" y="1227796"/>
                      <a:pt x="350830" y="1241512"/>
                      <a:pt x="347829" y="1254371"/>
                    </a:cubicBezTo>
                    <a:cubicBezTo>
                      <a:pt x="363260" y="1314379"/>
                      <a:pt x="378262" y="1374386"/>
                      <a:pt x="394121" y="1433965"/>
                    </a:cubicBezTo>
                    <a:lnTo>
                      <a:pt x="437412" y="1433965"/>
                    </a:lnTo>
                    <a:lnTo>
                      <a:pt x="526566" y="1344811"/>
                    </a:lnTo>
                    <a:lnTo>
                      <a:pt x="532567" y="1344811"/>
                    </a:lnTo>
                    <a:lnTo>
                      <a:pt x="871180" y="1344811"/>
                    </a:lnTo>
                    <a:cubicBezTo>
                      <a:pt x="873324" y="1339668"/>
                      <a:pt x="876753" y="1335381"/>
                      <a:pt x="880610" y="1331524"/>
                    </a:cubicBezTo>
                    <a:cubicBezTo>
                      <a:pt x="897327" y="1314807"/>
                      <a:pt x="924330" y="1314379"/>
                      <a:pt x="941046" y="1331095"/>
                    </a:cubicBezTo>
                    <a:cubicBezTo>
                      <a:pt x="957763" y="1347811"/>
                      <a:pt x="958191" y="1375243"/>
                      <a:pt x="941475" y="1391960"/>
                    </a:cubicBezTo>
                    <a:cubicBezTo>
                      <a:pt x="924759" y="1408676"/>
                      <a:pt x="897327" y="1408676"/>
                      <a:pt x="880610" y="1391531"/>
                    </a:cubicBezTo>
                    <a:cubicBezTo>
                      <a:pt x="875467" y="1386388"/>
                      <a:pt x="872466" y="1380387"/>
                      <a:pt x="870323" y="1373958"/>
                    </a:cubicBezTo>
                    <a:lnTo>
                      <a:pt x="538996" y="1374386"/>
                    </a:lnTo>
                    <a:lnTo>
                      <a:pt x="449842" y="1463540"/>
                    </a:lnTo>
                    <a:lnTo>
                      <a:pt x="443841" y="1463540"/>
                    </a:lnTo>
                    <a:lnTo>
                      <a:pt x="403122" y="1463540"/>
                    </a:lnTo>
                    <a:cubicBezTo>
                      <a:pt x="406980" y="1473827"/>
                      <a:pt x="412123" y="1483686"/>
                      <a:pt x="417267" y="1493544"/>
                    </a:cubicBezTo>
                    <a:lnTo>
                      <a:pt x="497419" y="1493544"/>
                    </a:lnTo>
                    <a:lnTo>
                      <a:pt x="514993" y="1475970"/>
                    </a:lnTo>
                    <a:cubicBezTo>
                      <a:pt x="512421" y="1462254"/>
                      <a:pt x="515850" y="1448110"/>
                      <a:pt x="526566" y="1437394"/>
                    </a:cubicBezTo>
                    <a:cubicBezTo>
                      <a:pt x="543282" y="1420678"/>
                      <a:pt x="570286" y="1420678"/>
                      <a:pt x="587002" y="1437394"/>
                    </a:cubicBezTo>
                    <a:cubicBezTo>
                      <a:pt x="603718" y="1454110"/>
                      <a:pt x="603718" y="1481114"/>
                      <a:pt x="587002" y="1497830"/>
                    </a:cubicBezTo>
                    <a:cubicBezTo>
                      <a:pt x="571572" y="1513261"/>
                      <a:pt x="547569" y="1514547"/>
                      <a:pt x="530424" y="1501259"/>
                    </a:cubicBezTo>
                    <a:lnTo>
                      <a:pt x="508992" y="1522690"/>
                    </a:lnTo>
                    <a:lnTo>
                      <a:pt x="430982" y="1522690"/>
                    </a:lnTo>
                    <a:cubicBezTo>
                      <a:pt x="433126" y="1528262"/>
                      <a:pt x="435269" y="1533835"/>
                      <a:pt x="436555" y="1539407"/>
                    </a:cubicBezTo>
                    <a:cubicBezTo>
                      <a:pt x="437412" y="1542407"/>
                      <a:pt x="437841" y="1545407"/>
                      <a:pt x="438698" y="1548408"/>
                    </a:cubicBezTo>
                    <a:cubicBezTo>
                      <a:pt x="449413" y="1548837"/>
                      <a:pt x="459700" y="1552694"/>
                      <a:pt x="467844" y="1560838"/>
                    </a:cubicBezTo>
                    <a:cubicBezTo>
                      <a:pt x="484561" y="1577554"/>
                      <a:pt x="484989" y="1604558"/>
                      <a:pt x="468273" y="1621274"/>
                    </a:cubicBezTo>
                    <a:cubicBezTo>
                      <a:pt x="461843" y="1627703"/>
                      <a:pt x="454128" y="1631561"/>
                      <a:pt x="445984" y="1633276"/>
                    </a:cubicBezTo>
                    <a:cubicBezTo>
                      <a:pt x="446413" y="1651707"/>
                      <a:pt x="445984" y="1669709"/>
                      <a:pt x="444270" y="1688140"/>
                    </a:cubicBezTo>
                    <a:lnTo>
                      <a:pt x="548426" y="1583984"/>
                    </a:lnTo>
                    <a:lnTo>
                      <a:pt x="554427" y="1584412"/>
                    </a:lnTo>
                    <a:lnTo>
                      <a:pt x="635865" y="1584412"/>
                    </a:lnTo>
                    <a:cubicBezTo>
                      <a:pt x="636723" y="1574983"/>
                      <a:pt x="640580" y="1565553"/>
                      <a:pt x="647867" y="1558266"/>
                    </a:cubicBezTo>
                    <a:cubicBezTo>
                      <a:pt x="664583" y="1541550"/>
                      <a:pt x="691587" y="1541550"/>
                      <a:pt x="708303" y="1558266"/>
                    </a:cubicBezTo>
                    <a:cubicBezTo>
                      <a:pt x="725019" y="1574983"/>
                      <a:pt x="725448" y="1602415"/>
                      <a:pt x="708732" y="1619131"/>
                    </a:cubicBezTo>
                    <a:cubicBezTo>
                      <a:pt x="692015" y="1635847"/>
                      <a:pt x="664583" y="1635847"/>
                      <a:pt x="647867" y="1618702"/>
                    </a:cubicBezTo>
                    <a:cubicBezTo>
                      <a:pt x="646152" y="1616988"/>
                      <a:pt x="644866" y="1615702"/>
                      <a:pt x="643581" y="1613559"/>
                    </a:cubicBezTo>
                    <a:lnTo>
                      <a:pt x="560427" y="1613130"/>
                    </a:lnTo>
                    <a:lnTo>
                      <a:pt x="436126" y="1737432"/>
                    </a:lnTo>
                    <a:cubicBezTo>
                      <a:pt x="436126" y="1737432"/>
                      <a:pt x="436126" y="1737860"/>
                      <a:pt x="436126" y="1737860"/>
                    </a:cubicBezTo>
                    <a:cubicBezTo>
                      <a:pt x="430125" y="1764435"/>
                      <a:pt x="421124" y="1790152"/>
                      <a:pt x="413837" y="1816727"/>
                    </a:cubicBezTo>
                    <a:cubicBezTo>
                      <a:pt x="411694" y="1829157"/>
                      <a:pt x="409123" y="1841587"/>
                      <a:pt x="406980" y="1854017"/>
                    </a:cubicBezTo>
                    <a:lnTo>
                      <a:pt x="522280" y="1738717"/>
                    </a:lnTo>
                    <a:cubicBezTo>
                      <a:pt x="522708" y="1738289"/>
                      <a:pt x="523566" y="1737860"/>
                      <a:pt x="524423" y="1737432"/>
                    </a:cubicBezTo>
                    <a:cubicBezTo>
                      <a:pt x="512421" y="1720715"/>
                      <a:pt x="514136" y="1697141"/>
                      <a:pt x="529138" y="1682139"/>
                    </a:cubicBezTo>
                    <a:cubicBezTo>
                      <a:pt x="545854" y="1665422"/>
                      <a:pt x="572429" y="1665422"/>
                      <a:pt x="589574" y="1682139"/>
                    </a:cubicBezTo>
                    <a:cubicBezTo>
                      <a:pt x="606290" y="1698855"/>
                      <a:pt x="606719" y="1726287"/>
                      <a:pt x="590002" y="1743004"/>
                    </a:cubicBezTo>
                    <a:cubicBezTo>
                      <a:pt x="578430" y="1754577"/>
                      <a:pt x="561713" y="1758006"/>
                      <a:pt x="546711" y="1753291"/>
                    </a:cubicBezTo>
                    <a:cubicBezTo>
                      <a:pt x="546283" y="1755434"/>
                      <a:pt x="544997" y="1757577"/>
                      <a:pt x="543282" y="1759720"/>
                    </a:cubicBezTo>
                    <a:lnTo>
                      <a:pt x="397978" y="1905024"/>
                    </a:lnTo>
                    <a:cubicBezTo>
                      <a:pt x="396692" y="1911882"/>
                      <a:pt x="395407" y="1918740"/>
                      <a:pt x="394121" y="1926027"/>
                    </a:cubicBezTo>
                    <a:cubicBezTo>
                      <a:pt x="389835" y="1948315"/>
                      <a:pt x="385548" y="1970603"/>
                      <a:pt x="380833" y="1992892"/>
                    </a:cubicBezTo>
                    <a:lnTo>
                      <a:pt x="782884" y="1590842"/>
                    </a:lnTo>
                    <a:lnTo>
                      <a:pt x="782884" y="1514975"/>
                    </a:lnTo>
                    <a:cubicBezTo>
                      <a:pt x="776883" y="1512832"/>
                      <a:pt x="771311" y="1509403"/>
                      <a:pt x="766596" y="1504688"/>
                    </a:cubicBezTo>
                    <a:cubicBezTo>
                      <a:pt x="749880" y="1487972"/>
                      <a:pt x="749880" y="1460968"/>
                      <a:pt x="767025" y="1444252"/>
                    </a:cubicBezTo>
                    <a:cubicBezTo>
                      <a:pt x="783741" y="1427536"/>
                      <a:pt x="810744" y="1427107"/>
                      <a:pt x="827461" y="1443823"/>
                    </a:cubicBezTo>
                    <a:cubicBezTo>
                      <a:pt x="844177" y="1460540"/>
                      <a:pt x="844606" y="1488400"/>
                      <a:pt x="827889" y="1505117"/>
                    </a:cubicBezTo>
                    <a:cubicBezTo>
                      <a:pt x="823175" y="1509832"/>
                      <a:pt x="818031" y="1512832"/>
                      <a:pt x="812459" y="1514975"/>
                    </a:cubicBezTo>
                    <a:lnTo>
                      <a:pt x="812030" y="1596842"/>
                    </a:lnTo>
                    <a:lnTo>
                      <a:pt x="812030" y="1602843"/>
                    </a:lnTo>
                    <a:lnTo>
                      <a:pt x="373547" y="2041755"/>
                    </a:lnTo>
                    <a:lnTo>
                      <a:pt x="369261" y="2041755"/>
                    </a:lnTo>
                    <a:cubicBezTo>
                      <a:pt x="363688" y="2062758"/>
                      <a:pt x="356830" y="2083761"/>
                      <a:pt x="348258" y="2103906"/>
                    </a:cubicBezTo>
                    <a:cubicBezTo>
                      <a:pt x="345686" y="2109907"/>
                      <a:pt x="343543" y="2115907"/>
                      <a:pt x="340971" y="2121480"/>
                    </a:cubicBezTo>
                    <a:lnTo>
                      <a:pt x="370546" y="2121480"/>
                    </a:lnTo>
                    <a:lnTo>
                      <a:pt x="638437" y="1853589"/>
                    </a:lnTo>
                    <a:cubicBezTo>
                      <a:pt x="634151" y="1839016"/>
                      <a:pt x="637580" y="1822728"/>
                      <a:pt x="649153" y="1811584"/>
                    </a:cubicBezTo>
                    <a:cubicBezTo>
                      <a:pt x="665869" y="1794867"/>
                      <a:pt x="693301" y="1794867"/>
                      <a:pt x="710017" y="1811584"/>
                    </a:cubicBezTo>
                    <a:cubicBezTo>
                      <a:pt x="726734" y="1828300"/>
                      <a:pt x="726734" y="1855303"/>
                      <a:pt x="710017" y="1872020"/>
                    </a:cubicBezTo>
                    <a:cubicBezTo>
                      <a:pt x="695444" y="1886593"/>
                      <a:pt x="673156" y="1888736"/>
                      <a:pt x="656439" y="1877592"/>
                    </a:cubicBezTo>
                    <a:lnTo>
                      <a:pt x="383405" y="2150626"/>
                    </a:lnTo>
                    <a:lnTo>
                      <a:pt x="377404" y="2150626"/>
                    </a:lnTo>
                    <a:lnTo>
                      <a:pt x="329827" y="2150626"/>
                    </a:lnTo>
                    <a:cubicBezTo>
                      <a:pt x="323826" y="2166485"/>
                      <a:pt x="318683" y="2182773"/>
                      <a:pt x="314396" y="2199489"/>
                    </a:cubicBezTo>
                    <a:cubicBezTo>
                      <a:pt x="317826" y="2205919"/>
                      <a:pt x="321255" y="2212348"/>
                      <a:pt x="324255" y="2218349"/>
                    </a:cubicBezTo>
                    <a:lnTo>
                      <a:pt x="408694" y="2218349"/>
                    </a:lnTo>
                    <a:lnTo>
                      <a:pt x="752880" y="1874163"/>
                    </a:lnTo>
                    <a:lnTo>
                      <a:pt x="752880" y="1718572"/>
                    </a:lnTo>
                    <a:cubicBezTo>
                      <a:pt x="752880" y="1715143"/>
                      <a:pt x="754166" y="1711285"/>
                      <a:pt x="756738" y="1708714"/>
                    </a:cubicBezTo>
                    <a:cubicBezTo>
                      <a:pt x="758452" y="1700570"/>
                      <a:pt x="762310" y="1692426"/>
                      <a:pt x="768310" y="1686425"/>
                    </a:cubicBezTo>
                    <a:cubicBezTo>
                      <a:pt x="785027" y="1669709"/>
                      <a:pt x="812030" y="1669709"/>
                      <a:pt x="828747" y="1686425"/>
                    </a:cubicBezTo>
                    <a:cubicBezTo>
                      <a:pt x="845463" y="1703142"/>
                      <a:pt x="845463" y="1730145"/>
                      <a:pt x="828747" y="1746861"/>
                    </a:cubicBezTo>
                    <a:cubicBezTo>
                      <a:pt x="816316" y="1759291"/>
                      <a:pt x="797457" y="1763149"/>
                      <a:pt x="782026" y="1756720"/>
                    </a:cubicBezTo>
                    <a:lnTo>
                      <a:pt x="782026" y="1887879"/>
                    </a:lnTo>
                    <a:lnTo>
                      <a:pt x="421553" y="2248781"/>
                    </a:lnTo>
                    <a:lnTo>
                      <a:pt x="340543" y="2248781"/>
                    </a:lnTo>
                    <a:cubicBezTo>
                      <a:pt x="347829" y="2262068"/>
                      <a:pt x="355116" y="2275356"/>
                      <a:pt x="362402" y="2288643"/>
                    </a:cubicBezTo>
                    <a:cubicBezTo>
                      <a:pt x="372261" y="2295930"/>
                      <a:pt x="382119" y="2302788"/>
                      <a:pt x="391978" y="2310075"/>
                    </a:cubicBezTo>
                    <a:lnTo>
                      <a:pt x="393692" y="2310075"/>
                    </a:lnTo>
                    <a:lnTo>
                      <a:pt x="812887" y="1890879"/>
                    </a:lnTo>
                    <a:lnTo>
                      <a:pt x="813316" y="1812869"/>
                    </a:lnTo>
                    <a:lnTo>
                      <a:pt x="813316" y="1806869"/>
                    </a:lnTo>
                    <a:lnTo>
                      <a:pt x="911900" y="1708285"/>
                    </a:lnTo>
                    <a:lnTo>
                      <a:pt x="893469" y="1639276"/>
                    </a:lnTo>
                    <a:cubicBezTo>
                      <a:pt x="891326" y="1637562"/>
                      <a:pt x="889183" y="1636276"/>
                      <a:pt x="887468" y="1634133"/>
                    </a:cubicBezTo>
                    <a:cubicBezTo>
                      <a:pt x="870752" y="1617417"/>
                      <a:pt x="870752" y="1590413"/>
                      <a:pt x="887468" y="1573268"/>
                    </a:cubicBezTo>
                    <a:cubicBezTo>
                      <a:pt x="904185" y="1556552"/>
                      <a:pt x="931617" y="1556552"/>
                      <a:pt x="948333" y="1573268"/>
                    </a:cubicBezTo>
                    <a:cubicBezTo>
                      <a:pt x="965049" y="1589984"/>
                      <a:pt x="965049" y="1616988"/>
                      <a:pt x="948333" y="1633704"/>
                    </a:cubicBezTo>
                    <a:cubicBezTo>
                      <a:pt x="941904" y="1640134"/>
                      <a:pt x="934188" y="1644420"/>
                      <a:pt x="926045" y="1645706"/>
                    </a:cubicBezTo>
                    <a:lnTo>
                      <a:pt x="942761" y="1708714"/>
                    </a:lnTo>
                    <a:lnTo>
                      <a:pt x="944904" y="1716857"/>
                    </a:lnTo>
                    <a:lnTo>
                      <a:pt x="842891" y="1819299"/>
                    </a:lnTo>
                    <a:lnTo>
                      <a:pt x="842891" y="1896451"/>
                    </a:lnTo>
                    <a:lnTo>
                      <a:pt x="842891" y="1902452"/>
                    </a:lnTo>
                    <a:lnTo>
                      <a:pt x="417267" y="2328077"/>
                    </a:lnTo>
                    <a:cubicBezTo>
                      <a:pt x="427125" y="2335364"/>
                      <a:pt x="436983" y="2343079"/>
                      <a:pt x="446842" y="2350794"/>
                    </a:cubicBezTo>
                    <a:lnTo>
                      <a:pt x="862608" y="1935028"/>
                    </a:lnTo>
                    <a:lnTo>
                      <a:pt x="884896" y="1852303"/>
                    </a:lnTo>
                    <a:lnTo>
                      <a:pt x="885754" y="1848874"/>
                    </a:lnTo>
                    <a:lnTo>
                      <a:pt x="1008340" y="1726287"/>
                    </a:lnTo>
                    <a:lnTo>
                      <a:pt x="1008340" y="1515832"/>
                    </a:lnTo>
                    <a:cubicBezTo>
                      <a:pt x="1007912" y="1515404"/>
                      <a:pt x="1007483" y="1515404"/>
                      <a:pt x="1007055" y="1514975"/>
                    </a:cubicBezTo>
                    <a:cubicBezTo>
                      <a:pt x="990338" y="1498259"/>
                      <a:pt x="990338" y="1470827"/>
                      <a:pt x="1007055" y="1454110"/>
                    </a:cubicBezTo>
                    <a:cubicBezTo>
                      <a:pt x="1023771" y="1437394"/>
                      <a:pt x="1050774" y="1437394"/>
                      <a:pt x="1067491" y="1454539"/>
                    </a:cubicBezTo>
                    <a:cubicBezTo>
                      <a:pt x="1084207" y="1471255"/>
                      <a:pt x="1084207" y="1498259"/>
                      <a:pt x="1067491" y="1514975"/>
                    </a:cubicBezTo>
                    <a:cubicBezTo>
                      <a:pt x="1059347" y="1523119"/>
                      <a:pt x="1048203" y="1527834"/>
                      <a:pt x="1037487" y="1527834"/>
                    </a:cubicBezTo>
                    <a:lnTo>
                      <a:pt x="1037487" y="1732717"/>
                    </a:lnTo>
                    <a:lnTo>
                      <a:pt x="1037487" y="1738717"/>
                    </a:lnTo>
                    <a:lnTo>
                      <a:pt x="911471" y="1864733"/>
                    </a:lnTo>
                    <a:lnTo>
                      <a:pt x="889611" y="1946601"/>
                    </a:lnTo>
                    <a:lnTo>
                      <a:pt x="888754" y="1950458"/>
                    </a:lnTo>
                    <a:lnTo>
                      <a:pt x="469559" y="2369654"/>
                    </a:lnTo>
                    <a:cubicBezTo>
                      <a:pt x="472988" y="2372225"/>
                      <a:pt x="476417" y="2375226"/>
                      <a:pt x="479417" y="2377797"/>
                    </a:cubicBezTo>
                    <a:lnTo>
                      <a:pt x="1033201" y="1824014"/>
                    </a:lnTo>
                    <a:lnTo>
                      <a:pt x="1039202" y="1824014"/>
                    </a:lnTo>
                    <a:lnTo>
                      <a:pt x="1113354" y="1823585"/>
                    </a:lnTo>
                    <a:cubicBezTo>
                      <a:pt x="1115497" y="1818442"/>
                      <a:pt x="1118926" y="1813298"/>
                      <a:pt x="1123212" y="1809012"/>
                    </a:cubicBezTo>
                    <a:cubicBezTo>
                      <a:pt x="1139928" y="1792296"/>
                      <a:pt x="1166932" y="1792296"/>
                      <a:pt x="1184077" y="1809012"/>
                    </a:cubicBezTo>
                    <a:cubicBezTo>
                      <a:pt x="1200793" y="1825728"/>
                      <a:pt x="1200793" y="1852732"/>
                      <a:pt x="1184077" y="1869448"/>
                    </a:cubicBezTo>
                    <a:cubicBezTo>
                      <a:pt x="1167360" y="1886164"/>
                      <a:pt x="1140357" y="1886164"/>
                      <a:pt x="1123641" y="1869448"/>
                    </a:cubicBezTo>
                    <a:cubicBezTo>
                      <a:pt x="1118926" y="1864733"/>
                      <a:pt x="1115497" y="1858732"/>
                      <a:pt x="1113354" y="1852732"/>
                    </a:cubicBezTo>
                    <a:lnTo>
                      <a:pt x="1046488" y="1852732"/>
                    </a:lnTo>
                    <a:lnTo>
                      <a:pt x="502563" y="2396657"/>
                    </a:lnTo>
                    <a:cubicBezTo>
                      <a:pt x="511564" y="2404372"/>
                      <a:pt x="520565" y="2411659"/>
                      <a:pt x="529566" y="2419374"/>
                    </a:cubicBezTo>
                    <a:lnTo>
                      <a:pt x="869466" y="2079474"/>
                    </a:lnTo>
                    <a:cubicBezTo>
                      <a:pt x="870323" y="2078617"/>
                      <a:pt x="871609" y="2077331"/>
                      <a:pt x="872895" y="2076474"/>
                    </a:cubicBezTo>
                    <a:cubicBezTo>
                      <a:pt x="873324" y="2065758"/>
                      <a:pt x="877181" y="2055471"/>
                      <a:pt x="885325" y="2047327"/>
                    </a:cubicBezTo>
                    <a:cubicBezTo>
                      <a:pt x="902041" y="2030611"/>
                      <a:pt x="929045" y="2030611"/>
                      <a:pt x="946190" y="2047327"/>
                    </a:cubicBezTo>
                    <a:cubicBezTo>
                      <a:pt x="962906" y="2064044"/>
                      <a:pt x="962906" y="2091047"/>
                      <a:pt x="946190" y="2107763"/>
                    </a:cubicBezTo>
                    <a:cubicBezTo>
                      <a:pt x="936760" y="2117193"/>
                      <a:pt x="924330" y="2121051"/>
                      <a:pt x="912328" y="2119765"/>
                    </a:cubicBezTo>
                    <a:cubicBezTo>
                      <a:pt x="911900" y="2120194"/>
                      <a:pt x="911900" y="2120194"/>
                      <a:pt x="911471" y="2120622"/>
                    </a:cubicBezTo>
                    <a:lnTo>
                      <a:pt x="574143" y="2457950"/>
                    </a:lnTo>
                    <a:cubicBezTo>
                      <a:pt x="584430" y="2467380"/>
                      <a:pt x="595146" y="2476810"/>
                      <a:pt x="605433" y="2486668"/>
                    </a:cubicBezTo>
                    <a:lnTo>
                      <a:pt x="1013913" y="2078188"/>
                    </a:lnTo>
                    <a:lnTo>
                      <a:pt x="1013913" y="1989892"/>
                    </a:lnTo>
                    <a:cubicBezTo>
                      <a:pt x="1010912" y="1988177"/>
                      <a:pt x="1007483" y="1986034"/>
                      <a:pt x="1004912" y="1983462"/>
                    </a:cubicBezTo>
                    <a:cubicBezTo>
                      <a:pt x="988195" y="1966746"/>
                      <a:pt x="988624" y="1939314"/>
                      <a:pt x="1005340" y="1922597"/>
                    </a:cubicBezTo>
                    <a:cubicBezTo>
                      <a:pt x="1022057" y="1905881"/>
                      <a:pt x="1049060" y="1905881"/>
                      <a:pt x="1065776" y="1922597"/>
                    </a:cubicBezTo>
                    <a:cubicBezTo>
                      <a:pt x="1082493" y="1939314"/>
                      <a:pt x="1082493" y="1966317"/>
                      <a:pt x="1065776" y="1983034"/>
                    </a:cubicBezTo>
                    <a:cubicBezTo>
                      <a:pt x="1061919" y="1986891"/>
                      <a:pt x="1057632" y="1989892"/>
                      <a:pt x="1052917" y="1992035"/>
                    </a:cubicBezTo>
                    <a:lnTo>
                      <a:pt x="1052917" y="2086332"/>
                    </a:lnTo>
                    <a:lnTo>
                      <a:pt x="1052917" y="2094476"/>
                    </a:lnTo>
                    <a:lnTo>
                      <a:pt x="634151" y="2513243"/>
                    </a:lnTo>
                    <a:cubicBezTo>
                      <a:pt x="644438" y="2523530"/>
                      <a:pt x="655153" y="2533388"/>
                      <a:pt x="665440" y="2544104"/>
                    </a:cubicBezTo>
                    <a:lnTo>
                      <a:pt x="1260801" y="1948744"/>
                    </a:lnTo>
                    <a:lnTo>
                      <a:pt x="1260801" y="1797010"/>
                    </a:lnTo>
                    <a:lnTo>
                      <a:pt x="1260801" y="1785009"/>
                    </a:lnTo>
                    <a:lnTo>
                      <a:pt x="1349097" y="1696712"/>
                    </a:lnTo>
                    <a:lnTo>
                      <a:pt x="1361099" y="1696712"/>
                    </a:lnTo>
                    <a:lnTo>
                      <a:pt x="1497830" y="1697141"/>
                    </a:lnTo>
                    <a:lnTo>
                      <a:pt x="1502117" y="1692854"/>
                    </a:lnTo>
                    <a:cubicBezTo>
                      <a:pt x="1349955" y="1277088"/>
                      <a:pt x="1301091" y="844177"/>
                      <a:pt x="1353812" y="435269"/>
                    </a:cubicBezTo>
                    <a:cubicBezTo>
                      <a:pt x="1336239" y="431411"/>
                      <a:pt x="1319951" y="423267"/>
                      <a:pt x="1304520" y="413837"/>
                    </a:cubicBezTo>
                    <a:cubicBezTo>
                      <a:pt x="1299377" y="410837"/>
                      <a:pt x="1294662" y="407837"/>
                      <a:pt x="1289947" y="404408"/>
                    </a:cubicBezTo>
                    <a:lnTo>
                      <a:pt x="1289947" y="467416"/>
                    </a:lnTo>
                    <a:cubicBezTo>
                      <a:pt x="1291662" y="468701"/>
                      <a:pt x="1293805" y="470416"/>
                      <a:pt x="1295519" y="472130"/>
                    </a:cubicBezTo>
                    <a:cubicBezTo>
                      <a:pt x="1312236" y="488847"/>
                      <a:pt x="1312236" y="516279"/>
                      <a:pt x="1295519" y="532995"/>
                    </a:cubicBezTo>
                    <a:cubicBezTo>
                      <a:pt x="1278803" y="549712"/>
                      <a:pt x="1251800" y="549712"/>
                      <a:pt x="1234655" y="532995"/>
                    </a:cubicBezTo>
                    <a:cubicBezTo>
                      <a:pt x="1217938" y="516279"/>
                      <a:pt x="1217938" y="489275"/>
                      <a:pt x="1234655" y="472559"/>
                    </a:cubicBezTo>
                    <a:cubicBezTo>
                      <a:pt x="1241941" y="465272"/>
                      <a:pt x="1250942" y="461415"/>
                      <a:pt x="1260801" y="460558"/>
                    </a:cubicBezTo>
                    <a:lnTo>
                      <a:pt x="1260801" y="388120"/>
                    </a:lnTo>
                    <a:lnTo>
                      <a:pt x="1260801" y="384262"/>
                    </a:lnTo>
                    <a:cubicBezTo>
                      <a:pt x="1246227" y="373547"/>
                      <a:pt x="1232083" y="362402"/>
                      <a:pt x="1217938" y="351258"/>
                    </a:cubicBezTo>
                    <a:cubicBezTo>
                      <a:pt x="1199507" y="336256"/>
                      <a:pt x="1180648" y="321254"/>
                      <a:pt x="1166503" y="301966"/>
                    </a:cubicBezTo>
                    <a:cubicBezTo>
                      <a:pt x="1162217" y="296394"/>
                      <a:pt x="1158788" y="289965"/>
                      <a:pt x="1157073" y="283107"/>
                    </a:cubicBezTo>
                    <a:lnTo>
                      <a:pt x="1132642" y="307538"/>
                    </a:lnTo>
                    <a:lnTo>
                      <a:pt x="1132642" y="342686"/>
                    </a:lnTo>
                    <a:cubicBezTo>
                      <a:pt x="1147644" y="337542"/>
                      <a:pt x="1165217" y="340971"/>
                      <a:pt x="1177647" y="352973"/>
                    </a:cubicBezTo>
                    <a:cubicBezTo>
                      <a:pt x="1194364" y="369689"/>
                      <a:pt x="1194364" y="396692"/>
                      <a:pt x="1177647" y="413409"/>
                    </a:cubicBezTo>
                    <a:cubicBezTo>
                      <a:pt x="1160931" y="430125"/>
                      <a:pt x="1133499" y="430125"/>
                      <a:pt x="1116783" y="413409"/>
                    </a:cubicBezTo>
                    <a:cubicBezTo>
                      <a:pt x="1101352" y="397978"/>
                      <a:pt x="1100495" y="373547"/>
                      <a:pt x="1113354" y="356830"/>
                    </a:cubicBezTo>
                    <a:lnTo>
                      <a:pt x="1113354" y="303681"/>
                    </a:lnTo>
                    <a:lnTo>
                      <a:pt x="1113782" y="299395"/>
                    </a:lnTo>
                    <a:lnTo>
                      <a:pt x="1156216" y="256961"/>
                    </a:lnTo>
                    <a:cubicBezTo>
                      <a:pt x="1157502" y="228671"/>
                      <a:pt x="1161788" y="200811"/>
                      <a:pt x="1168646" y="173379"/>
                    </a:cubicBezTo>
                    <a:cubicBezTo>
                      <a:pt x="1168646" y="172950"/>
                      <a:pt x="1169075" y="172522"/>
                      <a:pt x="1169075" y="171664"/>
                    </a:cubicBezTo>
                    <a:cubicBezTo>
                      <a:pt x="1152359" y="186666"/>
                      <a:pt x="1126641" y="186238"/>
                      <a:pt x="1110782" y="169950"/>
                    </a:cubicBezTo>
                    <a:cubicBezTo>
                      <a:pt x="1109067" y="168235"/>
                      <a:pt x="1107782" y="166092"/>
                      <a:pt x="1106067" y="164378"/>
                    </a:cubicBezTo>
                    <a:lnTo>
                      <a:pt x="1051203" y="163949"/>
                    </a:lnTo>
                    <a:lnTo>
                      <a:pt x="1043059" y="163949"/>
                    </a:lnTo>
                    <a:lnTo>
                      <a:pt x="880182" y="3215"/>
                    </a:lnTo>
                    <a:lnTo>
                      <a:pt x="776454" y="3215"/>
                    </a:lnTo>
                    <a:cubicBezTo>
                      <a:pt x="776026" y="7072"/>
                      <a:pt x="775168" y="10930"/>
                      <a:pt x="774740" y="14359"/>
                    </a:cubicBezTo>
                    <a:cubicBezTo>
                      <a:pt x="773883" y="19074"/>
                      <a:pt x="772597" y="23789"/>
                      <a:pt x="771740" y="28504"/>
                    </a:cubicBezTo>
                    <a:lnTo>
                      <a:pt x="861751" y="28504"/>
                    </a:lnTo>
                    <a:lnTo>
                      <a:pt x="869895" y="28504"/>
                    </a:lnTo>
                    <a:lnTo>
                      <a:pt x="1057204" y="215384"/>
                    </a:lnTo>
                    <a:cubicBezTo>
                      <a:pt x="1061490" y="219670"/>
                      <a:pt x="1063633" y="225671"/>
                      <a:pt x="1062776" y="231672"/>
                    </a:cubicBezTo>
                    <a:cubicBezTo>
                      <a:pt x="1071777" y="247960"/>
                      <a:pt x="1069205" y="268962"/>
                      <a:pt x="1055489" y="283107"/>
                    </a:cubicBezTo>
                    <a:cubicBezTo>
                      <a:pt x="1038773" y="299823"/>
                      <a:pt x="1011770" y="299823"/>
                      <a:pt x="995053" y="283107"/>
                    </a:cubicBezTo>
                    <a:cubicBezTo>
                      <a:pt x="978337" y="266390"/>
                      <a:pt x="977908" y="239387"/>
                      <a:pt x="994625" y="222242"/>
                    </a:cubicBezTo>
                    <a:cubicBezTo>
                      <a:pt x="997196" y="219670"/>
                      <a:pt x="999768" y="217527"/>
                      <a:pt x="1002340" y="215813"/>
                    </a:cubicBezTo>
                    <a:lnTo>
                      <a:pt x="853607" y="67080"/>
                    </a:lnTo>
                    <a:lnTo>
                      <a:pt x="758881" y="67080"/>
                    </a:lnTo>
                    <a:cubicBezTo>
                      <a:pt x="755452" y="74795"/>
                      <a:pt x="751594" y="82510"/>
                      <a:pt x="746879" y="89797"/>
                    </a:cubicBezTo>
                    <a:cubicBezTo>
                      <a:pt x="745593" y="91940"/>
                      <a:pt x="744307" y="93655"/>
                      <a:pt x="742593" y="95798"/>
                    </a:cubicBezTo>
                    <a:lnTo>
                      <a:pt x="844177" y="95798"/>
                    </a:lnTo>
                    <a:lnTo>
                      <a:pt x="848035" y="95798"/>
                    </a:lnTo>
                    <a:lnTo>
                      <a:pt x="958191" y="205954"/>
                    </a:lnTo>
                    <a:lnTo>
                      <a:pt x="958191" y="209812"/>
                    </a:lnTo>
                    <a:lnTo>
                      <a:pt x="958191" y="369260"/>
                    </a:lnTo>
                    <a:lnTo>
                      <a:pt x="1120212" y="531281"/>
                    </a:lnTo>
                    <a:lnTo>
                      <a:pt x="1167360" y="530852"/>
                    </a:lnTo>
                    <a:lnTo>
                      <a:pt x="1171647" y="530852"/>
                    </a:lnTo>
                    <a:lnTo>
                      <a:pt x="1250514" y="609719"/>
                    </a:lnTo>
                    <a:lnTo>
                      <a:pt x="1250514" y="613577"/>
                    </a:lnTo>
                    <a:lnTo>
                      <a:pt x="1250514" y="659868"/>
                    </a:lnTo>
                    <a:lnTo>
                      <a:pt x="1250514" y="664154"/>
                    </a:lnTo>
                    <a:lnTo>
                      <a:pt x="1160931" y="753737"/>
                    </a:lnTo>
                    <a:lnTo>
                      <a:pt x="1156645" y="753737"/>
                    </a:lnTo>
                    <a:lnTo>
                      <a:pt x="1068348" y="753737"/>
                    </a:lnTo>
                    <a:cubicBezTo>
                      <a:pt x="1068777" y="764881"/>
                      <a:pt x="1064490" y="776454"/>
                      <a:pt x="1055918" y="785027"/>
                    </a:cubicBezTo>
                    <a:cubicBezTo>
                      <a:pt x="1039202" y="801743"/>
                      <a:pt x="1012198" y="801743"/>
                      <a:pt x="995053" y="784598"/>
                    </a:cubicBezTo>
                    <a:cubicBezTo>
                      <a:pt x="978337" y="767882"/>
                      <a:pt x="978337" y="740878"/>
                      <a:pt x="995053" y="724162"/>
                    </a:cubicBezTo>
                    <a:cubicBezTo>
                      <a:pt x="1011770" y="707446"/>
                      <a:pt x="1038773" y="707017"/>
                      <a:pt x="1055489" y="723733"/>
                    </a:cubicBezTo>
                    <a:cubicBezTo>
                      <a:pt x="1058490" y="726734"/>
                      <a:pt x="1060633" y="730163"/>
                      <a:pt x="1062776" y="733592"/>
                    </a:cubicBezTo>
                    <a:lnTo>
                      <a:pt x="1152359" y="733592"/>
                    </a:lnTo>
                    <a:lnTo>
                      <a:pt x="1230368" y="655582"/>
                    </a:lnTo>
                    <a:lnTo>
                      <a:pt x="1230797" y="617434"/>
                    </a:lnTo>
                    <a:lnTo>
                      <a:pt x="1163074" y="551426"/>
                    </a:lnTo>
                    <a:lnTo>
                      <a:pt x="1115497" y="551426"/>
                    </a:lnTo>
                    <a:lnTo>
                      <a:pt x="1111211" y="550997"/>
                    </a:lnTo>
                    <a:lnTo>
                      <a:pt x="938475" y="378262"/>
                    </a:lnTo>
                    <a:lnTo>
                      <a:pt x="938475" y="374404"/>
                    </a:lnTo>
                    <a:lnTo>
                      <a:pt x="938475" y="214955"/>
                    </a:lnTo>
                    <a:lnTo>
                      <a:pt x="839891" y="116372"/>
                    </a:lnTo>
                    <a:lnTo>
                      <a:pt x="722876" y="116372"/>
                    </a:lnTo>
                    <a:cubicBezTo>
                      <a:pt x="712589" y="124944"/>
                      <a:pt x="701874" y="132659"/>
                      <a:pt x="692444" y="142089"/>
                    </a:cubicBezTo>
                    <a:lnTo>
                      <a:pt x="831318" y="142089"/>
                    </a:lnTo>
                    <a:lnTo>
                      <a:pt x="835605" y="142518"/>
                    </a:lnTo>
                    <a:lnTo>
                      <a:pt x="914900" y="221813"/>
                    </a:lnTo>
                    <a:lnTo>
                      <a:pt x="914900" y="393263"/>
                    </a:lnTo>
                    <a:lnTo>
                      <a:pt x="1126212" y="604576"/>
                    </a:lnTo>
                    <a:cubicBezTo>
                      <a:pt x="1142072" y="596432"/>
                      <a:pt x="1162217" y="599003"/>
                      <a:pt x="1175504" y="612291"/>
                    </a:cubicBezTo>
                    <a:cubicBezTo>
                      <a:pt x="1192221" y="629007"/>
                      <a:pt x="1192221" y="656011"/>
                      <a:pt x="1175504" y="673156"/>
                    </a:cubicBezTo>
                    <a:cubicBezTo>
                      <a:pt x="1158788" y="689872"/>
                      <a:pt x="1131785" y="689872"/>
                      <a:pt x="1114640" y="673156"/>
                    </a:cubicBezTo>
                    <a:cubicBezTo>
                      <a:pt x="1099209" y="657725"/>
                      <a:pt x="1098352" y="634151"/>
                      <a:pt x="1110782" y="617434"/>
                    </a:cubicBezTo>
                    <a:lnTo>
                      <a:pt x="894755" y="401407"/>
                    </a:lnTo>
                    <a:lnTo>
                      <a:pt x="894755" y="397550"/>
                    </a:lnTo>
                    <a:lnTo>
                      <a:pt x="895183" y="229957"/>
                    </a:lnTo>
                    <a:lnTo>
                      <a:pt x="827461" y="162235"/>
                    </a:lnTo>
                    <a:lnTo>
                      <a:pt x="674013" y="162235"/>
                    </a:lnTo>
                    <a:cubicBezTo>
                      <a:pt x="668441" y="167807"/>
                      <a:pt x="662869" y="173379"/>
                      <a:pt x="657297" y="179380"/>
                    </a:cubicBezTo>
                    <a:lnTo>
                      <a:pt x="820603" y="179380"/>
                    </a:lnTo>
                    <a:lnTo>
                      <a:pt x="824889" y="178951"/>
                    </a:lnTo>
                    <a:lnTo>
                      <a:pt x="878467" y="232529"/>
                    </a:lnTo>
                    <a:lnTo>
                      <a:pt x="878038" y="236387"/>
                    </a:lnTo>
                    <a:lnTo>
                      <a:pt x="878038" y="310110"/>
                    </a:lnTo>
                    <a:lnTo>
                      <a:pt x="878467" y="314396"/>
                    </a:lnTo>
                    <a:lnTo>
                      <a:pt x="819745" y="373118"/>
                    </a:lnTo>
                    <a:lnTo>
                      <a:pt x="819745" y="421124"/>
                    </a:lnTo>
                    <a:lnTo>
                      <a:pt x="908471" y="509849"/>
                    </a:lnTo>
                    <a:lnTo>
                      <a:pt x="908042" y="513707"/>
                    </a:lnTo>
                    <a:lnTo>
                      <a:pt x="908042" y="595574"/>
                    </a:lnTo>
                    <a:cubicBezTo>
                      <a:pt x="917043" y="596860"/>
                      <a:pt x="925616" y="600289"/>
                      <a:pt x="932474" y="607147"/>
                    </a:cubicBezTo>
                    <a:cubicBezTo>
                      <a:pt x="949190" y="623864"/>
                      <a:pt x="949190" y="650867"/>
                      <a:pt x="932474" y="668012"/>
                    </a:cubicBezTo>
                    <a:cubicBezTo>
                      <a:pt x="915757" y="684728"/>
                      <a:pt x="888325" y="684728"/>
                      <a:pt x="871609" y="668012"/>
                    </a:cubicBezTo>
                    <a:cubicBezTo>
                      <a:pt x="854893" y="651296"/>
                      <a:pt x="854893" y="624292"/>
                      <a:pt x="872038" y="607147"/>
                    </a:cubicBezTo>
                    <a:cubicBezTo>
                      <a:pt x="876753" y="602432"/>
                      <a:pt x="882325" y="599432"/>
                      <a:pt x="888325" y="597289"/>
                    </a:cubicBezTo>
                    <a:lnTo>
                      <a:pt x="888325" y="517565"/>
                    </a:lnTo>
                    <a:lnTo>
                      <a:pt x="800029" y="429268"/>
                    </a:lnTo>
                    <a:lnTo>
                      <a:pt x="799600" y="424982"/>
                    </a:lnTo>
                    <a:lnTo>
                      <a:pt x="800029" y="368403"/>
                    </a:lnTo>
                    <a:lnTo>
                      <a:pt x="800029" y="364117"/>
                    </a:lnTo>
                    <a:lnTo>
                      <a:pt x="858750" y="305395"/>
                    </a:lnTo>
                    <a:lnTo>
                      <a:pt x="858750" y="239816"/>
                    </a:lnTo>
                    <a:lnTo>
                      <a:pt x="816745" y="197810"/>
                    </a:lnTo>
                    <a:lnTo>
                      <a:pt x="638008" y="197810"/>
                    </a:lnTo>
                    <a:cubicBezTo>
                      <a:pt x="619149" y="217099"/>
                      <a:pt x="599861" y="236387"/>
                      <a:pt x="581001" y="255675"/>
                    </a:cubicBezTo>
                    <a:lnTo>
                      <a:pt x="738735" y="255246"/>
                    </a:lnTo>
                    <a:cubicBezTo>
                      <a:pt x="740878" y="250960"/>
                      <a:pt x="743450" y="247102"/>
                      <a:pt x="746879" y="243673"/>
                    </a:cubicBezTo>
                    <a:cubicBezTo>
                      <a:pt x="763596" y="226957"/>
                      <a:pt x="790599" y="226957"/>
                      <a:pt x="807315" y="243673"/>
                    </a:cubicBezTo>
                    <a:cubicBezTo>
                      <a:pt x="824032" y="260390"/>
                      <a:pt x="824460" y="287822"/>
                      <a:pt x="807744" y="304538"/>
                    </a:cubicBezTo>
                    <a:cubicBezTo>
                      <a:pt x="791028" y="321254"/>
                      <a:pt x="763596" y="321254"/>
                      <a:pt x="746879" y="304109"/>
                    </a:cubicBezTo>
                    <a:cubicBezTo>
                      <a:pt x="738735" y="295966"/>
                      <a:pt x="734878" y="285679"/>
                      <a:pt x="734449" y="274963"/>
                    </a:cubicBezTo>
                    <a:lnTo>
                      <a:pt x="561713" y="274963"/>
                    </a:lnTo>
                    <a:cubicBezTo>
                      <a:pt x="557427" y="279249"/>
                      <a:pt x="553569" y="283535"/>
                      <a:pt x="549283" y="287393"/>
                    </a:cubicBezTo>
                    <a:lnTo>
                      <a:pt x="686443" y="287393"/>
                    </a:lnTo>
                    <a:lnTo>
                      <a:pt x="690729" y="287822"/>
                    </a:lnTo>
                    <a:lnTo>
                      <a:pt x="754594" y="351687"/>
                    </a:lnTo>
                    <a:lnTo>
                      <a:pt x="755023" y="355973"/>
                    </a:lnTo>
                    <a:lnTo>
                      <a:pt x="755023" y="475559"/>
                    </a:lnTo>
                    <a:lnTo>
                      <a:pt x="761452" y="481989"/>
                    </a:lnTo>
                    <a:cubicBezTo>
                      <a:pt x="778169" y="470845"/>
                      <a:pt x="800457" y="472559"/>
                      <a:pt x="815459" y="487132"/>
                    </a:cubicBezTo>
                    <a:cubicBezTo>
                      <a:pt x="832176" y="503849"/>
                      <a:pt x="832176" y="530852"/>
                      <a:pt x="815459" y="547997"/>
                    </a:cubicBezTo>
                    <a:cubicBezTo>
                      <a:pt x="798743" y="564713"/>
                      <a:pt x="771740" y="564713"/>
                      <a:pt x="755023" y="547997"/>
                    </a:cubicBezTo>
                    <a:cubicBezTo>
                      <a:pt x="740878" y="533852"/>
                      <a:pt x="738735" y="512850"/>
                      <a:pt x="748165" y="496562"/>
                    </a:cubicBezTo>
                    <a:lnTo>
                      <a:pt x="735735" y="484132"/>
                    </a:lnTo>
                    <a:lnTo>
                      <a:pt x="735735" y="479846"/>
                    </a:lnTo>
                    <a:lnTo>
                      <a:pt x="735735" y="361117"/>
                    </a:lnTo>
                    <a:lnTo>
                      <a:pt x="683014" y="308396"/>
                    </a:lnTo>
                    <a:lnTo>
                      <a:pt x="538139" y="308396"/>
                    </a:lnTo>
                    <a:lnTo>
                      <a:pt x="533853" y="307967"/>
                    </a:lnTo>
                    <a:lnTo>
                      <a:pt x="532138" y="306253"/>
                    </a:lnTo>
                    <a:cubicBezTo>
                      <a:pt x="529566" y="308824"/>
                      <a:pt x="526566" y="311825"/>
                      <a:pt x="523994" y="314396"/>
                    </a:cubicBezTo>
                    <a:lnTo>
                      <a:pt x="589145" y="379547"/>
                    </a:lnTo>
                    <a:lnTo>
                      <a:pt x="623007" y="379547"/>
                    </a:lnTo>
                    <a:cubicBezTo>
                      <a:pt x="624721" y="371832"/>
                      <a:pt x="628150" y="364117"/>
                      <a:pt x="634151" y="358116"/>
                    </a:cubicBezTo>
                    <a:cubicBezTo>
                      <a:pt x="650867" y="341400"/>
                      <a:pt x="677871" y="341400"/>
                      <a:pt x="694587" y="358116"/>
                    </a:cubicBezTo>
                    <a:cubicBezTo>
                      <a:pt x="711303" y="374833"/>
                      <a:pt x="711732" y="401836"/>
                      <a:pt x="695016" y="418981"/>
                    </a:cubicBezTo>
                    <a:cubicBezTo>
                      <a:pt x="678299" y="435697"/>
                      <a:pt x="650867" y="435697"/>
                      <a:pt x="634151" y="418981"/>
                    </a:cubicBezTo>
                    <a:cubicBezTo>
                      <a:pt x="628579" y="413409"/>
                      <a:pt x="625150" y="406551"/>
                      <a:pt x="623435" y="399264"/>
                    </a:cubicBezTo>
                    <a:lnTo>
                      <a:pt x="581430" y="399264"/>
                    </a:lnTo>
                    <a:lnTo>
                      <a:pt x="508135" y="327684"/>
                    </a:lnTo>
                    <a:cubicBezTo>
                      <a:pt x="504277" y="331541"/>
                      <a:pt x="500420" y="335399"/>
                      <a:pt x="496562" y="339257"/>
                    </a:cubicBezTo>
                    <a:cubicBezTo>
                      <a:pt x="493562" y="342257"/>
                      <a:pt x="490561" y="345257"/>
                      <a:pt x="487561" y="347829"/>
                    </a:cubicBezTo>
                    <a:lnTo>
                      <a:pt x="947904" y="807744"/>
                    </a:lnTo>
                    <a:lnTo>
                      <a:pt x="947904" y="818031"/>
                    </a:lnTo>
                    <a:lnTo>
                      <a:pt x="947904" y="1055918"/>
                    </a:lnTo>
                    <a:lnTo>
                      <a:pt x="989481" y="1097494"/>
                    </a:lnTo>
                    <a:lnTo>
                      <a:pt x="1207651" y="1097066"/>
                    </a:lnTo>
                    <a:lnTo>
                      <a:pt x="1281803" y="1022914"/>
                    </a:lnTo>
                    <a:cubicBezTo>
                      <a:pt x="1284375" y="1028914"/>
                      <a:pt x="1287375" y="1034486"/>
                      <a:pt x="1290804" y="1040059"/>
                    </a:cubicBezTo>
                    <a:cubicBezTo>
                      <a:pt x="1296377" y="1048631"/>
                      <a:pt x="1302377" y="1057204"/>
                      <a:pt x="1309235" y="1064919"/>
                    </a:cubicBezTo>
                    <a:lnTo>
                      <a:pt x="1228225" y="1145929"/>
                    </a:lnTo>
                    <a:lnTo>
                      <a:pt x="1218367" y="1145929"/>
                    </a:lnTo>
                    <a:lnTo>
                      <a:pt x="979194" y="1145929"/>
                    </a:lnTo>
                    <a:lnTo>
                      <a:pt x="968907" y="1145929"/>
                    </a:lnTo>
                    <a:lnTo>
                      <a:pt x="898184" y="1075206"/>
                    </a:lnTo>
                    <a:lnTo>
                      <a:pt x="898184" y="1064919"/>
                    </a:lnTo>
                    <a:lnTo>
                      <a:pt x="898612" y="827032"/>
                    </a:lnTo>
                    <a:lnTo>
                      <a:pt x="452414" y="381691"/>
                    </a:lnTo>
                    <a:cubicBezTo>
                      <a:pt x="442127" y="391120"/>
                      <a:pt x="431840" y="400550"/>
                      <a:pt x="420696" y="409551"/>
                    </a:cubicBezTo>
                    <a:cubicBezTo>
                      <a:pt x="418981" y="410837"/>
                      <a:pt x="416838" y="412123"/>
                      <a:pt x="414695" y="412980"/>
                    </a:cubicBezTo>
                    <a:lnTo>
                      <a:pt x="816316" y="814602"/>
                    </a:lnTo>
                    <a:lnTo>
                      <a:pt x="816745" y="822746"/>
                    </a:lnTo>
                    <a:lnTo>
                      <a:pt x="816745" y="978765"/>
                    </a:lnTo>
                    <a:cubicBezTo>
                      <a:pt x="829175" y="995482"/>
                      <a:pt x="827889" y="1019485"/>
                      <a:pt x="812459" y="1034486"/>
                    </a:cubicBezTo>
                    <a:cubicBezTo>
                      <a:pt x="795742" y="1051203"/>
                      <a:pt x="768739" y="1051203"/>
                      <a:pt x="752023" y="1034486"/>
                    </a:cubicBezTo>
                    <a:cubicBezTo>
                      <a:pt x="735306" y="1017770"/>
                      <a:pt x="735306" y="990767"/>
                      <a:pt x="752023" y="974050"/>
                    </a:cubicBezTo>
                    <a:cubicBezTo>
                      <a:pt x="759309" y="966764"/>
                      <a:pt x="768310" y="963335"/>
                      <a:pt x="777312" y="962049"/>
                    </a:cubicBezTo>
                    <a:lnTo>
                      <a:pt x="777312" y="830890"/>
                    </a:lnTo>
                    <a:lnTo>
                      <a:pt x="358973" y="412552"/>
                    </a:lnTo>
                    <a:cubicBezTo>
                      <a:pt x="352973" y="412980"/>
                      <a:pt x="347401" y="413409"/>
                      <a:pt x="341400" y="413837"/>
                    </a:cubicBezTo>
                    <a:lnTo>
                      <a:pt x="553998" y="626436"/>
                    </a:lnTo>
                    <a:lnTo>
                      <a:pt x="553998" y="630293"/>
                    </a:lnTo>
                    <a:lnTo>
                      <a:pt x="553569" y="719447"/>
                    </a:lnTo>
                    <a:cubicBezTo>
                      <a:pt x="559570" y="721590"/>
                      <a:pt x="565142" y="724591"/>
                      <a:pt x="569857" y="729306"/>
                    </a:cubicBezTo>
                    <a:cubicBezTo>
                      <a:pt x="586573" y="746022"/>
                      <a:pt x="586573" y="773025"/>
                      <a:pt x="569857" y="790170"/>
                    </a:cubicBezTo>
                    <a:cubicBezTo>
                      <a:pt x="553141" y="806887"/>
                      <a:pt x="526137" y="806887"/>
                      <a:pt x="508992" y="790170"/>
                    </a:cubicBezTo>
                    <a:cubicBezTo>
                      <a:pt x="492276" y="773454"/>
                      <a:pt x="492276" y="746451"/>
                      <a:pt x="508992" y="729734"/>
                    </a:cubicBezTo>
                    <a:cubicBezTo>
                      <a:pt x="515850" y="722876"/>
                      <a:pt x="524851" y="719018"/>
                      <a:pt x="533853" y="717733"/>
                    </a:cubicBezTo>
                    <a:lnTo>
                      <a:pt x="533853" y="634579"/>
                    </a:lnTo>
                    <a:lnTo>
                      <a:pt x="316111" y="416838"/>
                    </a:lnTo>
                    <a:cubicBezTo>
                      <a:pt x="289536" y="420695"/>
                      <a:pt x="263390" y="427982"/>
                      <a:pt x="240673" y="442555"/>
                    </a:cubicBezTo>
                    <a:cubicBezTo>
                      <a:pt x="239387" y="443413"/>
                      <a:pt x="238530" y="443841"/>
                      <a:pt x="237244" y="444698"/>
                    </a:cubicBezTo>
                    <a:lnTo>
                      <a:pt x="391549" y="599003"/>
                    </a:lnTo>
                    <a:cubicBezTo>
                      <a:pt x="407837" y="589145"/>
                      <a:pt x="429268" y="591288"/>
                      <a:pt x="443841" y="605433"/>
                    </a:cubicBezTo>
                    <a:cubicBezTo>
                      <a:pt x="460558" y="622149"/>
                      <a:pt x="460986" y="649581"/>
                      <a:pt x="444270" y="666298"/>
                    </a:cubicBezTo>
                    <a:cubicBezTo>
                      <a:pt x="427553" y="683014"/>
                      <a:pt x="400122" y="682585"/>
                      <a:pt x="383405" y="665869"/>
                    </a:cubicBezTo>
                    <a:cubicBezTo>
                      <a:pt x="368832" y="651296"/>
                      <a:pt x="367117" y="629436"/>
                      <a:pt x="377833" y="612719"/>
                    </a:cubicBezTo>
                    <a:lnTo>
                      <a:pt x="221385" y="456271"/>
                    </a:lnTo>
                    <a:cubicBezTo>
                      <a:pt x="202525" y="468701"/>
                      <a:pt x="184523" y="482417"/>
                      <a:pt x="167378" y="496991"/>
                    </a:cubicBezTo>
                    <a:lnTo>
                      <a:pt x="527852" y="857464"/>
                    </a:lnTo>
                    <a:lnTo>
                      <a:pt x="622149" y="857036"/>
                    </a:lnTo>
                    <a:cubicBezTo>
                      <a:pt x="623864" y="854464"/>
                      <a:pt x="625578" y="851892"/>
                      <a:pt x="628150" y="849749"/>
                    </a:cubicBezTo>
                    <a:cubicBezTo>
                      <a:pt x="644866" y="833033"/>
                      <a:pt x="671870" y="833033"/>
                      <a:pt x="688586" y="849749"/>
                    </a:cubicBezTo>
                    <a:cubicBezTo>
                      <a:pt x="705303" y="866466"/>
                      <a:pt x="705303" y="893469"/>
                      <a:pt x="688586" y="910614"/>
                    </a:cubicBezTo>
                    <a:cubicBezTo>
                      <a:pt x="671870" y="927330"/>
                      <a:pt x="644866" y="927330"/>
                      <a:pt x="628150" y="910614"/>
                    </a:cubicBezTo>
                    <a:cubicBezTo>
                      <a:pt x="619149" y="901613"/>
                      <a:pt x="614863" y="889183"/>
                      <a:pt x="615720" y="877181"/>
                    </a:cubicBezTo>
                    <a:lnTo>
                      <a:pt x="523566" y="877610"/>
                    </a:lnTo>
                    <a:lnTo>
                      <a:pt x="519708" y="877181"/>
                    </a:lnTo>
                    <a:lnTo>
                      <a:pt x="152376" y="509849"/>
                    </a:lnTo>
                    <a:cubicBezTo>
                      <a:pt x="139089" y="521851"/>
                      <a:pt x="126230" y="534281"/>
                      <a:pt x="113800" y="547568"/>
                    </a:cubicBezTo>
                    <a:lnTo>
                      <a:pt x="116372" y="547568"/>
                    </a:lnTo>
                    <a:lnTo>
                      <a:pt x="128802" y="547997"/>
                    </a:lnTo>
                    <a:lnTo>
                      <a:pt x="289965" y="709160"/>
                    </a:lnTo>
                    <a:cubicBezTo>
                      <a:pt x="304110" y="705731"/>
                      <a:pt x="319540" y="709160"/>
                      <a:pt x="330684" y="720304"/>
                    </a:cubicBezTo>
                    <a:cubicBezTo>
                      <a:pt x="347401" y="737021"/>
                      <a:pt x="347829" y="764453"/>
                      <a:pt x="331113" y="781169"/>
                    </a:cubicBezTo>
                    <a:cubicBezTo>
                      <a:pt x="314396" y="797886"/>
                      <a:pt x="286965" y="797886"/>
                      <a:pt x="270248" y="780741"/>
                    </a:cubicBezTo>
                    <a:cubicBezTo>
                      <a:pt x="264676" y="775168"/>
                      <a:pt x="261676" y="768739"/>
                      <a:pt x="259532" y="761881"/>
                    </a:cubicBezTo>
                    <a:lnTo>
                      <a:pt x="104799" y="607147"/>
                    </a:lnTo>
                    <a:lnTo>
                      <a:pt x="66651" y="607147"/>
                    </a:lnTo>
                    <a:cubicBezTo>
                      <a:pt x="52935" y="626864"/>
                      <a:pt x="40076" y="647867"/>
                      <a:pt x="29361" y="669298"/>
                    </a:cubicBezTo>
                    <a:lnTo>
                      <a:pt x="88940" y="669298"/>
                    </a:lnTo>
                    <a:lnTo>
                      <a:pt x="93226" y="669727"/>
                    </a:lnTo>
                    <a:lnTo>
                      <a:pt x="268962" y="845463"/>
                    </a:lnTo>
                    <a:lnTo>
                      <a:pt x="395835" y="845463"/>
                    </a:lnTo>
                    <a:cubicBezTo>
                      <a:pt x="412552" y="833033"/>
                      <a:pt x="436126" y="834319"/>
                      <a:pt x="451128" y="849749"/>
                    </a:cubicBezTo>
                    <a:cubicBezTo>
                      <a:pt x="467844" y="866466"/>
                      <a:pt x="467844" y="893469"/>
                      <a:pt x="451128" y="910185"/>
                    </a:cubicBezTo>
                    <a:cubicBezTo>
                      <a:pt x="434412" y="926902"/>
                      <a:pt x="407408" y="926902"/>
                      <a:pt x="390263" y="910185"/>
                    </a:cubicBezTo>
                    <a:cubicBezTo>
                      <a:pt x="377833" y="897755"/>
                      <a:pt x="374833" y="880181"/>
                      <a:pt x="380405" y="865180"/>
                    </a:cubicBezTo>
                    <a:lnTo>
                      <a:pt x="263819" y="865180"/>
                    </a:lnTo>
                    <a:lnTo>
                      <a:pt x="259961" y="865180"/>
                    </a:lnTo>
                    <a:lnTo>
                      <a:pt x="83796" y="689015"/>
                    </a:lnTo>
                    <a:lnTo>
                      <a:pt x="19502" y="689015"/>
                    </a:lnTo>
                    <a:cubicBezTo>
                      <a:pt x="17359" y="706160"/>
                      <a:pt x="15645" y="723733"/>
                      <a:pt x="13930" y="741307"/>
                    </a:cubicBezTo>
                    <a:lnTo>
                      <a:pt x="87225" y="741307"/>
                    </a:lnTo>
                    <a:lnTo>
                      <a:pt x="93226" y="741307"/>
                    </a:lnTo>
                    <a:lnTo>
                      <a:pt x="253103" y="901184"/>
                    </a:lnTo>
                    <a:lnTo>
                      <a:pt x="344400" y="901184"/>
                    </a:lnTo>
                    <a:lnTo>
                      <a:pt x="350401" y="901184"/>
                    </a:lnTo>
                    <a:lnTo>
                      <a:pt x="426268" y="977051"/>
                    </a:lnTo>
                    <a:lnTo>
                      <a:pt x="502134" y="977051"/>
                    </a:lnTo>
                    <a:cubicBezTo>
                      <a:pt x="502134" y="977051"/>
                      <a:pt x="502563" y="977051"/>
                      <a:pt x="502563" y="977051"/>
                    </a:cubicBezTo>
                    <a:cubicBezTo>
                      <a:pt x="504277" y="974479"/>
                      <a:pt x="506421" y="971479"/>
                      <a:pt x="508564" y="969336"/>
                    </a:cubicBezTo>
                    <a:cubicBezTo>
                      <a:pt x="525280" y="952619"/>
                      <a:pt x="552712" y="952191"/>
                      <a:pt x="569428" y="968907"/>
                    </a:cubicBezTo>
                    <a:cubicBezTo>
                      <a:pt x="586145" y="985623"/>
                      <a:pt x="586145" y="1013055"/>
                      <a:pt x="569428" y="1029772"/>
                    </a:cubicBezTo>
                    <a:cubicBezTo>
                      <a:pt x="552712" y="1046488"/>
                      <a:pt x="525709" y="1046488"/>
                      <a:pt x="508564" y="1029772"/>
                    </a:cubicBezTo>
                    <a:cubicBezTo>
                      <a:pt x="501706" y="1022914"/>
                      <a:pt x="497848" y="1014770"/>
                      <a:pt x="496562" y="1006197"/>
                    </a:cubicBezTo>
                    <a:lnTo>
                      <a:pt x="420267" y="1006197"/>
                    </a:lnTo>
                    <a:lnTo>
                      <a:pt x="414266" y="1006197"/>
                    </a:lnTo>
                    <a:lnTo>
                      <a:pt x="338400" y="930331"/>
                    </a:lnTo>
                    <a:lnTo>
                      <a:pt x="247531" y="930759"/>
                    </a:lnTo>
                    <a:lnTo>
                      <a:pt x="241102" y="930331"/>
                    </a:lnTo>
                    <a:lnTo>
                      <a:pt x="81224" y="770453"/>
                    </a:lnTo>
                    <a:lnTo>
                      <a:pt x="11359" y="770453"/>
                    </a:lnTo>
                    <a:cubicBezTo>
                      <a:pt x="10073" y="785884"/>
                      <a:pt x="9215" y="801314"/>
                      <a:pt x="7930" y="816745"/>
                    </a:cubicBezTo>
                    <a:lnTo>
                      <a:pt x="78653" y="816745"/>
                    </a:lnTo>
                    <a:lnTo>
                      <a:pt x="353401" y="1091494"/>
                    </a:lnTo>
                    <a:lnTo>
                      <a:pt x="629865" y="1091494"/>
                    </a:lnTo>
                    <a:cubicBezTo>
                      <a:pt x="630722" y="1090636"/>
                      <a:pt x="631579" y="1089351"/>
                      <a:pt x="632436" y="1088493"/>
                    </a:cubicBezTo>
                    <a:cubicBezTo>
                      <a:pt x="649153" y="1071777"/>
                      <a:pt x="676585" y="1071348"/>
                      <a:pt x="693301" y="1088065"/>
                    </a:cubicBezTo>
                    <a:cubicBezTo>
                      <a:pt x="710017" y="1104781"/>
                      <a:pt x="710017" y="1132213"/>
                      <a:pt x="692872" y="1148929"/>
                    </a:cubicBezTo>
                    <a:cubicBezTo>
                      <a:pt x="676156" y="1165646"/>
                      <a:pt x="649153" y="1165646"/>
                      <a:pt x="632008" y="1148929"/>
                    </a:cubicBezTo>
                    <a:cubicBezTo>
                      <a:pt x="624292" y="1141214"/>
                      <a:pt x="620435" y="1130927"/>
                      <a:pt x="620006" y="1120640"/>
                    </a:cubicBezTo>
                    <a:lnTo>
                      <a:pt x="346972" y="1120211"/>
                    </a:lnTo>
                    <a:lnTo>
                      <a:pt x="340971" y="1120211"/>
                    </a:lnTo>
                    <a:lnTo>
                      <a:pt x="66223" y="845463"/>
                    </a:lnTo>
                    <a:lnTo>
                      <a:pt x="5786" y="845463"/>
                    </a:lnTo>
                    <a:cubicBezTo>
                      <a:pt x="4929" y="860893"/>
                      <a:pt x="4501" y="876752"/>
                      <a:pt x="4072" y="892183"/>
                    </a:cubicBezTo>
                    <a:lnTo>
                      <a:pt x="80367" y="892183"/>
                    </a:lnTo>
                    <a:lnTo>
                      <a:pt x="86368" y="892183"/>
                    </a:lnTo>
                    <a:lnTo>
                      <a:pt x="181094" y="986909"/>
                    </a:lnTo>
                    <a:lnTo>
                      <a:pt x="178951" y="995482"/>
                    </a:lnTo>
                    <a:lnTo>
                      <a:pt x="155377" y="1083350"/>
                    </a:lnTo>
                    <a:lnTo>
                      <a:pt x="156234" y="1084207"/>
                    </a:lnTo>
                    <a:cubicBezTo>
                      <a:pt x="172950" y="1068776"/>
                      <a:pt x="198668" y="1069634"/>
                      <a:pt x="214955" y="1085493"/>
                    </a:cubicBezTo>
                    <a:cubicBezTo>
                      <a:pt x="231672" y="1102209"/>
                      <a:pt x="231672" y="1129213"/>
                      <a:pt x="214955" y="1145929"/>
                    </a:cubicBezTo>
                    <a:cubicBezTo>
                      <a:pt x="198239" y="1162645"/>
                      <a:pt x="171236" y="1162645"/>
                      <a:pt x="154519" y="1145929"/>
                    </a:cubicBezTo>
                    <a:cubicBezTo>
                      <a:pt x="145090" y="1136499"/>
                      <a:pt x="141232" y="1123641"/>
                      <a:pt x="142518" y="1111639"/>
                    </a:cubicBezTo>
                    <a:lnTo>
                      <a:pt x="122801" y="1091922"/>
                    </a:lnTo>
                    <a:lnTo>
                      <a:pt x="124944" y="1083778"/>
                    </a:lnTo>
                    <a:lnTo>
                      <a:pt x="148519" y="995482"/>
                    </a:lnTo>
                    <a:lnTo>
                      <a:pt x="74795" y="921758"/>
                    </a:lnTo>
                    <a:lnTo>
                      <a:pt x="3643" y="921758"/>
                    </a:lnTo>
                    <a:cubicBezTo>
                      <a:pt x="3215" y="946190"/>
                      <a:pt x="3215" y="970621"/>
                      <a:pt x="3215" y="995053"/>
                    </a:cubicBezTo>
                    <a:lnTo>
                      <a:pt x="20360" y="995053"/>
                    </a:lnTo>
                    <a:cubicBezTo>
                      <a:pt x="19931" y="983480"/>
                      <a:pt x="23789" y="972336"/>
                      <a:pt x="32790" y="963335"/>
                    </a:cubicBezTo>
                    <a:cubicBezTo>
                      <a:pt x="49506" y="946618"/>
                      <a:pt x="76938" y="946618"/>
                      <a:pt x="93655" y="963335"/>
                    </a:cubicBezTo>
                    <a:cubicBezTo>
                      <a:pt x="110371" y="980051"/>
                      <a:pt x="110371" y="1007054"/>
                      <a:pt x="93655" y="1024199"/>
                    </a:cubicBezTo>
                    <a:cubicBezTo>
                      <a:pt x="76938" y="1040916"/>
                      <a:pt x="49935" y="1040487"/>
                      <a:pt x="33218" y="1024199"/>
                    </a:cubicBezTo>
                    <a:lnTo>
                      <a:pt x="3643" y="1024199"/>
                    </a:lnTo>
                    <a:cubicBezTo>
                      <a:pt x="6644" y="1145072"/>
                      <a:pt x="18217" y="1266801"/>
                      <a:pt x="38791" y="1388102"/>
                    </a:cubicBezTo>
                    <a:lnTo>
                      <a:pt x="51221" y="1375672"/>
                    </a:lnTo>
                    <a:lnTo>
                      <a:pt x="51221" y="1279660"/>
                    </a:lnTo>
                    <a:cubicBezTo>
                      <a:pt x="45649" y="1277517"/>
                      <a:pt x="39648" y="1274516"/>
                      <a:pt x="35362" y="1269802"/>
                    </a:cubicBezTo>
                    <a:cubicBezTo>
                      <a:pt x="18645" y="1253085"/>
                      <a:pt x="18645" y="1226082"/>
                      <a:pt x="35790" y="1208937"/>
                    </a:cubicBezTo>
                    <a:cubicBezTo>
                      <a:pt x="52507" y="1192221"/>
                      <a:pt x="79510" y="1192221"/>
                      <a:pt x="96226" y="1208937"/>
                    </a:cubicBezTo>
                    <a:cubicBezTo>
                      <a:pt x="112943" y="1225653"/>
                      <a:pt x="112943" y="1253085"/>
                      <a:pt x="96226" y="1269802"/>
                    </a:cubicBezTo>
                    <a:cubicBezTo>
                      <a:pt x="91940" y="1274088"/>
                      <a:pt x="86368" y="1277517"/>
                      <a:pt x="80796" y="1279660"/>
                    </a:cubicBezTo>
                    <a:lnTo>
                      <a:pt x="80796" y="1382101"/>
                    </a:lnTo>
                    <a:lnTo>
                      <a:pt x="80796" y="1388102"/>
                    </a:lnTo>
                    <a:lnTo>
                      <a:pt x="45220" y="1423678"/>
                    </a:lnTo>
                    <a:cubicBezTo>
                      <a:pt x="48220" y="1439537"/>
                      <a:pt x="51221" y="1455825"/>
                      <a:pt x="54650" y="1471684"/>
                    </a:cubicBezTo>
                    <a:lnTo>
                      <a:pt x="145518" y="1380816"/>
                    </a:lnTo>
                    <a:cubicBezTo>
                      <a:pt x="141232" y="1366242"/>
                      <a:pt x="144661" y="1349954"/>
                      <a:pt x="156234" y="1338382"/>
                    </a:cubicBezTo>
                    <a:cubicBezTo>
                      <a:pt x="168664" y="1325951"/>
                      <a:pt x="186666" y="1322951"/>
                      <a:pt x="202097" y="1328523"/>
                    </a:cubicBezTo>
                    <a:cubicBezTo>
                      <a:pt x="220956" y="1298519"/>
                      <a:pt x="239816" y="1268087"/>
                      <a:pt x="257818" y="1237655"/>
                    </a:cubicBezTo>
                    <a:cubicBezTo>
                      <a:pt x="268534" y="1219224"/>
                      <a:pt x="280535" y="1200793"/>
                      <a:pt x="285679" y="1179790"/>
                    </a:cubicBezTo>
                    <a:close/>
                    <a:moveTo>
                      <a:pt x="1349955" y="1571982"/>
                    </a:moveTo>
                    <a:lnTo>
                      <a:pt x="1349955" y="1571982"/>
                    </a:lnTo>
                    <a:cubicBezTo>
                      <a:pt x="1366671" y="1555266"/>
                      <a:pt x="1394103" y="1555266"/>
                      <a:pt x="1410819" y="1571982"/>
                    </a:cubicBezTo>
                    <a:cubicBezTo>
                      <a:pt x="1427536" y="1588699"/>
                      <a:pt x="1427536" y="1615702"/>
                      <a:pt x="1410391" y="1632418"/>
                    </a:cubicBezTo>
                    <a:cubicBezTo>
                      <a:pt x="1393674" y="1649135"/>
                      <a:pt x="1366671" y="1649135"/>
                      <a:pt x="1349955" y="1632418"/>
                    </a:cubicBezTo>
                    <a:cubicBezTo>
                      <a:pt x="1333238" y="1615702"/>
                      <a:pt x="1332810" y="1588699"/>
                      <a:pt x="1349955" y="1571982"/>
                    </a:cubicBezTo>
                    <a:close/>
                    <a:moveTo>
                      <a:pt x="1169932" y="900327"/>
                    </a:moveTo>
                    <a:cubicBezTo>
                      <a:pt x="1153216" y="917043"/>
                      <a:pt x="1126212" y="917043"/>
                      <a:pt x="1109496" y="900327"/>
                    </a:cubicBezTo>
                    <a:cubicBezTo>
                      <a:pt x="1092780" y="883611"/>
                      <a:pt x="1092351" y="856607"/>
                      <a:pt x="1109067" y="839462"/>
                    </a:cubicBezTo>
                    <a:cubicBezTo>
                      <a:pt x="1125784" y="822746"/>
                      <a:pt x="1153216" y="822746"/>
                      <a:pt x="1169932" y="839462"/>
                    </a:cubicBezTo>
                    <a:cubicBezTo>
                      <a:pt x="1186649" y="856607"/>
                      <a:pt x="1186649" y="883611"/>
                      <a:pt x="1169932" y="900327"/>
                    </a:cubicBezTo>
                    <a:close/>
                    <a:moveTo>
                      <a:pt x="1289090" y="786313"/>
                    </a:moveTo>
                    <a:cubicBezTo>
                      <a:pt x="1272374" y="803029"/>
                      <a:pt x="1245370" y="803029"/>
                      <a:pt x="1228225" y="786313"/>
                    </a:cubicBezTo>
                    <a:cubicBezTo>
                      <a:pt x="1211509" y="769596"/>
                      <a:pt x="1211509" y="742593"/>
                      <a:pt x="1228225" y="725448"/>
                    </a:cubicBezTo>
                    <a:cubicBezTo>
                      <a:pt x="1244942" y="708731"/>
                      <a:pt x="1272374" y="708731"/>
                      <a:pt x="1289090" y="725448"/>
                    </a:cubicBezTo>
                    <a:cubicBezTo>
                      <a:pt x="1305806" y="742593"/>
                      <a:pt x="1305806" y="769596"/>
                      <a:pt x="1289090" y="786313"/>
                    </a:cubicBezTo>
                    <a:close/>
                    <a:moveTo>
                      <a:pt x="1225653" y="1447681"/>
                    </a:moveTo>
                    <a:lnTo>
                      <a:pt x="1225653" y="1447681"/>
                    </a:lnTo>
                    <a:cubicBezTo>
                      <a:pt x="1242370" y="1430965"/>
                      <a:pt x="1269373" y="1430965"/>
                      <a:pt x="1286518" y="1447681"/>
                    </a:cubicBezTo>
                    <a:cubicBezTo>
                      <a:pt x="1303235" y="1464397"/>
                      <a:pt x="1303663" y="1491829"/>
                      <a:pt x="1286947" y="1508546"/>
                    </a:cubicBezTo>
                    <a:cubicBezTo>
                      <a:pt x="1270230" y="1525262"/>
                      <a:pt x="1242798" y="1524833"/>
                      <a:pt x="1226082" y="1508117"/>
                    </a:cubicBezTo>
                    <a:cubicBezTo>
                      <a:pt x="1208937" y="1491401"/>
                      <a:pt x="1208937" y="1464397"/>
                      <a:pt x="1225653" y="1447681"/>
                    </a:cubicBezTo>
                    <a:close/>
                    <a:moveTo>
                      <a:pt x="1107782" y="1328095"/>
                    </a:moveTo>
                    <a:cubicBezTo>
                      <a:pt x="1124498" y="1311378"/>
                      <a:pt x="1151501" y="1311378"/>
                      <a:pt x="1168218" y="1328095"/>
                    </a:cubicBezTo>
                    <a:cubicBezTo>
                      <a:pt x="1184934" y="1344811"/>
                      <a:pt x="1184934" y="1371814"/>
                      <a:pt x="1168218" y="1388959"/>
                    </a:cubicBezTo>
                    <a:cubicBezTo>
                      <a:pt x="1151501" y="1405676"/>
                      <a:pt x="1124498" y="1405676"/>
                      <a:pt x="1107353" y="1388959"/>
                    </a:cubicBezTo>
                    <a:cubicBezTo>
                      <a:pt x="1090637" y="1371814"/>
                      <a:pt x="1091065" y="1344811"/>
                      <a:pt x="1107782" y="1328095"/>
                    </a:cubicBezTo>
                    <a:close/>
                    <a:moveTo>
                      <a:pt x="981766" y="1203793"/>
                    </a:moveTo>
                    <a:cubicBezTo>
                      <a:pt x="998482" y="1187077"/>
                      <a:pt x="1025914" y="1187077"/>
                      <a:pt x="1042630" y="1204222"/>
                    </a:cubicBezTo>
                    <a:cubicBezTo>
                      <a:pt x="1059347" y="1220938"/>
                      <a:pt x="1059347" y="1247942"/>
                      <a:pt x="1042630" y="1265087"/>
                    </a:cubicBezTo>
                    <a:cubicBezTo>
                      <a:pt x="1025914" y="1281803"/>
                      <a:pt x="998911" y="1281803"/>
                      <a:pt x="982194" y="1265087"/>
                    </a:cubicBezTo>
                    <a:cubicBezTo>
                      <a:pt x="965478" y="1247942"/>
                      <a:pt x="965049" y="1220510"/>
                      <a:pt x="981766" y="1203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226">
                <a:extLst>
                  <a:ext uri="{FF2B5EF4-FFF2-40B4-BE49-F238E27FC236}">
                    <a16:creationId xmlns:a16="http://schemas.microsoft.com/office/drawing/2014/main" id="{BFBB98F9-2E6D-4739-9589-4EDDE586BB07}"/>
                  </a:ext>
                </a:extLst>
              </p:cNvPr>
              <p:cNvSpPr/>
              <p:nvPr/>
            </p:nvSpPr>
            <p:spPr>
              <a:xfrm>
                <a:off x="4940213" y="2140339"/>
                <a:ext cx="81439" cy="124301"/>
              </a:xfrm>
              <a:custGeom>
                <a:avLst/>
                <a:gdLst>
                  <a:gd name="connsiteX0" fmla="*/ 13502 w 81438"/>
                  <a:gd name="connsiteY0" fmla="*/ 124944 h 124301"/>
                  <a:gd name="connsiteX1" fmla="*/ 13502 w 81438"/>
                  <a:gd name="connsiteY1" fmla="*/ 124944 h 124301"/>
                  <a:gd name="connsiteX2" fmla="*/ 20360 w 81438"/>
                  <a:gd name="connsiteY2" fmla="*/ 108228 h 124301"/>
                  <a:gd name="connsiteX3" fmla="*/ 64937 w 81438"/>
                  <a:gd name="connsiteY3" fmla="*/ 29361 h 124301"/>
                  <a:gd name="connsiteX4" fmla="*/ 80796 w 81438"/>
                  <a:gd name="connsiteY4" fmla="*/ 3215 h 124301"/>
                  <a:gd name="connsiteX5" fmla="*/ 3215 w 81438"/>
                  <a:gd name="connsiteY5" fmla="*/ 80796 h 124301"/>
                  <a:gd name="connsiteX6" fmla="*/ 13502 w 81438"/>
                  <a:gd name="connsiteY6" fmla="*/ 124944 h 12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438" h="124301">
                    <a:moveTo>
                      <a:pt x="13502" y="124944"/>
                    </a:moveTo>
                    <a:lnTo>
                      <a:pt x="13502" y="124944"/>
                    </a:lnTo>
                    <a:cubicBezTo>
                      <a:pt x="15645" y="119372"/>
                      <a:pt x="17788" y="113800"/>
                      <a:pt x="20360" y="108228"/>
                    </a:cubicBezTo>
                    <a:cubicBezTo>
                      <a:pt x="33218" y="80796"/>
                      <a:pt x="49506" y="55078"/>
                      <a:pt x="64937" y="29361"/>
                    </a:cubicBezTo>
                    <a:cubicBezTo>
                      <a:pt x="70080" y="20788"/>
                      <a:pt x="75652" y="11787"/>
                      <a:pt x="80796" y="3215"/>
                    </a:cubicBezTo>
                    <a:lnTo>
                      <a:pt x="3215" y="80796"/>
                    </a:lnTo>
                    <a:cubicBezTo>
                      <a:pt x="6644" y="94940"/>
                      <a:pt x="10073" y="109942"/>
                      <a:pt x="13502" y="1249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ABAD9F6-F223-40D8-B734-F12C64DC3C18}"/>
                </a:ext>
              </a:extLst>
            </p:cNvPr>
            <p:cNvSpPr/>
            <p:nvPr/>
          </p:nvSpPr>
          <p:spPr>
            <a:xfrm rot="17073752">
              <a:off x="2759498" y="3175470"/>
              <a:ext cx="4494267" cy="2058676"/>
            </a:xfrm>
            <a:custGeom>
              <a:avLst/>
              <a:gdLst>
                <a:gd name="connsiteX0" fmla="*/ 3231784 w 4494267"/>
                <a:gd name="connsiteY0" fmla="*/ 495877 h 2058676"/>
                <a:gd name="connsiteX1" fmla="*/ 3230687 w 4494267"/>
                <a:gd name="connsiteY1" fmla="*/ 495563 h 2058676"/>
                <a:gd name="connsiteX2" fmla="*/ 3225306 w 4494267"/>
                <a:gd name="connsiteY2" fmla="*/ 493954 h 2058676"/>
                <a:gd name="connsiteX3" fmla="*/ 3224953 w 4494267"/>
                <a:gd name="connsiteY3" fmla="*/ 494736 h 2058676"/>
                <a:gd name="connsiteX4" fmla="*/ 3226149 w 4494267"/>
                <a:gd name="connsiteY4" fmla="*/ 494938 h 2058676"/>
                <a:gd name="connsiteX5" fmla="*/ 4494267 w 4494267"/>
                <a:gd name="connsiteY5" fmla="*/ 450944 h 2058676"/>
                <a:gd name="connsiteX6" fmla="*/ 4481049 w 4494267"/>
                <a:gd name="connsiteY6" fmla="*/ 464916 h 2058676"/>
                <a:gd name="connsiteX7" fmla="*/ 4482305 w 4494267"/>
                <a:gd name="connsiteY7" fmla="*/ 466885 h 2058676"/>
                <a:gd name="connsiteX8" fmla="*/ 4485305 w 4494267"/>
                <a:gd name="connsiteY8" fmla="*/ 495439 h 2058676"/>
                <a:gd name="connsiteX9" fmla="*/ 4490627 w 4494267"/>
                <a:gd name="connsiteY9" fmla="*/ 521127 h 2058676"/>
                <a:gd name="connsiteX10" fmla="*/ 4493000 w 4494267"/>
                <a:gd name="connsiteY10" fmla="*/ 548696 h 2058676"/>
                <a:gd name="connsiteX11" fmla="*/ 4489886 w 4494267"/>
                <a:gd name="connsiteY11" fmla="*/ 558993 h 2058676"/>
                <a:gd name="connsiteX12" fmla="*/ 4486143 w 4494267"/>
                <a:gd name="connsiteY12" fmla="*/ 568305 h 2058676"/>
                <a:gd name="connsiteX13" fmla="*/ 4481063 w 4494267"/>
                <a:gd name="connsiteY13" fmla="*/ 579855 h 2058676"/>
                <a:gd name="connsiteX14" fmla="*/ 4476965 w 4494267"/>
                <a:gd name="connsiteY14" fmla="*/ 590779 h 2058676"/>
                <a:gd name="connsiteX15" fmla="*/ 4478684 w 4494267"/>
                <a:gd name="connsiteY15" fmla="*/ 602146 h 2058676"/>
                <a:gd name="connsiteX16" fmla="*/ 4481196 w 4494267"/>
                <a:gd name="connsiteY16" fmla="*/ 606083 h 2058676"/>
                <a:gd name="connsiteX17" fmla="*/ 4465987 w 4494267"/>
                <a:gd name="connsiteY17" fmla="*/ 606093 h 2058676"/>
                <a:gd name="connsiteX18" fmla="*/ 4455470 w 4494267"/>
                <a:gd name="connsiteY18" fmla="*/ 630806 h 2058676"/>
                <a:gd name="connsiteX19" fmla="*/ 4440071 w 4494267"/>
                <a:gd name="connsiteY19" fmla="*/ 651947 h 2058676"/>
                <a:gd name="connsiteX20" fmla="*/ 4434628 w 4494267"/>
                <a:gd name="connsiteY20" fmla="*/ 665541 h 2058676"/>
                <a:gd name="connsiteX21" fmla="*/ 4382957 w 4494267"/>
                <a:gd name="connsiteY21" fmla="*/ 715302 h 2058676"/>
                <a:gd name="connsiteX22" fmla="*/ 4353631 w 4494267"/>
                <a:gd name="connsiteY22" fmla="*/ 722920 h 2058676"/>
                <a:gd name="connsiteX23" fmla="*/ 4323946 w 4494267"/>
                <a:gd name="connsiteY23" fmla="*/ 736874 h 2058676"/>
                <a:gd name="connsiteX24" fmla="*/ 4291395 w 4494267"/>
                <a:gd name="connsiteY24" fmla="*/ 746562 h 2058676"/>
                <a:gd name="connsiteX25" fmla="*/ 4260537 w 4494267"/>
                <a:gd name="connsiteY25" fmla="*/ 752399 h 2058676"/>
                <a:gd name="connsiteX26" fmla="*/ 4232083 w 4494267"/>
                <a:gd name="connsiteY26" fmla="*/ 751164 h 2058676"/>
                <a:gd name="connsiteX27" fmla="*/ 4202728 w 4494267"/>
                <a:gd name="connsiteY27" fmla="*/ 746347 h 2058676"/>
                <a:gd name="connsiteX28" fmla="*/ 4200250 w 4494267"/>
                <a:gd name="connsiteY28" fmla="*/ 745605 h 2058676"/>
                <a:gd name="connsiteX29" fmla="*/ 4201095 w 4494267"/>
                <a:gd name="connsiteY29" fmla="*/ 748859 h 2058676"/>
                <a:gd name="connsiteX30" fmla="*/ 4189074 w 4494267"/>
                <a:gd name="connsiteY30" fmla="*/ 750867 h 2058676"/>
                <a:gd name="connsiteX31" fmla="*/ 4182934 w 4494267"/>
                <a:gd name="connsiteY31" fmla="*/ 751905 h 2058676"/>
                <a:gd name="connsiteX32" fmla="*/ 4181472 w 4494267"/>
                <a:gd name="connsiteY32" fmla="*/ 746231 h 2058676"/>
                <a:gd name="connsiteX33" fmla="*/ 4169856 w 4494267"/>
                <a:gd name="connsiteY33" fmla="*/ 748777 h 2058676"/>
                <a:gd name="connsiteX34" fmla="*/ 4171105 w 4494267"/>
                <a:gd name="connsiteY34" fmla="*/ 753583 h 2058676"/>
                <a:gd name="connsiteX35" fmla="*/ 4151560 w 4494267"/>
                <a:gd name="connsiteY35" fmla="*/ 755595 h 2058676"/>
                <a:gd name="connsiteX36" fmla="*/ 4150869 w 4494267"/>
                <a:gd name="connsiteY36" fmla="*/ 752937 h 2058676"/>
                <a:gd name="connsiteX37" fmla="*/ 4112310 w 4494267"/>
                <a:gd name="connsiteY37" fmla="*/ 761387 h 2058676"/>
                <a:gd name="connsiteX38" fmla="*/ 4054743 w 4494267"/>
                <a:gd name="connsiteY38" fmla="*/ 788454 h 2058676"/>
                <a:gd name="connsiteX39" fmla="*/ 3994759 w 4494267"/>
                <a:gd name="connsiteY39" fmla="*/ 831736 h 2058676"/>
                <a:gd name="connsiteX40" fmla="*/ 3988346 w 4494267"/>
                <a:gd name="connsiteY40" fmla="*/ 845099 h 2058676"/>
                <a:gd name="connsiteX41" fmla="*/ 3987576 w 4494267"/>
                <a:gd name="connsiteY41" fmla="*/ 842135 h 2058676"/>
                <a:gd name="connsiteX42" fmla="*/ 3978314 w 4494267"/>
                <a:gd name="connsiteY42" fmla="*/ 856913 h 2058676"/>
                <a:gd name="connsiteX43" fmla="*/ 3978990 w 4494267"/>
                <a:gd name="connsiteY43" fmla="*/ 859515 h 2058676"/>
                <a:gd name="connsiteX44" fmla="*/ 3971192 w 4494267"/>
                <a:gd name="connsiteY44" fmla="*/ 872410 h 2058676"/>
                <a:gd name="connsiteX45" fmla="*/ 3970433 w 4494267"/>
                <a:gd name="connsiteY45" fmla="*/ 869490 h 2058676"/>
                <a:gd name="connsiteX46" fmla="*/ 3961960 w 4494267"/>
                <a:gd name="connsiteY46" fmla="*/ 883010 h 2058676"/>
                <a:gd name="connsiteX47" fmla="*/ 3963017 w 4494267"/>
                <a:gd name="connsiteY47" fmla="*/ 887077 h 2058676"/>
                <a:gd name="connsiteX48" fmla="*/ 3936789 w 4494267"/>
                <a:gd name="connsiteY48" fmla="*/ 930961 h 2058676"/>
                <a:gd name="connsiteX49" fmla="*/ 3935686 w 4494267"/>
                <a:gd name="connsiteY49" fmla="*/ 926665 h 2058676"/>
                <a:gd name="connsiteX50" fmla="*/ 3927224 w 4494267"/>
                <a:gd name="connsiteY50" fmla="*/ 942423 h 2058676"/>
                <a:gd name="connsiteX51" fmla="*/ 3928092 w 4494267"/>
                <a:gd name="connsiteY51" fmla="*/ 945763 h 2058676"/>
                <a:gd name="connsiteX52" fmla="*/ 3922487 w 4494267"/>
                <a:gd name="connsiteY52" fmla="*/ 955301 h 2058676"/>
                <a:gd name="connsiteX53" fmla="*/ 3921777 w 4494267"/>
                <a:gd name="connsiteY53" fmla="*/ 952568 h 2058676"/>
                <a:gd name="connsiteX54" fmla="*/ 3913245 w 4494267"/>
                <a:gd name="connsiteY54" fmla="*/ 968456 h 2058676"/>
                <a:gd name="connsiteX55" fmla="*/ 3913712 w 4494267"/>
                <a:gd name="connsiteY55" fmla="*/ 968730 h 2058676"/>
                <a:gd name="connsiteX56" fmla="*/ 3910040 w 4494267"/>
                <a:gd name="connsiteY56" fmla="*/ 974980 h 2058676"/>
                <a:gd name="connsiteX57" fmla="*/ 3909813 w 4494267"/>
                <a:gd name="connsiteY57" fmla="*/ 974847 h 2058676"/>
                <a:gd name="connsiteX58" fmla="*/ 3903677 w 4494267"/>
                <a:gd name="connsiteY58" fmla="*/ 986274 h 2058676"/>
                <a:gd name="connsiteX59" fmla="*/ 3904455 w 4494267"/>
                <a:gd name="connsiteY59" fmla="*/ 986743 h 2058676"/>
                <a:gd name="connsiteX60" fmla="*/ 3899237 w 4494267"/>
                <a:gd name="connsiteY60" fmla="*/ 995625 h 2058676"/>
                <a:gd name="connsiteX61" fmla="*/ 3895439 w 4494267"/>
                <a:gd name="connsiteY61" fmla="*/ 1002464 h 2058676"/>
                <a:gd name="connsiteX62" fmla="*/ 3895093 w 4494267"/>
                <a:gd name="connsiteY62" fmla="*/ 1002261 h 2058676"/>
                <a:gd name="connsiteX63" fmla="*/ 3876817 w 4494267"/>
                <a:gd name="connsiteY63" fmla="*/ 1036294 h 2058676"/>
                <a:gd name="connsiteX64" fmla="*/ 3874160 w 4494267"/>
                <a:gd name="connsiteY64" fmla="*/ 1041571 h 2058676"/>
                <a:gd name="connsiteX65" fmla="*/ 3877761 w 4494267"/>
                <a:gd name="connsiteY65" fmla="*/ 1098678 h 2058676"/>
                <a:gd name="connsiteX66" fmla="*/ 3878360 w 4494267"/>
                <a:gd name="connsiteY66" fmla="*/ 1101945 h 2058676"/>
                <a:gd name="connsiteX67" fmla="*/ 3877952 w 4494267"/>
                <a:gd name="connsiteY67" fmla="*/ 1101705 h 2058676"/>
                <a:gd name="connsiteX68" fmla="*/ 3878908 w 4494267"/>
                <a:gd name="connsiteY68" fmla="*/ 1116871 h 2058676"/>
                <a:gd name="connsiteX69" fmla="*/ 3880534 w 4494267"/>
                <a:gd name="connsiteY69" fmla="*/ 1117826 h 2058676"/>
                <a:gd name="connsiteX70" fmla="*/ 3879686 w 4494267"/>
                <a:gd name="connsiteY70" fmla="*/ 1129200 h 2058676"/>
                <a:gd name="connsiteX71" fmla="*/ 3881907 w 4494267"/>
                <a:gd name="connsiteY71" fmla="*/ 1164420 h 2058676"/>
                <a:gd name="connsiteX72" fmla="*/ 3859632 w 4494267"/>
                <a:gd name="connsiteY72" fmla="*/ 1210494 h 2058676"/>
                <a:gd name="connsiteX73" fmla="*/ 3855244 w 4494267"/>
                <a:gd name="connsiteY73" fmla="*/ 1221112 h 2058676"/>
                <a:gd name="connsiteX74" fmla="*/ 3854664 w 4494267"/>
                <a:gd name="connsiteY74" fmla="*/ 1220771 h 2058676"/>
                <a:gd name="connsiteX75" fmla="*/ 3849249 w 4494267"/>
                <a:gd name="connsiteY75" fmla="*/ 1231970 h 2058676"/>
                <a:gd name="connsiteX76" fmla="*/ 3849785 w 4494267"/>
                <a:gd name="connsiteY76" fmla="*/ 1232286 h 2058676"/>
                <a:gd name="connsiteX77" fmla="*/ 3845359 w 4494267"/>
                <a:gd name="connsiteY77" fmla="*/ 1240016 h 2058676"/>
                <a:gd name="connsiteX78" fmla="*/ 3837261 w 4494267"/>
                <a:gd name="connsiteY78" fmla="*/ 1256766 h 2058676"/>
                <a:gd name="connsiteX79" fmla="*/ 3803482 w 4494267"/>
                <a:gd name="connsiteY79" fmla="*/ 1297597 h 2058676"/>
                <a:gd name="connsiteX80" fmla="*/ 3804082 w 4494267"/>
                <a:gd name="connsiteY80" fmla="*/ 1299903 h 2058676"/>
                <a:gd name="connsiteX81" fmla="*/ 3788155 w 4494267"/>
                <a:gd name="connsiteY81" fmla="*/ 1316125 h 2058676"/>
                <a:gd name="connsiteX82" fmla="*/ 3781955 w 4494267"/>
                <a:gd name="connsiteY82" fmla="*/ 1323620 h 2058676"/>
                <a:gd name="connsiteX83" fmla="*/ 3777911 w 4494267"/>
                <a:gd name="connsiteY83" fmla="*/ 1326559 h 2058676"/>
                <a:gd name="connsiteX84" fmla="*/ 3772122 w 4494267"/>
                <a:gd name="connsiteY84" fmla="*/ 1332455 h 2058676"/>
                <a:gd name="connsiteX85" fmla="*/ 3771753 w 4494267"/>
                <a:gd name="connsiteY85" fmla="*/ 1331034 h 2058676"/>
                <a:gd name="connsiteX86" fmla="*/ 3760968 w 4494267"/>
                <a:gd name="connsiteY86" fmla="*/ 1338874 h 2058676"/>
                <a:gd name="connsiteX87" fmla="*/ 3761671 w 4494267"/>
                <a:gd name="connsiteY87" fmla="*/ 1341581 h 2058676"/>
                <a:gd name="connsiteX88" fmla="*/ 3752477 w 4494267"/>
                <a:gd name="connsiteY88" fmla="*/ 1345045 h 2058676"/>
                <a:gd name="connsiteX89" fmla="*/ 3716618 w 4494267"/>
                <a:gd name="connsiteY89" fmla="*/ 1371107 h 2058676"/>
                <a:gd name="connsiteX90" fmla="*/ 3722342 w 4494267"/>
                <a:gd name="connsiteY90" fmla="*/ 1369357 h 2058676"/>
                <a:gd name="connsiteX91" fmla="*/ 3709751 w 4494267"/>
                <a:gd name="connsiteY91" fmla="*/ 1376100 h 2058676"/>
                <a:gd name="connsiteX92" fmla="*/ 3686863 w 4494267"/>
                <a:gd name="connsiteY92" fmla="*/ 1392735 h 2058676"/>
                <a:gd name="connsiteX93" fmla="*/ 3648849 w 4494267"/>
                <a:gd name="connsiteY93" fmla="*/ 1402610 h 2058676"/>
                <a:gd name="connsiteX94" fmla="*/ 3635993 w 4494267"/>
                <a:gd name="connsiteY94" fmla="*/ 1407258 h 2058676"/>
                <a:gd name="connsiteX95" fmla="*/ 3587255 w 4494267"/>
                <a:gd name="connsiteY95" fmla="*/ 1422288 h 2058676"/>
                <a:gd name="connsiteX96" fmla="*/ 3526384 w 4494267"/>
                <a:gd name="connsiteY96" fmla="*/ 1448693 h 2058676"/>
                <a:gd name="connsiteX97" fmla="*/ 3456477 w 4494267"/>
                <a:gd name="connsiteY97" fmla="*/ 1510056 h 2058676"/>
                <a:gd name="connsiteX98" fmla="*/ 3334657 w 4494267"/>
                <a:gd name="connsiteY98" fmla="*/ 1596890 h 2058676"/>
                <a:gd name="connsiteX99" fmla="*/ 3292143 w 4494267"/>
                <a:gd name="connsiteY99" fmla="*/ 1641381 h 2058676"/>
                <a:gd name="connsiteX100" fmla="*/ 3184772 w 4494267"/>
                <a:gd name="connsiteY100" fmla="*/ 1748431 h 2058676"/>
                <a:gd name="connsiteX101" fmla="*/ 3018184 w 4494267"/>
                <a:gd name="connsiteY101" fmla="*/ 1842453 h 2058676"/>
                <a:gd name="connsiteX102" fmla="*/ 2860400 w 4494267"/>
                <a:gd name="connsiteY102" fmla="*/ 1910239 h 2058676"/>
                <a:gd name="connsiteX103" fmla="*/ 2808802 w 4494267"/>
                <a:gd name="connsiteY103" fmla="*/ 1940589 h 2058676"/>
                <a:gd name="connsiteX104" fmla="*/ 2749049 w 4494267"/>
                <a:gd name="connsiteY104" fmla="*/ 1963390 h 2058676"/>
                <a:gd name="connsiteX105" fmla="*/ 2666676 w 4494267"/>
                <a:gd name="connsiteY105" fmla="*/ 1972677 h 2058676"/>
                <a:gd name="connsiteX106" fmla="*/ 2604343 w 4494267"/>
                <a:gd name="connsiteY106" fmla="*/ 1971556 h 2058676"/>
                <a:gd name="connsiteX107" fmla="*/ 2581716 w 4494267"/>
                <a:gd name="connsiteY107" fmla="*/ 1971988 h 2058676"/>
                <a:gd name="connsiteX108" fmla="*/ 2581497 w 4494267"/>
                <a:gd name="connsiteY108" fmla="*/ 1971145 h 2058676"/>
                <a:gd name="connsiteX109" fmla="*/ 2562455 w 4494267"/>
                <a:gd name="connsiteY109" fmla="*/ 1970803 h 2058676"/>
                <a:gd name="connsiteX110" fmla="*/ 2562740 w 4494267"/>
                <a:gd name="connsiteY110" fmla="*/ 1971901 h 2058676"/>
                <a:gd name="connsiteX111" fmla="*/ 2497694 w 4494267"/>
                <a:gd name="connsiteY111" fmla="*/ 1969639 h 2058676"/>
                <a:gd name="connsiteX112" fmla="*/ 2451315 w 4494267"/>
                <a:gd name="connsiteY112" fmla="*/ 1958202 h 2058676"/>
                <a:gd name="connsiteX113" fmla="*/ 2411158 w 4494267"/>
                <a:gd name="connsiteY113" fmla="*/ 1893898 h 2058676"/>
                <a:gd name="connsiteX114" fmla="*/ 2399463 w 4494267"/>
                <a:gd name="connsiteY114" fmla="*/ 1876561 h 2058676"/>
                <a:gd name="connsiteX115" fmla="*/ 2388359 w 4494267"/>
                <a:gd name="connsiteY115" fmla="*/ 1802735 h 2058676"/>
                <a:gd name="connsiteX116" fmla="*/ 2409087 w 4494267"/>
                <a:gd name="connsiteY116" fmla="*/ 1789276 h 2058676"/>
                <a:gd name="connsiteX117" fmla="*/ 2446613 w 4494267"/>
                <a:gd name="connsiteY117" fmla="*/ 1747227 h 2058676"/>
                <a:gd name="connsiteX118" fmla="*/ 2433988 w 4494267"/>
                <a:gd name="connsiteY118" fmla="*/ 1714171 h 2058676"/>
                <a:gd name="connsiteX119" fmla="*/ 2461297 w 4494267"/>
                <a:gd name="connsiteY119" fmla="*/ 1694964 h 2058676"/>
                <a:gd name="connsiteX120" fmla="*/ 2499252 w 4494267"/>
                <a:gd name="connsiteY120" fmla="*/ 1735659 h 2058676"/>
                <a:gd name="connsiteX121" fmla="*/ 2567619 w 4494267"/>
                <a:gd name="connsiteY121" fmla="*/ 1783610 h 2058676"/>
                <a:gd name="connsiteX122" fmla="*/ 2575571 w 4494267"/>
                <a:gd name="connsiteY122" fmla="*/ 1787397 h 2058676"/>
                <a:gd name="connsiteX123" fmla="*/ 2573744 w 4494267"/>
                <a:gd name="connsiteY123" fmla="*/ 1787872 h 2058676"/>
                <a:gd name="connsiteX124" fmla="*/ 2573469 w 4494267"/>
                <a:gd name="connsiteY124" fmla="*/ 1788076 h 2058676"/>
                <a:gd name="connsiteX125" fmla="*/ 2596822 w 4494267"/>
                <a:gd name="connsiteY125" fmla="*/ 1797029 h 2058676"/>
                <a:gd name="connsiteX126" fmla="*/ 2598043 w 4494267"/>
                <a:gd name="connsiteY126" fmla="*/ 1792876 h 2058676"/>
                <a:gd name="connsiteX127" fmla="*/ 2597798 w 4494267"/>
                <a:gd name="connsiteY127" fmla="*/ 1792493 h 2058676"/>
                <a:gd name="connsiteX128" fmla="*/ 2598149 w 4494267"/>
                <a:gd name="connsiteY128" fmla="*/ 1792517 h 2058676"/>
                <a:gd name="connsiteX129" fmla="*/ 2603255 w 4494267"/>
                <a:gd name="connsiteY129" fmla="*/ 1775171 h 2058676"/>
                <a:gd name="connsiteX130" fmla="*/ 2572702 w 4494267"/>
                <a:gd name="connsiteY130" fmla="*/ 1750809 h 2058676"/>
                <a:gd name="connsiteX131" fmla="*/ 2543670 w 4494267"/>
                <a:gd name="connsiteY131" fmla="*/ 1728233 h 2058676"/>
                <a:gd name="connsiteX132" fmla="*/ 2541663 w 4494267"/>
                <a:gd name="connsiteY132" fmla="*/ 1728755 h 2058676"/>
                <a:gd name="connsiteX133" fmla="*/ 2502834 w 4494267"/>
                <a:gd name="connsiteY133" fmla="*/ 1698275 h 2058676"/>
                <a:gd name="connsiteX134" fmla="*/ 2557220 w 4494267"/>
                <a:gd name="connsiteY134" fmla="*/ 1670467 h 2058676"/>
                <a:gd name="connsiteX135" fmla="*/ 2591641 w 4494267"/>
                <a:gd name="connsiteY135" fmla="*/ 1677744 h 2058676"/>
                <a:gd name="connsiteX136" fmla="*/ 2593821 w 4494267"/>
                <a:gd name="connsiteY136" fmla="*/ 1676687 h 2058676"/>
                <a:gd name="connsiteX137" fmla="*/ 2685184 w 4494267"/>
                <a:gd name="connsiteY137" fmla="*/ 1717550 h 2058676"/>
                <a:gd name="connsiteX138" fmla="*/ 2705196 w 4494267"/>
                <a:gd name="connsiteY138" fmla="*/ 1738114 h 2058676"/>
                <a:gd name="connsiteX139" fmla="*/ 2704067 w 4494267"/>
                <a:gd name="connsiteY139" fmla="*/ 1740034 h 2058676"/>
                <a:gd name="connsiteX140" fmla="*/ 2712268 w 4494267"/>
                <a:gd name="connsiteY140" fmla="*/ 1749798 h 2058676"/>
                <a:gd name="connsiteX141" fmla="*/ 2713913 w 4494267"/>
                <a:gd name="connsiteY141" fmla="*/ 1746998 h 2058676"/>
                <a:gd name="connsiteX142" fmla="*/ 2743639 w 4494267"/>
                <a:gd name="connsiteY142" fmla="*/ 1787150 h 2058676"/>
                <a:gd name="connsiteX143" fmla="*/ 2744180 w 4494267"/>
                <a:gd name="connsiteY143" fmla="*/ 1802402 h 2058676"/>
                <a:gd name="connsiteX144" fmla="*/ 2748062 w 4494267"/>
                <a:gd name="connsiteY144" fmla="*/ 1807014 h 2058676"/>
                <a:gd name="connsiteX145" fmla="*/ 2760887 w 4494267"/>
                <a:gd name="connsiteY145" fmla="*/ 1804302 h 2058676"/>
                <a:gd name="connsiteX146" fmla="*/ 2781999 w 4494267"/>
                <a:gd name="connsiteY146" fmla="*/ 1795438 h 2058676"/>
                <a:gd name="connsiteX147" fmla="*/ 2815418 w 4494267"/>
                <a:gd name="connsiteY147" fmla="*/ 1775619 h 2058676"/>
                <a:gd name="connsiteX148" fmla="*/ 2943383 w 4494267"/>
                <a:gd name="connsiteY148" fmla="*/ 1671692 h 2058676"/>
                <a:gd name="connsiteX149" fmla="*/ 2945939 w 4494267"/>
                <a:gd name="connsiteY149" fmla="*/ 1669163 h 2058676"/>
                <a:gd name="connsiteX150" fmla="*/ 2946759 w 4494267"/>
                <a:gd name="connsiteY150" fmla="*/ 1668950 h 2058676"/>
                <a:gd name="connsiteX151" fmla="*/ 2972059 w 4494267"/>
                <a:gd name="connsiteY151" fmla="*/ 1642031 h 2058676"/>
                <a:gd name="connsiteX152" fmla="*/ 3147004 w 4494267"/>
                <a:gd name="connsiteY152" fmla="*/ 1490390 h 2058676"/>
                <a:gd name="connsiteX153" fmla="*/ 3213132 w 4494267"/>
                <a:gd name="connsiteY153" fmla="*/ 1455179 h 2058676"/>
                <a:gd name="connsiteX154" fmla="*/ 3253081 w 4494267"/>
                <a:gd name="connsiteY154" fmla="*/ 1423650 h 2058676"/>
                <a:gd name="connsiteX155" fmla="*/ 3283110 w 4494267"/>
                <a:gd name="connsiteY155" fmla="*/ 1399949 h 2058676"/>
                <a:gd name="connsiteX156" fmla="*/ 3396147 w 4494267"/>
                <a:gd name="connsiteY156" fmla="*/ 1277807 h 2058676"/>
                <a:gd name="connsiteX157" fmla="*/ 3420587 w 4494267"/>
                <a:gd name="connsiteY157" fmla="*/ 1257101 h 2058676"/>
                <a:gd name="connsiteX158" fmla="*/ 3449641 w 4494267"/>
                <a:gd name="connsiteY158" fmla="*/ 1244885 h 2058676"/>
                <a:gd name="connsiteX159" fmla="*/ 3462496 w 4494267"/>
                <a:gd name="connsiteY159" fmla="*/ 1240060 h 2058676"/>
                <a:gd name="connsiteX160" fmla="*/ 3466766 w 4494267"/>
                <a:gd name="connsiteY160" fmla="*/ 1232794 h 2058676"/>
                <a:gd name="connsiteX161" fmla="*/ 3453473 w 4494267"/>
                <a:gd name="connsiteY161" fmla="*/ 1231727 h 2058676"/>
                <a:gd name="connsiteX162" fmla="*/ 3265511 w 4494267"/>
                <a:gd name="connsiteY162" fmla="*/ 1231688 h 2058676"/>
                <a:gd name="connsiteX163" fmla="*/ 3124293 w 4494267"/>
                <a:gd name="connsiteY163" fmla="*/ 1232038 h 2058676"/>
                <a:gd name="connsiteX164" fmla="*/ 2968538 w 4494267"/>
                <a:gd name="connsiteY164" fmla="*/ 1300762 h 2058676"/>
                <a:gd name="connsiteX165" fmla="*/ 2901549 w 4494267"/>
                <a:gd name="connsiteY165" fmla="*/ 1335029 h 2058676"/>
                <a:gd name="connsiteX166" fmla="*/ 2893062 w 4494267"/>
                <a:gd name="connsiteY166" fmla="*/ 1342309 h 2058676"/>
                <a:gd name="connsiteX167" fmla="*/ 2821546 w 4494267"/>
                <a:gd name="connsiteY167" fmla="*/ 1384254 h 2058676"/>
                <a:gd name="connsiteX168" fmla="*/ 2794881 w 4494267"/>
                <a:gd name="connsiteY168" fmla="*/ 1400974 h 2058676"/>
                <a:gd name="connsiteX169" fmla="*/ 2791009 w 4494267"/>
                <a:gd name="connsiteY169" fmla="*/ 1400078 h 2058676"/>
                <a:gd name="connsiteX170" fmla="*/ 2763853 w 4494267"/>
                <a:gd name="connsiteY170" fmla="*/ 1412221 h 2058676"/>
                <a:gd name="connsiteX171" fmla="*/ 2753446 w 4494267"/>
                <a:gd name="connsiteY171" fmla="*/ 1420657 h 2058676"/>
                <a:gd name="connsiteX172" fmla="*/ 2703842 w 4494267"/>
                <a:gd name="connsiteY172" fmla="*/ 1439675 h 2058676"/>
                <a:gd name="connsiteX173" fmla="*/ 2694998 w 4494267"/>
                <a:gd name="connsiteY173" fmla="*/ 1444497 h 2058676"/>
                <a:gd name="connsiteX174" fmla="*/ 2645070 w 4494267"/>
                <a:gd name="connsiteY174" fmla="*/ 1468042 h 2058676"/>
                <a:gd name="connsiteX175" fmla="*/ 2631728 w 4494267"/>
                <a:gd name="connsiteY175" fmla="*/ 1471756 h 2058676"/>
                <a:gd name="connsiteX176" fmla="*/ 2587050 w 4494267"/>
                <a:gd name="connsiteY176" fmla="*/ 1491005 h 2058676"/>
                <a:gd name="connsiteX177" fmla="*/ 2587777 w 4494267"/>
                <a:gd name="connsiteY177" fmla="*/ 1492125 h 2058676"/>
                <a:gd name="connsiteX178" fmla="*/ 2548326 w 4494267"/>
                <a:gd name="connsiteY178" fmla="*/ 1507690 h 2058676"/>
                <a:gd name="connsiteX179" fmla="*/ 2506186 w 4494267"/>
                <a:gd name="connsiteY179" fmla="*/ 1525845 h 2058676"/>
                <a:gd name="connsiteX180" fmla="*/ 2332355 w 4494267"/>
                <a:gd name="connsiteY180" fmla="*/ 1587154 h 2058676"/>
                <a:gd name="connsiteX181" fmla="*/ 2238027 w 4494267"/>
                <a:gd name="connsiteY181" fmla="*/ 1597395 h 2058676"/>
                <a:gd name="connsiteX182" fmla="*/ 2223267 w 4494267"/>
                <a:gd name="connsiteY182" fmla="*/ 1599639 h 2058676"/>
                <a:gd name="connsiteX183" fmla="*/ 2204035 w 4494267"/>
                <a:gd name="connsiteY183" fmla="*/ 1601085 h 2058676"/>
                <a:gd name="connsiteX184" fmla="*/ 2198849 w 4494267"/>
                <a:gd name="connsiteY184" fmla="*/ 1601648 h 2058676"/>
                <a:gd name="connsiteX185" fmla="*/ 2155662 w 4494267"/>
                <a:gd name="connsiteY185" fmla="*/ 1604722 h 2058676"/>
                <a:gd name="connsiteX186" fmla="*/ 2026976 w 4494267"/>
                <a:gd name="connsiteY186" fmla="*/ 1614397 h 2058676"/>
                <a:gd name="connsiteX187" fmla="*/ 1949995 w 4494267"/>
                <a:gd name="connsiteY187" fmla="*/ 1624919 h 2058676"/>
                <a:gd name="connsiteX188" fmla="*/ 1944308 w 4494267"/>
                <a:gd name="connsiteY188" fmla="*/ 1625560 h 2058676"/>
                <a:gd name="connsiteX189" fmla="*/ 1944274 w 4494267"/>
                <a:gd name="connsiteY189" fmla="*/ 1625429 h 2058676"/>
                <a:gd name="connsiteX190" fmla="*/ 1943817 w 4494267"/>
                <a:gd name="connsiteY190" fmla="*/ 1625503 h 2058676"/>
                <a:gd name="connsiteX191" fmla="*/ 1932079 w 4494267"/>
                <a:gd name="connsiteY191" fmla="*/ 1625693 h 2058676"/>
                <a:gd name="connsiteX192" fmla="*/ 1932277 w 4494267"/>
                <a:gd name="connsiteY192" fmla="*/ 1626456 h 2058676"/>
                <a:gd name="connsiteX193" fmla="*/ 1925811 w 4494267"/>
                <a:gd name="connsiteY193" fmla="*/ 1626069 h 2058676"/>
                <a:gd name="connsiteX194" fmla="*/ 1907179 w 4494267"/>
                <a:gd name="connsiteY194" fmla="*/ 1628971 h 2058676"/>
                <a:gd name="connsiteX195" fmla="*/ 1906289 w 4494267"/>
                <a:gd name="connsiteY195" fmla="*/ 1626112 h 2058676"/>
                <a:gd name="connsiteX196" fmla="*/ 1809304 w 4494267"/>
                <a:gd name="connsiteY196" fmla="*/ 1627685 h 2058676"/>
                <a:gd name="connsiteX197" fmla="*/ 1778907 w 4494267"/>
                <a:gd name="connsiteY197" fmla="*/ 1623143 h 2058676"/>
                <a:gd name="connsiteX198" fmla="*/ 1768726 w 4494267"/>
                <a:gd name="connsiteY198" fmla="*/ 1624001 h 2058676"/>
                <a:gd name="connsiteX199" fmla="*/ 1716894 w 4494267"/>
                <a:gd name="connsiteY199" fmla="*/ 1635306 h 2058676"/>
                <a:gd name="connsiteX200" fmla="*/ 1708016 w 4494267"/>
                <a:gd name="connsiteY200" fmla="*/ 1637612 h 2058676"/>
                <a:gd name="connsiteX201" fmla="*/ 1707523 w 4494267"/>
                <a:gd name="connsiteY201" fmla="*/ 1635714 h 2058676"/>
                <a:gd name="connsiteX202" fmla="*/ 1695704 w 4494267"/>
                <a:gd name="connsiteY202" fmla="*/ 1639572 h 2058676"/>
                <a:gd name="connsiteX203" fmla="*/ 1695937 w 4494267"/>
                <a:gd name="connsiteY203" fmla="*/ 1640470 h 2058676"/>
                <a:gd name="connsiteX204" fmla="*/ 1679828 w 4494267"/>
                <a:gd name="connsiteY204" fmla="*/ 1644756 h 2058676"/>
                <a:gd name="connsiteX205" fmla="*/ 1655285 w 4494267"/>
                <a:gd name="connsiteY205" fmla="*/ 1652769 h 2058676"/>
                <a:gd name="connsiteX206" fmla="*/ 1634350 w 4494267"/>
                <a:gd name="connsiteY206" fmla="*/ 1656855 h 2058676"/>
                <a:gd name="connsiteX207" fmla="*/ 1606775 w 4494267"/>
                <a:gd name="connsiteY207" fmla="*/ 1664191 h 2058676"/>
                <a:gd name="connsiteX208" fmla="*/ 1606291 w 4494267"/>
                <a:gd name="connsiteY208" fmla="*/ 1662331 h 2058676"/>
                <a:gd name="connsiteX209" fmla="*/ 1594090 w 4494267"/>
                <a:gd name="connsiteY209" fmla="*/ 1664712 h 2058676"/>
                <a:gd name="connsiteX210" fmla="*/ 1594901 w 4494267"/>
                <a:gd name="connsiteY210" fmla="*/ 1667833 h 2058676"/>
                <a:gd name="connsiteX211" fmla="*/ 1517828 w 4494267"/>
                <a:gd name="connsiteY211" fmla="*/ 1689806 h 2058676"/>
                <a:gd name="connsiteX212" fmla="*/ 1517372 w 4494267"/>
                <a:gd name="connsiteY212" fmla="*/ 1688052 h 2058676"/>
                <a:gd name="connsiteX213" fmla="*/ 1481251 w 4494267"/>
                <a:gd name="connsiteY213" fmla="*/ 1701587 h 2058676"/>
                <a:gd name="connsiteX214" fmla="*/ 1470972 w 4494267"/>
                <a:gd name="connsiteY214" fmla="*/ 1703139 h 2058676"/>
                <a:gd name="connsiteX215" fmla="*/ 1457592 w 4494267"/>
                <a:gd name="connsiteY215" fmla="*/ 1706848 h 2058676"/>
                <a:gd name="connsiteX216" fmla="*/ 1406842 w 4494267"/>
                <a:gd name="connsiteY216" fmla="*/ 1723934 h 2058676"/>
                <a:gd name="connsiteX217" fmla="*/ 1406464 w 4494267"/>
                <a:gd name="connsiteY217" fmla="*/ 1722480 h 2058676"/>
                <a:gd name="connsiteX218" fmla="*/ 1394274 w 4494267"/>
                <a:gd name="connsiteY218" fmla="*/ 1727048 h 2058676"/>
                <a:gd name="connsiteX219" fmla="*/ 1394447 w 4494267"/>
                <a:gd name="connsiteY219" fmla="*/ 1727711 h 2058676"/>
                <a:gd name="connsiteX220" fmla="*/ 1297821 w 4494267"/>
                <a:gd name="connsiteY220" fmla="*/ 1758108 h 2058676"/>
                <a:gd name="connsiteX221" fmla="*/ 1220292 w 4494267"/>
                <a:gd name="connsiteY221" fmla="*/ 1768068 h 2058676"/>
                <a:gd name="connsiteX222" fmla="*/ 1190091 w 4494267"/>
                <a:gd name="connsiteY222" fmla="*/ 1774882 h 2058676"/>
                <a:gd name="connsiteX223" fmla="*/ 732545 w 4494267"/>
                <a:gd name="connsiteY223" fmla="*/ 1800885 h 2058676"/>
                <a:gd name="connsiteX224" fmla="*/ 710434 w 4494267"/>
                <a:gd name="connsiteY224" fmla="*/ 1804848 h 2058676"/>
                <a:gd name="connsiteX225" fmla="*/ 704148 w 4494267"/>
                <a:gd name="connsiteY225" fmla="*/ 1806420 h 2058676"/>
                <a:gd name="connsiteX226" fmla="*/ 670903 w 4494267"/>
                <a:gd name="connsiteY226" fmla="*/ 1820073 h 2058676"/>
                <a:gd name="connsiteX227" fmla="*/ 603272 w 4494267"/>
                <a:gd name="connsiteY227" fmla="*/ 1844054 h 2058676"/>
                <a:gd name="connsiteX228" fmla="*/ 588820 w 4494267"/>
                <a:gd name="connsiteY228" fmla="*/ 1859236 h 2058676"/>
                <a:gd name="connsiteX229" fmla="*/ 587598 w 4494267"/>
                <a:gd name="connsiteY229" fmla="*/ 1858518 h 2058676"/>
                <a:gd name="connsiteX230" fmla="*/ 577772 w 4494267"/>
                <a:gd name="connsiteY230" fmla="*/ 1873391 h 2058676"/>
                <a:gd name="connsiteX231" fmla="*/ 577702 w 4494267"/>
                <a:gd name="connsiteY231" fmla="*/ 1873500 h 2058676"/>
                <a:gd name="connsiteX232" fmla="*/ 578091 w 4494267"/>
                <a:gd name="connsiteY232" fmla="*/ 1873729 h 2058676"/>
                <a:gd name="connsiteX233" fmla="*/ 575443 w 4494267"/>
                <a:gd name="connsiteY233" fmla="*/ 1877483 h 2058676"/>
                <a:gd name="connsiteX234" fmla="*/ 507987 w 4494267"/>
                <a:gd name="connsiteY234" fmla="*/ 1984756 h 2058676"/>
                <a:gd name="connsiteX235" fmla="*/ 502824 w 4494267"/>
                <a:gd name="connsiteY235" fmla="*/ 1990275 h 2058676"/>
                <a:gd name="connsiteX236" fmla="*/ 491660 w 4494267"/>
                <a:gd name="connsiteY236" fmla="*/ 2007685 h 2058676"/>
                <a:gd name="connsiteX237" fmla="*/ 493289 w 4494267"/>
                <a:gd name="connsiteY237" fmla="*/ 2008643 h 2058676"/>
                <a:gd name="connsiteX238" fmla="*/ 472684 w 4494267"/>
                <a:gd name="connsiteY238" fmla="*/ 2037687 h 2058676"/>
                <a:gd name="connsiteX239" fmla="*/ 472338 w 4494267"/>
                <a:gd name="connsiteY239" fmla="*/ 2037819 h 2058676"/>
                <a:gd name="connsiteX240" fmla="*/ 462841 w 4494267"/>
                <a:gd name="connsiteY240" fmla="*/ 2052632 h 2058676"/>
                <a:gd name="connsiteX241" fmla="*/ 424037 w 4494267"/>
                <a:gd name="connsiteY241" fmla="*/ 2058676 h 2058676"/>
                <a:gd name="connsiteX242" fmla="*/ 368233 w 4494267"/>
                <a:gd name="connsiteY242" fmla="*/ 1968200 h 2058676"/>
                <a:gd name="connsiteX243" fmla="*/ 363835 w 4494267"/>
                <a:gd name="connsiteY243" fmla="*/ 1960087 h 2058676"/>
                <a:gd name="connsiteX244" fmla="*/ 363890 w 4494267"/>
                <a:gd name="connsiteY244" fmla="*/ 1911366 h 2058676"/>
                <a:gd name="connsiteX245" fmla="*/ 362112 w 4494267"/>
                <a:gd name="connsiteY245" fmla="*/ 1910327 h 2058676"/>
                <a:gd name="connsiteX246" fmla="*/ 360473 w 4494267"/>
                <a:gd name="connsiteY246" fmla="*/ 1902948 h 2058676"/>
                <a:gd name="connsiteX247" fmla="*/ 366911 w 4494267"/>
                <a:gd name="connsiteY247" fmla="*/ 1855843 h 2058676"/>
                <a:gd name="connsiteX248" fmla="*/ 368505 w 4494267"/>
                <a:gd name="connsiteY248" fmla="*/ 1851248 h 2058676"/>
                <a:gd name="connsiteX249" fmla="*/ 373635 w 4494267"/>
                <a:gd name="connsiteY249" fmla="*/ 1850791 h 2058676"/>
                <a:gd name="connsiteX250" fmla="*/ 373845 w 4494267"/>
                <a:gd name="connsiteY250" fmla="*/ 1849310 h 2058676"/>
                <a:gd name="connsiteX251" fmla="*/ 392687 w 4494267"/>
                <a:gd name="connsiteY251" fmla="*/ 1810608 h 2058676"/>
                <a:gd name="connsiteX252" fmla="*/ 391202 w 4494267"/>
                <a:gd name="connsiteY252" fmla="*/ 1807724 h 2058676"/>
                <a:gd name="connsiteX253" fmla="*/ 395639 w 4494267"/>
                <a:gd name="connsiteY253" fmla="*/ 1804544 h 2058676"/>
                <a:gd name="connsiteX254" fmla="*/ 409481 w 4494267"/>
                <a:gd name="connsiteY254" fmla="*/ 1776112 h 2058676"/>
                <a:gd name="connsiteX255" fmla="*/ 436423 w 4494267"/>
                <a:gd name="connsiteY255" fmla="*/ 1740672 h 2058676"/>
                <a:gd name="connsiteX256" fmla="*/ 442763 w 4494267"/>
                <a:gd name="connsiteY256" fmla="*/ 1734496 h 2058676"/>
                <a:gd name="connsiteX257" fmla="*/ 444929 w 4494267"/>
                <a:gd name="connsiteY257" fmla="*/ 1730218 h 2058676"/>
                <a:gd name="connsiteX258" fmla="*/ 446313 w 4494267"/>
                <a:gd name="connsiteY258" fmla="*/ 1731037 h 2058676"/>
                <a:gd name="connsiteX259" fmla="*/ 459491 w 4494267"/>
                <a:gd name="connsiteY259" fmla="*/ 1718199 h 2058676"/>
                <a:gd name="connsiteX260" fmla="*/ 456055 w 4494267"/>
                <a:gd name="connsiteY260" fmla="*/ 1716179 h 2058676"/>
                <a:gd name="connsiteX261" fmla="*/ 470347 w 4494267"/>
                <a:gd name="connsiteY261" fmla="*/ 1707141 h 2058676"/>
                <a:gd name="connsiteX262" fmla="*/ 478495 w 4494267"/>
                <a:gd name="connsiteY262" fmla="*/ 1693274 h 2058676"/>
                <a:gd name="connsiteX263" fmla="*/ 527663 w 4494267"/>
                <a:gd name="connsiteY263" fmla="*/ 1680501 h 2058676"/>
                <a:gd name="connsiteX264" fmla="*/ 577704 w 4494267"/>
                <a:gd name="connsiteY264" fmla="*/ 1672708 h 2058676"/>
                <a:gd name="connsiteX265" fmla="*/ 577809 w 4494267"/>
                <a:gd name="connsiteY265" fmla="*/ 1672006 h 2058676"/>
                <a:gd name="connsiteX266" fmla="*/ 577470 w 4494267"/>
                <a:gd name="connsiteY266" fmla="*/ 1670702 h 2058676"/>
                <a:gd name="connsiteX267" fmla="*/ 582817 w 4494267"/>
                <a:gd name="connsiteY267" fmla="*/ 1668755 h 2058676"/>
                <a:gd name="connsiteX268" fmla="*/ 615484 w 4494267"/>
                <a:gd name="connsiteY268" fmla="*/ 1666824 h 2058676"/>
                <a:gd name="connsiteX269" fmla="*/ 614296 w 4494267"/>
                <a:gd name="connsiteY269" fmla="*/ 1662249 h 2058676"/>
                <a:gd name="connsiteX270" fmla="*/ 634282 w 4494267"/>
                <a:gd name="connsiteY270" fmla="*/ 1663897 h 2058676"/>
                <a:gd name="connsiteX271" fmla="*/ 644075 w 4494267"/>
                <a:gd name="connsiteY271" fmla="*/ 1662372 h 2058676"/>
                <a:gd name="connsiteX272" fmla="*/ 724617 w 4494267"/>
                <a:gd name="connsiteY272" fmla="*/ 1657052 h 2058676"/>
                <a:gd name="connsiteX273" fmla="*/ 733522 w 4494267"/>
                <a:gd name="connsiteY273" fmla="*/ 1655740 h 2058676"/>
                <a:gd name="connsiteX274" fmla="*/ 826951 w 4494267"/>
                <a:gd name="connsiteY274" fmla="*/ 1638463 h 2058676"/>
                <a:gd name="connsiteX275" fmla="*/ 828471 w 4494267"/>
                <a:gd name="connsiteY275" fmla="*/ 1635876 h 2058676"/>
                <a:gd name="connsiteX276" fmla="*/ 843141 w 4494267"/>
                <a:gd name="connsiteY276" fmla="*/ 1630114 h 2058676"/>
                <a:gd name="connsiteX277" fmla="*/ 849203 w 4494267"/>
                <a:gd name="connsiteY277" fmla="*/ 1627704 h 2058676"/>
                <a:gd name="connsiteX278" fmla="*/ 849867 w 4494267"/>
                <a:gd name="connsiteY278" fmla="*/ 1630258 h 2058676"/>
                <a:gd name="connsiteX279" fmla="*/ 867058 w 4494267"/>
                <a:gd name="connsiteY279" fmla="*/ 1622399 h 2058676"/>
                <a:gd name="connsiteX280" fmla="*/ 866474 w 4494267"/>
                <a:gd name="connsiteY280" fmla="*/ 1620149 h 2058676"/>
                <a:gd name="connsiteX281" fmla="*/ 888046 w 4494267"/>
                <a:gd name="connsiteY281" fmla="*/ 1610922 h 2058676"/>
                <a:gd name="connsiteX282" fmla="*/ 888483 w 4494267"/>
                <a:gd name="connsiteY282" fmla="*/ 1612603 h 2058676"/>
                <a:gd name="connsiteX283" fmla="*/ 905424 w 4494267"/>
                <a:gd name="connsiteY283" fmla="*/ 1604857 h 2058676"/>
                <a:gd name="connsiteX284" fmla="*/ 905124 w 4494267"/>
                <a:gd name="connsiteY284" fmla="*/ 1603700 h 2058676"/>
                <a:gd name="connsiteX285" fmla="*/ 912617 w 4494267"/>
                <a:gd name="connsiteY285" fmla="*/ 1600360 h 2058676"/>
                <a:gd name="connsiteX286" fmla="*/ 912898 w 4494267"/>
                <a:gd name="connsiteY286" fmla="*/ 1601440 h 2058676"/>
                <a:gd name="connsiteX287" fmla="*/ 930088 w 4494267"/>
                <a:gd name="connsiteY287" fmla="*/ 1593580 h 2058676"/>
                <a:gd name="connsiteX288" fmla="*/ 929887 w 4494267"/>
                <a:gd name="connsiteY288" fmla="*/ 1592807 h 2058676"/>
                <a:gd name="connsiteX289" fmla="*/ 946896 w 4494267"/>
                <a:gd name="connsiteY289" fmla="*/ 1585322 h 2058676"/>
                <a:gd name="connsiteX290" fmla="*/ 947434 w 4494267"/>
                <a:gd name="connsiteY290" fmla="*/ 1585650 h 2058676"/>
                <a:gd name="connsiteX291" fmla="*/ 957995 w 4494267"/>
                <a:gd name="connsiteY291" fmla="*/ 1580821 h 2058676"/>
                <a:gd name="connsiteX292" fmla="*/ 992803 w 4494267"/>
                <a:gd name="connsiteY292" fmla="*/ 1565755 h 2058676"/>
                <a:gd name="connsiteX293" fmla="*/ 993097 w 4494267"/>
                <a:gd name="connsiteY293" fmla="*/ 1564679 h 2058676"/>
                <a:gd name="connsiteX294" fmla="*/ 1009062 w 4494267"/>
                <a:gd name="connsiteY294" fmla="*/ 1557465 h 2058676"/>
                <a:gd name="connsiteX295" fmla="*/ 1009354 w 4494267"/>
                <a:gd name="connsiteY295" fmla="*/ 1558592 h 2058676"/>
                <a:gd name="connsiteX296" fmla="*/ 1032154 w 4494267"/>
                <a:gd name="connsiteY296" fmla="*/ 1548723 h 2058676"/>
                <a:gd name="connsiteX297" fmla="*/ 1031940 w 4494267"/>
                <a:gd name="connsiteY297" fmla="*/ 1547898 h 2058676"/>
                <a:gd name="connsiteX298" fmla="*/ 1057487 w 4494267"/>
                <a:gd name="connsiteY298" fmla="*/ 1536802 h 2058676"/>
                <a:gd name="connsiteX299" fmla="*/ 1057710 w 4494267"/>
                <a:gd name="connsiteY299" fmla="*/ 1537662 h 2058676"/>
                <a:gd name="connsiteX300" fmla="*/ 1091785 w 4494267"/>
                <a:gd name="connsiteY300" fmla="*/ 1522913 h 2058676"/>
                <a:gd name="connsiteX301" fmla="*/ 1091504 w 4494267"/>
                <a:gd name="connsiteY301" fmla="*/ 1521833 h 2058676"/>
                <a:gd name="connsiteX302" fmla="*/ 1099067 w 4494267"/>
                <a:gd name="connsiteY302" fmla="*/ 1518754 h 2058676"/>
                <a:gd name="connsiteX303" fmla="*/ 1105913 w 4494267"/>
                <a:gd name="connsiteY303" fmla="*/ 1516139 h 2058676"/>
                <a:gd name="connsiteX304" fmla="*/ 1106067 w 4494267"/>
                <a:gd name="connsiteY304" fmla="*/ 1516731 h 2058676"/>
                <a:gd name="connsiteX305" fmla="*/ 1121314 w 4494267"/>
                <a:gd name="connsiteY305" fmla="*/ 1510132 h 2058676"/>
                <a:gd name="connsiteX306" fmla="*/ 1129617 w 4494267"/>
                <a:gd name="connsiteY306" fmla="*/ 1508679 h 2058676"/>
                <a:gd name="connsiteX307" fmla="*/ 1129323 w 4494267"/>
                <a:gd name="connsiteY307" fmla="*/ 1507549 h 2058676"/>
                <a:gd name="connsiteX308" fmla="*/ 1147262 w 4494267"/>
                <a:gd name="connsiteY308" fmla="*/ 1501495 h 2058676"/>
                <a:gd name="connsiteX309" fmla="*/ 1146654 w 4494267"/>
                <a:gd name="connsiteY309" fmla="*/ 1505697 h 2058676"/>
                <a:gd name="connsiteX310" fmla="*/ 1162839 w 4494267"/>
                <a:gd name="connsiteY310" fmla="*/ 1502864 h 2058676"/>
                <a:gd name="connsiteX311" fmla="*/ 1186135 w 4494267"/>
                <a:gd name="connsiteY311" fmla="*/ 1494056 h 2058676"/>
                <a:gd name="connsiteX312" fmla="*/ 1187513 w 4494267"/>
                <a:gd name="connsiteY312" fmla="*/ 1493852 h 2058676"/>
                <a:gd name="connsiteX313" fmla="*/ 1186835 w 4494267"/>
                <a:gd name="connsiteY313" fmla="*/ 1492888 h 2058676"/>
                <a:gd name="connsiteX314" fmla="*/ 1216698 w 4494267"/>
                <a:gd name="connsiteY314" fmla="*/ 1488753 h 2058676"/>
                <a:gd name="connsiteX315" fmla="*/ 1216894 w 4494267"/>
                <a:gd name="connsiteY315" fmla="*/ 1489506 h 2058676"/>
                <a:gd name="connsiteX316" fmla="*/ 1228973 w 4494267"/>
                <a:gd name="connsiteY316" fmla="*/ 1487720 h 2058676"/>
                <a:gd name="connsiteX317" fmla="*/ 1228923 w 4494267"/>
                <a:gd name="connsiteY317" fmla="*/ 1487528 h 2058676"/>
                <a:gd name="connsiteX318" fmla="*/ 1231816 w 4494267"/>
                <a:gd name="connsiteY318" fmla="*/ 1487300 h 2058676"/>
                <a:gd name="connsiteX319" fmla="*/ 1262329 w 4494267"/>
                <a:gd name="connsiteY319" fmla="*/ 1482786 h 2058676"/>
                <a:gd name="connsiteX320" fmla="*/ 1280061 w 4494267"/>
                <a:gd name="connsiteY320" fmla="*/ 1484408 h 2058676"/>
                <a:gd name="connsiteX321" fmla="*/ 1342217 w 4494267"/>
                <a:gd name="connsiteY321" fmla="*/ 1481600 h 2058676"/>
                <a:gd name="connsiteX322" fmla="*/ 1342195 w 4494267"/>
                <a:gd name="connsiteY322" fmla="*/ 1481515 h 2058676"/>
                <a:gd name="connsiteX323" fmla="*/ 1376304 w 4494267"/>
                <a:gd name="connsiteY323" fmla="*/ 1476556 h 2058676"/>
                <a:gd name="connsiteX324" fmla="*/ 1388224 w 4494267"/>
                <a:gd name="connsiteY324" fmla="*/ 1479523 h 2058676"/>
                <a:gd name="connsiteX325" fmla="*/ 1395889 w 4494267"/>
                <a:gd name="connsiteY325" fmla="*/ 1479176 h 2058676"/>
                <a:gd name="connsiteX326" fmla="*/ 1400987 w 4494267"/>
                <a:gd name="connsiteY326" fmla="*/ 1476081 h 2058676"/>
                <a:gd name="connsiteX327" fmla="*/ 1400288 w 4494267"/>
                <a:gd name="connsiteY327" fmla="*/ 1473392 h 2058676"/>
                <a:gd name="connsiteX328" fmla="*/ 1406300 w 4494267"/>
                <a:gd name="connsiteY328" fmla="*/ 1472855 h 2058676"/>
                <a:gd name="connsiteX329" fmla="*/ 1430763 w 4494267"/>
                <a:gd name="connsiteY329" fmla="*/ 1458004 h 2058676"/>
                <a:gd name="connsiteX330" fmla="*/ 1455796 w 4494267"/>
                <a:gd name="connsiteY330" fmla="*/ 1448661 h 2058676"/>
                <a:gd name="connsiteX331" fmla="*/ 1475096 w 4494267"/>
                <a:gd name="connsiteY331" fmla="*/ 1438406 h 2058676"/>
                <a:gd name="connsiteX332" fmla="*/ 1475082 w 4494267"/>
                <a:gd name="connsiteY332" fmla="*/ 1438354 h 2058676"/>
                <a:gd name="connsiteX333" fmla="*/ 1483546 w 4494267"/>
                <a:gd name="connsiteY333" fmla="*/ 1433916 h 2058676"/>
                <a:gd name="connsiteX334" fmla="*/ 1528505 w 4494267"/>
                <a:gd name="connsiteY334" fmla="*/ 1410026 h 2058676"/>
                <a:gd name="connsiteX335" fmla="*/ 1638183 w 4494267"/>
                <a:gd name="connsiteY335" fmla="*/ 1373010 h 2058676"/>
                <a:gd name="connsiteX336" fmla="*/ 1664247 w 4494267"/>
                <a:gd name="connsiteY336" fmla="*/ 1368191 h 2058676"/>
                <a:gd name="connsiteX337" fmla="*/ 1690708 w 4494267"/>
                <a:gd name="connsiteY337" fmla="*/ 1354266 h 2058676"/>
                <a:gd name="connsiteX338" fmla="*/ 1733481 w 4494267"/>
                <a:gd name="connsiteY338" fmla="*/ 1339890 h 2058676"/>
                <a:gd name="connsiteX339" fmla="*/ 1736285 w 4494267"/>
                <a:gd name="connsiteY339" fmla="*/ 1338723 h 2058676"/>
                <a:gd name="connsiteX340" fmla="*/ 1736117 w 4494267"/>
                <a:gd name="connsiteY340" fmla="*/ 1339005 h 2058676"/>
                <a:gd name="connsiteX341" fmla="*/ 1753489 w 4494267"/>
                <a:gd name="connsiteY341" fmla="*/ 1333166 h 2058676"/>
                <a:gd name="connsiteX342" fmla="*/ 1754087 w 4494267"/>
                <a:gd name="connsiteY342" fmla="*/ 1332148 h 2058676"/>
                <a:gd name="connsiteX343" fmla="*/ 1793622 w 4494267"/>
                <a:gd name="connsiteY343" fmla="*/ 1319105 h 2058676"/>
                <a:gd name="connsiteX344" fmla="*/ 1805273 w 4494267"/>
                <a:gd name="connsiteY344" fmla="*/ 1314599 h 2058676"/>
                <a:gd name="connsiteX345" fmla="*/ 1805155 w 4494267"/>
                <a:gd name="connsiteY345" fmla="*/ 1314142 h 2058676"/>
                <a:gd name="connsiteX346" fmla="*/ 1823989 w 4494267"/>
                <a:gd name="connsiteY346" fmla="*/ 1307708 h 2058676"/>
                <a:gd name="connsiteX347" fmla="*/ 1839797 w 4494267"/>
                <a:gd name="connsiteY347" fmla="*/ 1304796 h 2058676"/>
                <a:gd name="connsiteX348" fmla="*/ 1841278 w 4494267"/>
                <a:gd name="connsiteY348" fmla="*/ 1304287 h 2058676"/>
                <a:gd name="connsiteX349" fmla="*/ 1850942 w 4494267"/>
                <a:gd name="connsiteY349" fmla="*/ 1298346 h 2058676"/>
                <a:gd name="connsiteX350" fmla="*/ 1851145 w 4494267"/>
                <a:gd name="connsiteY350" fmla="*/ 1298274 h 2058676"/>
                <a:gd name="connsiteX351" fmla="*/ 1868502 w 4494267"/>
                <a:gd name="connsiteY351" fmla="*/ 1287696 h 2058676"/>
                <a:gd name="connsiteX352" fmla="*/ 1984689 w 4494267"/>
                <a:gd name="connsiteY352" fmla="*/ 1253684 h 2058676"/>
                <a:gd name="connsiteX353" fmla="*/ 1986362 w 4494267"/>
                <a:gd name="connsiteY353" fmla="*/ 1253132 h 2058676"/>
                <a:gd name="connsiteX354" fmla="*/ 1986445 w 4494267"/>
                <a:gd name="connsiteY354" fmla="*/ 1253451 h 2058676"/>
                <a:gd name="connsiteX355" fmla="*/ 1998446 w 4494267"/>
                <a:gd name="connsiteY355" fmla="*/ 1250289 h 2058676"/>
                <a:gd name="connsiteX356" fmla="*/ 1998102 w 4494267"/>
                <a:gd name="connsiteY356" fmla="*/ 1248966 h 2058676"/>
                <a:gd name="connsiteX357" fmla="*/ 2040640 w 4494267"/>
                <a:gd name="connsiteY357" fmla="*/ 1235686 h 2058676"/>
                <a:gd name="connsiteX358" fmla="*/ 2040666 w 4494267"/>
                <a:gd name="connsiteY358" fmla="*/ 1235784 h 2058676"/>
                <a:gd name="connsiteX359" fmla="*/ 2146816 w 4494267"/>
                <a:gd name="connsiteY359" fmla="*/ 1199314 h 2058676"/>
                <a:gd name="connsiteX360" fmla="*/ 2270368 w 4494267"/>
                <a:gd name="connsiteY360" fmla="*/ 1145796 h 2058676"/>
                <a:gd name="connsiteX361" fmla="*/ 2268701 w 4494267"/>
                <a:gd name="connsiteY361" fmla="*/ 1139379 h 2058676"/>
                <a:gd name="connsiteX362" fmla="*/ 2261099 w 4494267"/>
                <a:gd name="connsiteY362" fmla="*/ 1137679 h 2058676"/>
                <a:gd name="connsiteX363" fmla="*/ 2173906 w 4494267"/>
                <a:gd name="connsiteY363" fmla="*/ 1114931 h 2058676"/>
                <a:gd name="connsiteX364" fmla="*/ 2140427 w 4494267"/>
                <a:gd name="connsiteY364" fmla="*/ 1105879 h 2058676"/>
                <a:gd name="connsiteX365" fmla="*/ 2140476 w 4494267"/>
                <a:gd name="connsiteY365" fmla="*/ 1106066 h 2058676"/>
                <a:gd name="connsiteX366" fmla="*/ 2138706 w 4494267"/>
                <a:gd name="connsiteY366" fmla="*/ 1105690 h 2058676"/>
                <a:gd name="connsiteX367" fmla="*/ 2138847 w 4494267"/>
                <a:gd name="connsiteY367" fmla="*/ 1105451 h 2058676"/>
                <a:gd name="connsiteX368" fmla="*/ 2121444 w 4494267"/>
                <a:gd name="connsiteY368" fmla="*/ 1100746 h 2058676"/>
                <a:gd name="connsiteX369" fmla="*/ 2103612 w 4494267"/>
                <a:gd name="connsiteY369" fmla="*/ 1097020 h 2058676"/>
                <a:gd name="connsiteX370" fmla="*/ 2106322 w 4494267"/>
                <a:gd name="connsiteY370" fmla="*/ 1099053 h 2058676"/>
                <a:gd name="connsiteX371" fmla="*/ 2069845 w 4494267"/>
                <a:gd name="connsiteY371" fmla="*/ 1089963 h 2058676"/>
                <a:gd name="connsiteX372" fmla="*/ 2069535 w 4494267"/>
                <a:gd name="connsiteY372" fmla="*/ 1090491 h 2058676"/>
                <a:gd name="connsiteX373" fmla="*/ 2060617 w 4494267"/>
                <a:gd name="connsiteY373" fmla="*/ 1088348 h 2058676"/>
                <a:gd name="connsiteX374" fmla="*/ 2060781 w 4494267"/>
                <a:gd name="connsiteY374" fmla="*/ 1088069 h 2058676"/>
                <a:gd name="connsiteX375" fmla="*/ 2026115 w 4494267"/>
                <a:gd name="connsiteY375" fmla="*/ 1078917 h 2058676"/>
                <a:gd name="connsiteX376" fmla="*/ 2026588 w 4494267"/>
                <a:gd name="connsiteY376" fmla="*/ 1078112 h 2058676"/>
                <a:gd name="connsiteX377" fmla="*/ 2014574 w 4494267"/>
                <a:gd name="connsiteY377" fmla="*/ 1074082 h 2058676"/>
                <a:gd name="connsiteX378" fmla="*/ 2001969 w 4494267"/>
                <a:gd name="connsiteY378" fmla="*/ 1071809 h 2058676"/>
                <a:gd name="connsiteX379" fmla="*/ 2002929 w 4494267"/>
                <a:gd name="connsiteY379" fmla="*/ 1070176 h 2058676"/>
                <a:gd name="connsiteX380" fmla="*/ 1990917 w 4494267"/>
                <a:gd name="connsiteY380" fmla="*/ 1066146 h 2058676"/>
                <a:gd name="connsiteX381" fmla="*/ 1965871 w 4494267"/>
                <a:gd name="connsiteY381" fmla="*/ 1059448 h 2058676"/>
                <a:gd name="connsiteX382" fmla="*/ 1966658 w 4494267"/>
                <a:gd name="connsiteY382" fmla="*/ 1058108 h 2058676"/>
                <a:gd name="connsiteX383" fmla="*/ 1954497 w 4494267"/>
                <a:gd name="connsiteY383" fmla="*/ 1054705 h 2058676"/>
                <a:gd name="connsiteX384" fmla="*/ 1954184 w 4494267"/>
                <a:gd name="connsiteY384" fmla="*/ 1055237 h 2058676"/>
                <a:gd name="connsiteX385" fmla="*/ 1948931 w 4494267"/>
                <a:gd name="connsiteY385" fmla="*/ 1053256 h 2058676"/>
                <a:gd name="connsiteX386" fmla="*/ 1948986 w 4494267"/>
                <a:gd name="connsiteY386" fmla="*/ 1053163 h 2058676"/>
                <a:gd name="connsiteX387" fmla="*/ 1936268 w 4494267"/>
                <a:gd name="connsiteY387" fmla="*/ 1049605 h 2058676"/>
                <a:gd name="connsiteX388" fmla="*/ 1877044 w 4494267"/>
                <a:gd name="connsiteY388" fmla="*/ 1031191 h 2058676"/>
                <a:gd name="connsiteX389" fmla="*/ 1857642 w 4494267"/>
                <a:gd name="connsiteY389" fmla="*/ 1019341 h 2058676"/>
                <a:gd name="connsiteX390" fmla="*/ 1845813 w 4494267"/>
                <a:gd name="connsiteY390" fmla="*/ 1012403 h 2058676"/>
                <a:gd name="connsiteX391" fmla="*/ 1771662 w 4494267"/>
                <a:gd name="connsiteY391" fmla="*/ 980293 h 2058676"/>
                <a:gd name="connsiteX392" fmla="*/ 1628642 w 4494267"/>
                <a:gd name="connsiteY392" fmla="*/ 931879 h 2058676"/>
                <a:gd name="connsiteX393" fmla="*/ 1501649 w 4494267"/>
                <a:gd name="connsiteY393" fmla="*/ 904387 h 2058676"/>
                <a:gd name="connsiteX394" fmla="*/ 1477161 w 4494267"/>
                <a:gd name="connsiteY394" fmla="*/ 901226 h 2058676"/>
                <a:gd name="connsiteX395" fmla="*/ 1476496 w 4494267"/>
                <a:gd name="connsiteY395" fmla="*/ 901267 h 2058676"/>
                <a:gd name="connsiteX396" fmla="*/ 1278322 w 4494267"/>
                <a:gd name="connsiteY396" fmla="*/ 855662 h 2058676"/>
                <a:gd name="connsiteX397" fmla="*/ 1271556 w 4494267"/>
                <a:gd name="connsiteY397" fmla="*/ 855720 h 2058676"/>
                <a:gd name="connsiteX398" fmla="*/ 1272329 w 4494267"/>
                <a:gd name="connsiteY398" fmla="*/ 856373 h 2058676"/>
                <a:gd name="connsiteX399" fmla="*/ 1264925 w 4494267"/>
                <a:gd name="connsiteY399" fmla="*/ 855778 h 2058676"/>
                <a:gd name="connsiteX400" fmla="*/ 1252758 w 4494267"/>
                <a:gd name="connsiteY400" fmla="*/ 855884 h 2058676"/>
                <a:gd name="connsiteX401" fmla="*/ 1198333 w 4494267"/>
                <a:gd name="connsiteY401" fmla="*/ 856885 h 2058676"/>
                <a:gd name="connsiteX402" fmla="*/ 1182006 w 4494267"/>
                <a:gd name="connsiteY402" fmla="*/ 857171 h 2058676"/>
                <a:gd name="connsiteX403" fmla="*/ 1171842 w 4494267"/>
                <a:gd name="connsiteY403" fmla="*/ 857950 h 2058676"/>
                <a:gd name="connsiteX404" fmla="*/ 1171148 w 4494267"/>
                <a:gd name="connsiteY404" fmla="*/ 857360 h 2058676"/>
                <a:gd name="connsiteX405" fmla="*/ 1151574 w 4494267"/>
                <a:gd name="connsiteY405" fmla="*/ 857702 h 2058676"/>
                <a:gd name="connsiteX406" fmla="*/ 1153533 w 4494267"/>
                <a:gd name="connsiteY406" fmla="*/ 859362 h 2058676"/>
                <a:gd name="connsiteX407" fmla="*/ 1124374 w 4494267"/>
                <a:gd name="connsiteY407" fmla="*/ 861920 h 2058676"/>
                <a:gd name="connsiteX408" fmla="*/ 1122588 w 4494267"/>
                <a:gd name="connsiteY408" fmla="*/ 860405 h 2058676"/>
                <a:gd name="connsiteX409" fmla="*/ 1106319 w 4494267"/>
                <a:gd name="connsiteY409" fmla="*/ 863372 h 2058676"/>
                <a:gd name="connsiteX410" fmla="*/ 1106725 w 4494267"/>
                <a:gd name="connsiteY410" fmla="*/ 863718 h 2058676"/>
                <a:gd name="connsiteX411" fmla="*/ 1102587 w 4494267"/>
                <a:gd name="connsiteY411" fmla="*/ 864052 h 2058676"/>
                <a:gd name="connsiteX412" fmla="*/ 1072371 w 4494267"/>
                <a:gd name="connsiteY412" fmla="*/ 869561 h 2058676"/>
                <a:gd name="connsiteX413" fmla="*/ 1041887 w 4494267"/>
                <a:gd name="connsiteY413" fmla="*/ 867695 h 2058676"/>
                <a:gd name="connsiteX414" fmla="*/ 1021770 w 4494267"/>
                <a:gd name="connsiteY414" fmla="*/ 868228 h 2058676"/>
                <a:gd name="connsiteX415" fmla="*/ 1017254 w 4494267"/>
                <a:gd name="connsiteY415" fmla="*/ 868007 h 2058676"/>
                <a:gd name="connsiteX416" fmla="*/ 1014937 w 4494267"/>
                <a:gd name="connsiteY416" fmla="*/ 866044 h 2058676"/>
                <a:gd name="connsiteX417" fmla="*/ 992089 w 4494267"/>
                <a:gd name="connsiteY417" fmla="*/ 864645 h 2058676"/>
                <a:gd name="connsiteX418" fmla="*/ 987587 w 4494267"/>
                <a:gd name="connsiteY418" fmla="*/ 863126 h 2058676"/>
                <a:gd name="connsiteX419" fmla="*/ 967265 w 4494267"/>
                <a:gd name="connsiteY419" fmla="*/ 863600 h 2058676"/>
                <a:gd name="connsiteX420" fmla="*/ 965524 w 4494267"/>
                <a:gd name="connsiteY420" fmla="*/ 863411 h 2058676"/>
                <a:gd name="connsiteX421" fmla="*/ 966709 w 4494267"/>
                <a:gd name="connsiteY421" fmla="*/ 864415 h 2058676"/>
                <a:gd name="connsiteX422" fmla="*/ 943509 w 4494267"/>
                <a:gd name="connsiteY422" fmla="*/ 861037 h 2058676"/>
                <a:gd name="connsiteX423" fmla="*/ 923877 w 4494267"/>
                <a:gd name="connsiteY423" fmla="*/ 858919 h 2058676"/>
                <a:gd name="connsiteX424" fmla="*/ 894087 w 4494267"/>
                <a:gd name="connsiteY424" fmla="*/ 851825 h 2058676"/>
                <a:gd name="connsiteX425" fmla="*/ 818176 w 4494267"/>
                <a:gd name="connsiteY425" fmla="*/ 835550 h 2058676"/>
                <a:gd name="connsiteX426" fmla="*/ 731427 w 4494267"/>
                <a:gd name="connsiteY426" fmla="*/ 808473 h 2058676"/>
                <a:gd name="connsiteX427" fmla="*/ 715181 w 4494267"/>
                <a:gd name="connsiteY427" fmla="*/ 800743 h 2058676"/>
                <a:gd name="connsiteX428" fmla="*/ 693946 w 4494267"/>
                <a:gd name="connsiteY428" fmla="*/ 797529 h 2058676"/>
                <a:gd name="connsiteX429" fmla="*/ 656337 w 4494267"/>
                <a:gd name="connsiteY429" fmla="*/ 791141 h 2058676"/>
                <a:gd name="connsiteX430" fmla="*/ 587008 w 4494267"/>
                <a:gd name="connsiteY430" fmla="*/ 779732 h 2058676"/>
                <a:gd name="connsiteX431" fmla="*/ 490979 w 4494267"/>
                <a:gd name="connsiteY431" fmla="*/ 766973 h 2058676"/>
                <a:gd name="connsiteX432" fmla="*/ 448714 w 4494267"/>
                <a:gd name="connsiteY432" fmla="*/ 767362 h 2058676"/>
                <a:gd name="connsiteX433" fmla="*/ 447063 w 4494267"/>
                <a:gd name="connsiteY433" fmla="*/ 768401 h 2058676"/>
                <a:gd name="connsiteX434" fmla="*/ 445355 w 4494267"/>
                <a:gd name="connsiteY434" fmla="*/ 770423 h 2058676"/>
                <a:gd name="connsiteX435" fmla="*/ 402128 w 4494267"/>
                <a:gd name="connsiteY435" fmla="*/ 808739 h 2058676"/>
                <a:gd name="connsiteX436" fmla="*/ 342125 w 4494267"/>
                <a:gd name="connsiteY436" fmla="*/ 830242 h 2058676"/>
                <a:gd name="connsiteX437" fmla="*/ 341138 w 4494267"/>
                <a:gd name="connsiteY437" fmla="*/ 830705 h 2058676"/>
                <a:gd name="connsiteX438" fmla="*/ 338425 w 4494267"/>
                <a:gd name="connsiteY438" fmla="*/ 831432 h 2058676"/>
                <a:gd name="connsiteX439" fmla="*/ 336788 w 4494267"/>
                <a:gd name="connsiteY439" fmla="*/ 831958 h 2058676"/>
                <a:gd name="connsiteX440" fmla="*/ 336159 w 4494267"/>
                <a:gd name="connsiteY440" fmla="*/ 832039 h 2058676"/>
                <a:gd name="connsiteX441" fmla="*/ 319770 w 4494267"/>
                <a:gd name="connsiteY441" fmla="*/ 836431 h 2058676"/>
                <a:gd name="connsiteX442" fmla="*/ 297608 w 4494267"/>
                <a:gd name="connsiteY442" fmla="*/ 835883 h 2058676"/>
                <a:gd name="connsiteX443" fmla="*/ 267905 w 4494267"/>
                <a:gd name="connsiteY443" fmla="*/ 810139 h 2058676"/>
                <a:gd name="connsiteX444" fmla="*/ 264693 w 4494267"/>
                <a:gd name="connsiteY444" fmla="*/ 808105 h 2058676"/>
                <a:gd name="connsiteX445" fmla="*/ 257466 w 4494267"/>
                <a:gd name="connsiteY445" fmla="*/ 792373 h 2058676"/>
                <a:gd name="connsiteX446" fmla="*/ 238216 w 4494267"/>
                <a:gd name="connsiteY446" fmla="*/ 759611 h 2058676"/>
                <a:gd name="connsiteX447" fmla="*/ 242302 w 4494267"/>
                <a:gd name="connsiteY447" fmla="*/ 759272 h 2058676"/>
                <a:gd name="connsiteX448" fmla="*/ 233838 w 4494267"/>
                <a:gd name="connsiteY448" fmla="*/ 741750 h 2058676"/>
                <a:gd name="connsiteX449" fmla="*/ 232491 w 4494267"/>
                <a:gd name="connsiteY449" fmla="*/ 741866 h 2058676"/>
                <a:gd name="connsiteX450" fmla="*/ 229483 w 4494267"/>
                <a:gd name="connsiteY450" fmla="*/ 742091 h 2058676"/>
                <a:gd name="connsiteX451" fmla="*/ 209790 w 4494267"/>
                <a:gd name="connsiteY451" fmla="*/ 699544 h 2058676"/>
                <a:gd name="connsiteX452" fmla="*/ 209820 w 4494267"/>
                <a:gd name="connsiteY452" fmla="*/ 699549 h 2058676"/>
                <a:gd name="connsiteX453" fmla="*/ 207425 w 4494267"/>
                <a:gd name="connsiteY453" fmla="*/ 696451 h 2058676"/>
                <a:gd name="connsiteX454" fmla="*/ 193053 w 4494267"/>
                <a:gd name="connsiteY454" fmla="*/ 679982 h 2058676"/>
                <a:gd name="connsiteX455" fmla="*/ 183840 w 4494267"/>
                <a:gd name="connsiteY455" fmla="*/ 670695 h 2058676"/>
                <a:gd name="connsiteX456" fmla="*/ 174831 w 4494267"/>
                <a:gd name="connsiteY456" fmla="*/ 669047 h 2058676"/>
                <a:gd name="connsiteX457" fmla="*/ 152840 w 4494267"/>
                <a:gd name="connsiteY457" fmla="*/ 654135 h 2058676"/>
                <a:gd name="connsiteX458" fmla="*/ 127920 w 4494267"/>
                <a:gd name="connsiteY458" fmla="*/ 640819 h 2058676"/>
                <a:gd name="connsiteX459" fmla="*/ 128811 w 4494267"/>
                <a:gd name="connsiteY459" fmla="*/ 639766 h 2058676"/>
                <a:gd name="connsiteX460" fmla="*/ 106370 w 4494267"/>
                <a:gd name="connsiteY460" fmla="*/ 631152 h 2058676"/>
                <a:gd name="connsiteX461" fmla="*/ 49542 w 4494267"/>
                <a:gd name="connsiteY461" fmla="*/ 601567 h 2058676"/>
                <a:gd name="connsiteX462" fmla="*/ 44720 w 4494267"/>
                <a:gd name="connsiteY462" fmla="*/ 588925 h 2058676"/>
                <a:gd name="connsiteX463" fmla="*/ 39832 w 4494267"/>
                <a:gd name="connsiteY463" fmla="*/ 577203 h 2058676"/>
                <a:gd name="connsiteX464" fmla="*/ 37741 w 4494267"/>
                <a:gd name="connsiteY464" fmla="*/ 574392 h 2058676"/>
                <a:gd name="connsiteX465" fmla="*/ 35295 w 4494267"/>
                <a:gd name="connsiteY465" fmla="*/ 566325 h 2058676"/>
                <a:gd name="connsiteX466" fmla="*/ 33571 w 4494267"/>
                <a:gd name="connsiteY466" fmla="*/ 562188 h 2058676"/>
                <a:gd name="connsiteX467" fmla="*/ 21921 w 4494267"/>
                <a:gd name="connsiteY467" fmla="*/ 534130 h 2058676"/>
                <a:gd name="connsiteX468" fmla="*/ 11762 w 4494267"/>
                <a:gd name="connsiteY468" fmla="*/ 510329 h 2058676"/>
                <a:gd name="connsiteX469" fmla="*/ 6381 w 4494267"/>
                <a:gd name="connsiteY469" fmla="*/ 500994 h 2058676"/>
                <a:gd name="connsiteX470" fmla="*/ 6013 w 4494267"/>
                <a:gd name="connsiteY470" fmla="*/ 499384 h 2058676"/>
                <a:gd name="connsiteX471" fmla="*/ 5764 w 4494267"/>
                <a:gd name="connsiteY471" fmla="*/ 498908 h 2058676"/>
                <a:gd name="connsiteX472" fmla="*/ 23 w 4494267"/>
                <a:gd name="connsiteY472" fmla="*/ 473122 h 2058676"/>
                <a:gd name="connsiteX473" fmla="*/ 2516 w 4494267"/>
                <a:gd name="connsiteY473" fmla="*/ 459227 h 2058676"/>
                <a:gd name="connsiteX474" fmla="*/ 5630 w 4494267"/>
                <a:gd name="connsiteY474" fmla="*/ 441525 h 2058676"/>
                <a:gd name="connsiteX475" fmla="*/ 5256 w 4494267"/>
                <a:gd name="connsiteY475" fmla="*/ 429359 h 2058676"/>
                <a:gd name="connsiteX476" fmla="*/ 7749 w 4494267"/>
                <a:gd name="connsiteY476" fmla="*/ 416691 h 2058676"/>
                <a:gd name="connsiteX477" fmla="*/ 14242 w 4494267"/>
                <a:gd name="connsiteY477" fmla="*/ 406495 h 2058676"/>
                <a:gd name="connsiteX478" fmla="*/ 17638 w 4494267"/>
                <a:gd name="connsiteY478" fmla="*/ 393223 h 2058676"/>
                <a:gd name="connsiteX479" fmla="*/ 24776 w 4494267"/>
                <a:gd name="connsiteY479" fmla="*/ 381907 h 2058676"/>
                <a:gd name="connsiteX480" fmla="*/ 83140 w 4494267"/>
                <a:gd name="connsiteY480" fmla="*/ 424837 h 2058676"/>
                <a:gd name="connsiteX481" fmla="*/ 83498 w 4494267"/>
                <a:gd name="connsiteY481" fmla="*/ 425248 h 2058676"/>
                <a:gd name="connsiteX482" fmla="*/ 141545 w 4494267"/>
                <a:gd name="connsiteY482" fmla="*/ 478686 h 2058676"/>
                <a:gd name="connsiteX483" fmla="*/ 272776 w 4494267"/>
                <a:gd name="connsiteY483" fmla="*/ 548780 h 2058676"/>
                <a:gd name="connsiteX484" fmla="*/ 289391 w 4494267"/>
                <a:gd name="connsiteY484" fmla="*/ 556415 h 2058676"/>
                <a:gd name="connsiteX485" fmla="*/ 443920 w 4494267"/>
                <a:gd name="connsiteY485" fmla="*/ 612158 h 2058676"/>
                <a:gd name="connsiteX486" fmla="*/ 717403 w 4494267"/>
                <a:gd name="connsiteY486" fmla="*/ 618142 h 2058676"/>
                <a:gd name="connsiteX487" fmla="*/ 730228 w 4494267"/>
                <a:gd name="connsiteY487" fmla="*/ 618039 h 2058676"/>
                <a:gd name="connsiteX488" fmla="*/ 816857 w 4494267"/>
                <a:gd name="connsiteY488" fmla="*/ 613750 h 2058676"/>
                <a:gd name="connsiteX489" fmla="*/ 816569 w 4494267"/>
                <a:gd name="connsiteY489" fmla="*/ 614009 h 2058676"/>
                <a:gd name="connsiteX490" fmla="*/ 843664 w 4494267"/>
                <a:gd name="connsiteY490" fmla="*/ 612469 h 2058676"/>
                <a:gd name="connsiteX491" fmla="*/ 843541 w 4494267"/>
                <a:gd name="connsiteY491" fmla="*/ 612392 h 2058676"/>
                <a:gd name="connsiteX492" fmla="*/ 953670 w 4494267"/>
                <a:gd name="connsiteY492" fmla="*/ 606081 h 2058676"/>
                <a:gd name="connsiteX493" fmla="*/ 953820 w 4494267"/>
                <a:gd name="connsiteY493" fmla="*/ 606209 h 2058676"/>
                <a:gd name="connsiteX494" fmla="*/ 971262 w 4494267"/>
                <a:gd name="connsiteY494" fmla="*/ 605218 h 2058676"/>
                <a:gd name="connsiteX495" fmla="*/ 970933 w 4494267"/>
                <a:gd name="connsiteY495" fmla="*/ 604940 h 2058676"/>
                <a:gd name="connsiteX496" fmla="*/ 993429 w 4494267"/>
                <a:gd name="connsiteY496" fmla="*/ 603556 h 2058676"/>
                <a:gd name="connsiteX497" fmla="*/ 1069455 w 4494267"/>
                <a:gd name="connsiteY497" fmla="*/ 595790 h 2058676"/>
                <a:gd name="connsiteX498" fmla="*/ 1118626 w 4494267"/>
                <a:gd name="connsiteY498" fmla="*/ 593111 h 2058676"/>
                <a:gd name="connsiteX499" fmla="*/ 1128519 w 4494267"/>
                <a:gd name="connsiteY499" fmla="*/ 593583 h 2058676"/>
                <a:gd name="connsiteX500" fmla="*/ 1158279 w 4494267"/>
                <a:gd name="connsiteY500" fmla="*/ 579405 h 2058676"/>
                <a:gd name="connsiteX501" fmla="*/ 1237406 w 4494267"/>
                <a:gd name="connsiteY501" fmla="*/ 564977 h 2058676"/>
                <a:gd name="connsiteX502" fmla="*/ 1317689 w 4494267"/>
                <a:gd name="connsiteY502" fmla="*/ 569893 h 2058676"/>
                <a:gd name="connsiteX503" fmla="*/ 1341698 w 4494267"/>
                <a:gd name="connsiteY503" fmla="*/ 577995 h 2058676"/>
                <a:gd name="connsiteX504" fmla="*/ 1457010 w 4494267"/>
                <a:gd name="connsiteY504" fmla="*/ 597357 h 2058676"/>
                <a:gd name="connsiteX505" fmla="*/ 1694520 w 4494267"/>
                <a:gd name="connsiteY505" fmla="*/ 624336 h 2058676"/>
                <a:gd name="connsiteX506" fmla="*/ 1699355 w 4494267"/>
                <a:gd name="connsiteY506" fmla="*/ 627095 h 2058676"/>
                <a:gd name="connsiteX507" fmla="*/ 1719045 w 4494267"/>
                <a:gd name="connsiteY507" fmla="*/ 623627 h 2058676"/>
                <a:gd name="connsiteX508" fmla="*/ 1721115 w 4494267"/>
                <a:gd name="connsiteY508" fmla="*/ 620493 h 2058676"/>
                <a:gd name="connsiteX509" fmla="*/ 1748118 w 4494267"/>
                <a:gd name="connsiteY509" fmla="*/ 617220 h 2058676"/>
                <a:gd name="connsiteX510" fmla="*/ 2076801 w 4494267"/>
                <a:gd name="connsiteY510" fmla="*/ 590063 h 2058676"/>
                <a:gd name="connsiteX511" fmla="*/ 2315630 w 4494267"/>
                <a:gd name="connsiteY511" fmla="*/ 603306 h 2058676"/>
                <a:gd name="connsiteX512" fmla="*/ 2331801 w 4494267"/>
                <a:gd name="connsiteY512" fmla="*/ 604071 h 2058676"/>
                <a:gd name="connsiteX513" fmla="*/ 2489382 w 4494267"/>
                <a:gd name="connsiteY513" fmla="*/ 645477 h 2058676"/>
                <a:gd name="connsiteX514" fmla="*/ 2618121 w 4494267"/>
                <a:gd name="connsiteY514" fmla="*/ 649745 h 2058676"/>
                <a:gd name="connsiteX515" fmla="*/ 2670169 w 4494267"/>
                <a:gd name="connsiteY515" fmla="*/ 638732 h 2058676"/>
                <a:gd name="connsiteX516" fmla="*/ 2728838 w 4494267"/>
                <a:gd name="connsiteY516" fmla="*/ 622098 h 2058676"/>
                <a:gd name="connsiteX517" fmla="*/ 2728066 w 4494267"/>
                <a:gd name="connsiteY517" fmla="*/ 623411 h 2058676"/>
                <a:gd name="connsiteX518" fmla="*/ 2761414 w 4494267"/>
                <a:gd name="connsiteY518" fmla="*/ 613035 h 2058676"/>
                <a:gd name="connsiteX519" fmla="*/ 2881043 w 4494267"/>
                <a:gd name="connsiteY519" fmla="*/ 587954 h 2058676"/>
                <a:gd name="connsiteX520" fmla="*/ 2928034 w 4494267"/>
                <a:gd name="connsiteY520" fmla="*/ 583396 h 2058676"/>
                <a:gd name="connsiteX521" fmla="*/ 2930013 w 4494267"/>
                <a:gd name="connsiteY521" fmla="*/ 582949 h 2058676"/>
                <a:gd name="connsiteX522" fmla="*/ 2929807 w 4494267"/>
                <a:gd name="connsiteY522" fmla="*/ 582432 h 2058676"/>
                <a:gd name="connsiteX523" fmla="*/ 2966705 w 4494267"/>
                <a:gd name="connsiteY523" fmla="*/ 574094 h 2058676"/>
                <a:gd name="connsiteX524" fmla="*/ 3213652 w 4494267"/>
                <a:gd name="connsiteY524" fmla="*/ 492825 h 2058676"/>
                <a:gd name="connsiteX525" fmla="*/ 3214588 w 4494267"/>
                <a:gd name="connsiteY525" fmla="*/ 490750 h 2058676"/>
                <a:gd name="connsiteX526" fmla="*/ 3196290 w 4494267"/>
                <a:gd name="connsiteY526" fmla="*/ 484956 h 2058676"/>
                <a:gd name="connsiteX527" fmla="*/ 3195237 w 4494267"/>
                <a:gd name="connsiteY527" fmla="*/ 487278 h 2058676"/>
                <a:gd name="connsiteX528" fmla="*/ 3173358 w 4494267"/>
                <a:gd name="connsiteY528" fmla="*/ 484600 h 2058676"/>
                <a:gd name="connsiteX529" fmla="*/ 3115569 w 4494267"/>
                <a:gd name="connsiteY529" fmla="*/ 461706 h 2058676"/>
                <a:gd name="connsiteX530" fmla="*/ 3117419 w 4494267"/>
                <a:gd name="connsiteY530" fmla="*/ 457597 h 2058676"/>
                <a:gd name="connsiteX531" fmla="*/ 3102607 w 4494267"/>
                <a:gd name="connsiteY531" fmla="*/ 454465 h 2058676"/>
                <a:gd name="connsiteX532" fmla="*/ 3100616 w 4494267"/>
                <a:gd name="connsiteY532" fmla="*/ 452012 h 2058676"/>
                <a:gd name="connsiteX533" fmla="*/ 3100369 w 4494267"/>
                <a:gd name="connsiteY533" fmla="*/ 452554 h 2058676"/>
                <a:gd name="connsiteX534" fmla="*/ 3071278 w 4494267"/>
                <a:gd name="connsiteY534" fmla="*/ 432083 h 2058676"/>
                <a:gd name="connsiteX535" fmla="*/ 3056229 w 4494267"/>
                <a:gd name="connsiteY535" fmla="*/ 426089 h 2058676"/>
                <a:gd name="connsiteX536" fmla="*/ 2924096 w 4494267"/>
                <a:gd name="connsiteY536" fmla="*/ 383704 h 2058676"/>
                <a:gd name="connsiteX537" fmla="*/ 2881428 w 4494267"/>
                <a:gd name="connsiteY537" fmla="*/ 376271 h 2058676"/>
                <a:gd name="connsiteX538" fmla="*/ 2846462 w 4494267"/>
                <a:gd name="connsiteY538" fmla="*/ 377420 h 2058676"/>
                <a:gd name="connsiteX539" fmla="*/ 2704039 w 4494267"/>
                <a:gd name="connsiteY539" fmla="*/ 332629 h 2058676"/>
                <a:gd name="connsiteX540" fmla="*/ 2574679 w 4494267"/>
                <a:gd name="connsiteY540" fmla="*/ 243485 h 2058676"/>
                <a:gd name="connsiteX541" fmla="*/ 2573647 w 4494267"/>
                <a:gd name="connsiteY541" fmla="*/ 245723 h 2058676"/>
                <a:gd name="connsiteX542" fmla="*/ 2538309 w 4494267"/>
                <a:gd name="connsiteY542" fmla="*/ 226196 h 2058676"/>
                <a:gd name="connsiteX543" fmla="*/ 2537881 w 4494267"/>
                <a:gd name="connsiteY543" fmla="*/ 227142 h 2058676"/>
                <a:gd name="connsiteX544" fmla="*/ 2518552 w 4494267"/>
                <a:gd name="connsiteY544" fmla="*/ 217111 h 2058676"/>
                <a:gd name="connsiteX545" fmla="*/ 2518665 w 4494267"/>
                <a:gd name="connsiteY545" fmla="*/ 216859 h 2058676"/>
                <a:gd name="connsiteX546" fmla="*/ 2397632 w 4494267"/>
                <a:gd name="connsiteY546" fmla="*/ 159325 h 2058676"/>
                <a:gd name="connsiteX547" fmla="*/ 2396920 w 4494267"/>
                <a:gd name="connsiteY547" fmla="*/ 160911 h 2058676"/>
                <a:gd name="connsiteX548" fmla="*/ 2383627 w 4494267"/>
                <a:gd name="connsiteY548" fmla="*/ 152667 h 2058676"/>
                <a:gd name="connsiteX549" fmla="*/ 2380314 w 4494267"/>
                <a:gd name="connsiteY549" fmla="*/ 154526 h 2058676"/>
                <a:gd name="connsiteX550" fmla="*/ 2375449 w 4494267"/>
                <a:gd name="connsiteY550" fmla="*/ 160577 h 2058676"/>
                <a:gd name="connsiteX551" fmla="*/ 2327022 w 4494267"/>
                <a:gd name="connsiteY551" fmla="*/ 194219 h 2058676"/>
                <a:gd name="connsiteX552" fmla="*/ 2316034 w 4494267"/>
                <a:gd name="connsiteY552" fmla="*/ 198219 h 2058676"/>
                <a:gd name="connsiteX553" fmla="*/ 2310534 w 4494267"/>
                <a:gd name="connsiteY553" fmla="*/ 201748 h 2058676"/>
                <a:gd name="connsiteX554" fmla="*/ 2311366 w 4494267"/>
                <a:gd name="connsiteY554" fmla="*/ 199918 h 2058676"/>
                <a:gd name="connsiteX555" fmla="*/ 2294327 w 4494267"/>
                <a:gd name="connsiteY555" fmla="*/ 206121 h 2058676"/>
                <a:gd name="connsiteX556" fmla="*/ 2293834 w 4494267"/>
                <a:gd name="connsiteY556" fmla="*/ 207201 h 2058676"/>
                <a:gd name="connsiteX557" fmla="*/ 2288848 w 4494267"/>
                <a:gd name="connsiteY557" fmla="*/ 208115 h 2058676"/>
                <a:gd name="connsiteX558" fmla="*/ 2269297 w 4494267"/>
                <a:gd name="connsiteY558" fmla="*/ 215232 h 2058676"/>
                <a:gd name="connsiteX559" fmla="*/ 2208171 w 4494267"/>
                <a:gd name="connsiteY559" fmla="*/ 238797 h 2058676"/>
                <a:gd name="connsiteX560" fmla="*/ 2206650 w 4494267"/>
                <a:gd name="connsiteY560" fmla="*/ 239606 h 2058676"/>
                <a:gd name="connsiteX561" fmla="*/ 2206421 w 4494267"/>
                <a:gd name="connsiteY561" fmla="*/ 239471 h 2058676"/>
                <a:gd name="connsiteX562" fmla="*/ 2168998 w 4494267"/>
                <a:gd name="connsiteY562" fmla="*/ 257750 h 2058676"/>
                <a:gd name="connsiteX563" fmla="*/ 2136251 w 4494267"/>
                <a:gd name="connsiteY563" fmla="*/ 261517 h 2058676"/>
                <a:gd name="connsiteX564" fmla="*/ 2126763 w 4494267"/>
                <a:gd name="connsiteY564" fmla="*/ 261475 h 2058676"/>
                <a:gd name="connsiteX565" fmla="*/ 2110855 w 4494267"/>
                <a:gd name="connsiteY565" fmla="*/ 246375 h 2058676"/>
                <a:gd name="connsiteX566" fmla="*/ 2114066 w 4494267"/>
                <a:gd name="connsiteY566" fmla="*/ 225473 h 2058676"/>
                <a:gd name="connsiteX567" fmla="*/ 2198588 w 4494267"/>
                <a:gd name="connsiteY567" fmla="*/ 166724 h 2058676"/>
                <a:gd name="connsiteX568" fmla="*/ 2204740 w 4494267"/>
                <a:gd name="connsiteY568" fmla="*/ 157358 h 2058676"/>
                <a:gd name="connsiteX569" fmla="*/ 2202622 w 4494267"/>
                <a:gd name="connsiteY569" fmla="*/ 155278 h 2058676"/>
                <a:gd name="connsiteX570" fmla="*/ 2191642 w 4494267"/>
                <a:gd name="connsiteY570" fmla="*/ 125552 h 2058676"/>
                <a:gd name="connsiteX571" fmla="*/ 2170901 w 4494267"/>
                <a:gd name="connsiteY571" fmla="*/ 108013 h 2058676"/>
                <a:gd name="connsiteX572" fmla="*/ 2140945 w 4494267"/>
                <a:gd name="connsiteY572" fmla="*/ 110067 h 2058676"/>
                <a:gd name="connsiteX573" fmla="*/ 2139118 w 4494267"/>
                <a:gd name="connsiteY573" fmla="*/ 110541 h 2058676"/>
                <a:gd name="connsiteX574" fmla="*/ 2139284 w 4494267"/>
                <a:gd name="connsiteY574" fmla="*/ 110177 h 2058676"/>
                <a:gd name="connsiteX575" fmla="*/ 2134085 w 4494267"/>
                <a:gd name="connsiteY575" fmla="*/ 112163 h 2058676"/>
                <a:gd name="connsiteX576" fmla="*/ 2118982 w 4494267"/>
                <a:gd name="connsiteY576" fmla="*/ 133996 h 2058676"/>
                <a:gd name="connsiteX577" fmla="*/ 2117154 w 4494267"/>
                <a:gd name="connsiteY577" fmla="*/ 137107 h 2058676"/>
                <a:gd name="connsiteX578" fmla="*/ 2082198 w 4494267"/>
                <a:gd name="connsiteY578" fmla="*/ 183870 h 2058676"/>
                <a:gd name="connsiteX579" fmla="*/ 2077167 w 4494267"/>
                <a:gd name="connsiteY579" fmla="*/ 186834 h 2058676"/>
                <a:gd name="connsiteX580" fmla="*/ 2076879 w 4494267"/>
                <a:gd name="connsiteY580" fmla="*/ 187472 h 2058676"/>
                <a:gd name="connsiteX581" fmla="*/ 2075079 w 4494267"/>
                <a:gd name="connsiteY581" fmla="*/ 188064 h 2058676"/>
                <a:gd name="connsiteX582" fmla="*/ 2067786 w 4494267"/>
                <a:gd name="connsiteY582" fmla="*/ 192362 h 2058676"/>
                <a:gd name="connsiteX583" fmla="*/ 2067332 w 4494267"/>
                <a:gd name="connsiteY583" fmla="*/ 190614 h 2058676"/>
                <a:gd name="connsiteX584" fmla="*/ 2064811 w 4494267"/>
                <a:gd name="connsiteY584" fmla="*/ 191443 h 2058676"/>
                <a:gd name="connsiteX585" fmla="*/ 2056787 w 4494267"/>
                <a:gd name="connsiteY585" fmla="*/ 168939 h 2058676"/>
                <a:gd name="connsiteX586" fmla="*/ 2101433 w 4494267"/>
                <a:gd name="connsiteY586" fmla="*/ 76593 h 2058676"/>
                <a:gd name="connsiteX587" fmla="*/ 2088121 w 4494267"/>
                <a:gd name="connsiteY587" fmla="*/ 71976 h 2058676"/>
                <a:gd name="connsiteX588" fmla="*/ 2050300 w 4494267"/>
                <a:gd name="connsiteY588" fmla="*/ 81801 h 2058676"/>
                <a:gd name="connsiteX589" fmla="*/ 2015769 w 4494267"/>
                <a:gd name="connsiteY589" fmla="*/ 142691 h 2058676"/>
                <a:gd name="connsiteX590" fmla="*/ 2014624 w 4494267"/>
                <a:gd name="connsiteY590" fmla="*/ 142517 h 2058676"/>
                <a:gd name="connsiteX591" fmla="*/ 2011105 w 4494267"/>
                <a:gd name="connsiteY591" fmla="*/ 148507 h 2058676"/>
                <a:gd name="connsiteX592" fmla="*/ 1986447 w 4494267"/>
                <a:gd name="connsiteY592" fmla="*/ 146837 h 2058676"/>
                <a:gd name="connsiteX593" fmla="*/ 1993108 w 4494267"/>
                <a:gd name="connsiteY593" fmla="*/ 112538 h 2058676"/>
                <a:gd name="connsiteX594" fmla="*/ 1994258 w 4494267"/>
                <a:gd name="connsiteY594" fmla="*/ 96888 h 2058676"/>
                <a:gd name="connsiteX595" fmla="*/ 1994913 w 4494267"/>
                <a:gd name="connsiteY595" fmla="*/ 96640 h 2058676"/>
                <a:gd name="connsiteX596" fmla="*/ 2009448 w 4494267"/>
                <a:gd name="connsiteY596" fmla="*/ 69530 h 2058676"/>
                <a:gd name="connsiteX597" fmla="*/ 2009916 w 4494267"/>
                <a:gd name="connsiteY597" fmla="*/ 69351 h 2058676"/>
                <a:gd name="connsiteX598" fmla="*/ 2029111 w 4494267"/>
                <a:gd name="connsiteY598" fmla="*/ 30417 h 2058676"/>
                <a:gd name="connsiteX599" fmla="*/ 2031280 w 4494267"/>
                <a:gd name="connsiteY599" fmla="*/ 28389 h 2058676"/>
                <a:gd name="connsiteX600" fmla="*/ 2071335 w 4494267"/>
                <a:gd name="connsiteY600" fmla="*/ 4897 h 2058676"/>
                <a:gd name="connsiteX601" fmla="*/ 2085037 w 4494267"/>
                <a:gd name="connsiteY601" fmla="*/ 0 h 2058676"/>
                <a:gd name="connsiteX602" fmla="*/ 2084352 w 4494267"/>
                <a:gd name="connsiteY602" fmla="*/ 1515 h 2058676"/>
                <a:gd name="connsiteX603" fmla="*/ 2087215 w 4494267"/>
                <a:gd name="connsiteY603" fmla="*/ 771 h 2058676"/>
                <a:gd name="connsiteX604" fmla="*/ 2114141 w 4494267"/>
                <a:gd name="connsiteY604" fmla="*/ 2248 h 2058676"/>
                <a:gd name="connsiteX605" fmla="*/ 2116848 w 4494267"/>
                <a:gd name="connsiteY605" fmla="*/ 1214 h 2058676"/>
                <a:gd name="connsiteX606" fmla="*/ 2149374 w 4494267"/>
                <a:gd name="connsiteY606" fmla="*/ 1962 h 2058676"/>
                <a:gd name="connsiteX607" fmla="*/ 2144273 w 4494267"/>
                <a:gd name="connsiteY607" fmla="*/ 3899 h 2058676"/>
                <a:gd name="connsiteX608" fmla="*/ 2204973 w 4494267"/>
                <a:gd name="connsiteY608" fmla="*/ 7227 h 2058676"/>
                <a:gd name="connsiteX609" fmla="*/ 2237449 w 4494267"/>
                <a:gd name="connsiteY609" fmla="*/ 9462 h 2058676"/>
                <a:gd name="connsiteX610" fmla="*/ 2262683 w 4494267"/>
                <a:gd name="connsiteY610" fmla="*/ 14335 h 2058676"/>
                <a:gd name="connsiteX611" fmla="*/ 2262663 w 4494267"/>
                <a:gd name="connsiteY611" fmla="*/ 14342 h 2058676"/>
                <a:gd name="connsiteX612" fmla="*/ 2462882 w 4494267"/>
                <a:gd name="connsiteY612" fmla="*/ 51845 h 2058676"/>
                <a:gd name="connsiteX613" fmla="*/ 2471563 w 4494267"/>
                <a:gd name="connsiteY613" fmla="*/ 52329 h 2058676"/>
                <a:gd name="connsiteX614" fmla="*/ 2495880 w 4494267"/>
                <a:gd name="connsiteY614" fmla="*/ 56882 h 2058676"/>
                <a:gd name="connsiteX615" fmla="*/ 2495602 w 4494267"/>
                <a:gd name="connsiteY615" fmla="*/ 57355 h 2058676"/>
                <a:gd name="connsiteX616" fmla="*/ 2508828 w 4494267"/>
                <a:gd name="connsiteY616" fmla="*/ 59582 h 2058676"/>
                <a:gd name="connsiteX617" fmla="*/ 2569465 w 4494267"/>
                <a:gd name="connsiteY617" fmla="*/ 73603 h 2058676"/>
                <a:gd name="connsiteX618" fmla="*/ 2674532 w 4494267"/>
                <a:gd name="connsiteY618" fmla="*/ 87956 h 2058676"/>
                <a:gd name="connsiteX619" fmla="*/ 2671990 w 4494267"/>
                <a:gd name="connsiteY619" fmla="*/ 93570 h 2058676"/>
                <a:gd name="connsiteX620" fmla="*/ 2702259 w 4494267"/>
                <a:gd name="connsiteY620" fmla="*/ 90107 h 2058676"/>
                <a:gd name="connsiteX621" fmla="*/ 2847843 w 4494267"/>
                <a:gd name="connsiteY621" fmla="*/ 123217 h 2058676"/>
                <a:gd name="connsiteX622" fmla="*/ 2903501 w 4494267"/>
                <a:gd name="connsiteY622" fmla="*/ 149440 h 2058676"/>
                <a:gd name="connsiteX623" fmla="*/ 2903645 w 4494267"/>
                <a:gd name="connsiteY623" fmla="*/ 149123 h 2058676"/>
                <a:gd name="connsiteX624" fmla="*/ 2932417 w 4494267"/>
                <a:gd name="connsiteY624" fmla="*/ 165417 h 2058676"/>
                <a:gd name="connsiteX625" fmla="*/ 2936318 w 4494267"/>
                <a:gd name="connsiteY625" fmla="*/ 166546 h 2058676"/>
                <a:gd name="connsiteX626" fmla="*/ 2947242 w 4494267"/>
                <a:gd name="connsiteY626" fmla="*/ 172656 h 2058676"/>
                <a:gd name="connsiteX627" fmla="*/ 2949711 w 4494267"/>
                <a:gd name="connsiteY627" fmla="*/ 170882 h 2058676"/>
                <a:gd name="connsiteX628" fmla="*/ 2975233 w 4494267"/>
                <a:gd name="connsiteY628" fmla="*/ 185435 h 2058676"/>
                <a:gd name="connsiteX629" fmla="*/ 2977535 w 4494267"/>
                <a:gd name="connsiteY629" fmla="*/ 186788 h 2058676"/>
                <a:gd name="connsiteX630" fmla="*/ 2974533 w 4494267"/>
                <a:gd name="connsiteY630" fmla="*/ 187920 h 2058676"/>
                <a:gd name="connsiteX631" fmla="*/ 3043142 w 4494267"/>
                <a:gd name="connsiteY631" fmla="*/ 226293 h 2058676"/>
                <a:gd name="connsiteX632" fmla="*/ 3050481 w 4494267"/>
                <a:gd name="connsiteY632" fmla="*/ 228322 h 2058676"/>
                <a:gd name="connsiteX633" fmla="*/ 3080447 w 4494267"/>
                <a:gd name="connsiteY633" fmla="*/ 235309 h 2058676"/>
                <a:gd name="connsiteX634" fmla="*/ 3079761 w 4494267"/>
                <a:gd name="connsiteY634" fmla="*/ 236829 h 2058676"/>
                <a:gd name="connsiteX635" fmla="*/ 3098556 w 4494267"/>
                <a:gd name="connsiteY635" fmla="*/ 241127 h 2058676"/>
                <a:gd name="connsiteX636" fmla="*/ 3099520 w 4494267"/>
                <a:gd name="connsiteY636" fmla="*/ 238994 h 2058676"/>
                <a:gd name="connsiteX637" fmla="*/ 3133936 w 4494267"/>
                <a:gd name="connsiteY637" fmla="*/ 245941 h 2058676"/>
                <a:gd name="connsiteX638" fmla="*/ 3139567 w 4494267"/>
                <a:gd name="connsiteY638" fmla="*/ 250502 h 2058676"/>
                <a:gd name="connsiteX639" fmla="*/ 3167849 w 4494267"/>
                <a:gd name="connsiteY639" fmla="*/ 256968 h 2058676"/>
                <a:gd name="connsiteX640" fmla="*/ 3166592 w 4494267"/>
                <a:gd name="connsiteY640" fmla="*/ 253624 h 2058676"/>
                <a:gd name="connsiteX641" fmla="*/ 3168545 w 4494267"/>
                <a:gd name="connsiteY641" fmla="*/ 252559 h 2058676"/>
                <a:gd name="connsiteX642" fmla="*/ 3215982 w 4494267"/>
                <a:gd name="connsiteY642" fmla="*/ 266714 h 2058676"/>
                <a:gd name="connsiteX643" fmla="*/ 3221975 w 4494267"/>
                <a:gd name="connsiteY643" fmla="*/ 269341 h 2058676"/>
                <a:gd name="connsiteX644" fmla="*/ 3272889 w 4494267"/>
                <a:gd name="connsiteY644" fmla="*/ 280981 h 2058676"/>
                <a:gd name="connsiteX645" fmla="*/ 3280001 w 4494267"/>
                <a:gd name="connsiteY645" fmla="*/ 280729 h 2058676"/>
                <a:gd name="connsiteX646" fmla="*/ 3280352 w 4494267"/>
                <a:gd name="connsiteY646" fmla="*/ 279536 h 2058676"/>
                <a:gd name="connsiteX647" fmla="*/ 3307345 w 4494267"/>
                <a:gd name="connsiteY647" fmla="*/ 276147 h 2058676"/>
                <a:gd name="connsiteX648" fmla="*/ 3305686 w 4494267"/>
                <a:gd name="connsiteY648" fmla="*/ 279817 h 2058676"/>
                <a:gd name="connsiteX649" fmla="*/ 3306820 w 4494267"/>
                <a:gd name="connsiteY649" fmla="*/ 279776 h 2058676"/>
                <a:gd name="connsiteX650" fmla="*/ 3327864 w 4494267"/>
                <a:gd name="connsiteY650" fmla="*/ 275327 h 2058676"/>
                <a:gd name="connsiteX651" fmla="*/ 3329036 w 4494267"/>
                <a:gd name="connsiteY651" fmla="*/ 272741 h 2058676"/>
                <a:gd name="connsiteX652" fmla="*/ 3389228 w 4494267"/>
                <a:gd name="connsiteY652" fmla="*/ 265187 h 2058676"/>
                <a:gd name="connsiteX653" fmla="*/ 3484254 w 4494267"/>
                <a:gd name="connsiteY653" fmla="*/ 267259 h 2058676"/>
                <a:gd name="connsiteX654" fmla="*/ 3484638 w 4494267"/>
                <a:gd name="connsiteY654" fmla="*/ 268266 h 2058676"/>
                <a:gd name="connsiteX655" fmla="*/ 3506109 w 4494267"/>
                <a:gd name="connsiteY655" fmla="*/ 272805 h 2058676"/>
                <a:gd name="connsiteX656" fmla="*/ 3505892 w 4494267"/>
                <a:gd name="connsiteY656" fmla="*/ 272231 h 2058676"/>
                <a:gd name="connsiteX657" fmla="*/ 3508446 w 4494267"/>
                <a:gd name="connsiteY657" fmla="*/ 273299 h 2058676"/>
                <a:gd name="connsiteX658" fmla="*/ 3518130 w 4494267"/>
                <a:gd name="connsiteY658" fmla="*/ 275347 h 2058676"/>
                <a:gd name="connsiteX659" fmla="*/ 3520593 w 4494267"/>
                <a:gd name="connsiteY659" fmla="*/ 278381 h 2058676"/>
                <a:gd name="connsiteX660" fmla="*/ 3529736 w 4494267"/>
                <a:gd name="connsiteY660" fmla="*/ 282206 h 2058676"/>
                <a:gd name="connsiteX661" fmla="*/ 3531650 w 4494267"/>
                <a:gd name="connsiteY661" fmla="*/ 282396 h 2058676"/>
                <a:gd name="connsiteX662" fmla="*/ 3590643 w 4494267"/>
                <a:gd name="connsiteY662" fmla="*/ 307444 h 2058676"/>
                <a:gd name="connsiteX663" fmla="*/ 3591572 w 4494267"/>
                <a:gd name="connsiteY663" fmla="*/ 308076 h 2058676"/>
                <a:gd name="connsiteX664" fmla="*/ 3593334 w 4494267"/>
                <a:gd name="connsiteY664" fmla="*/ 308813 h 2058676"/>
                <a:gd name="connsiteX665" fmla="*/ 3595266 w 4494267"/>
                <a:gd name="connsiteY665" fmla="*/ 310591 h 2058676"/>
                <a:gd name="connsiteX666" fmla="*/ 3659314 w 4494267"/>
                <a:gd name="connsiteY666" fmla="*/ 354203 h 2058676"/>
                <a:gd name="connsiteX667" fmla="*/ 3676642 w 4494267"/>
                <a:gd name="connsiteY667" fmla="*/ 401114 h 2058676"/>
                <a:gd name="connsiteX668" fmla="*/ 3678383 w 4494267"/>
                <a:gd name="connsiteY668" fmla="*/ 401901 h 2058676"/>
                <a:gd name="connsiteX669" fmla="*/ 3684087 w 4494267"/>
                <a:gd name="connsiteY669" fmla="*/ 417422 h 2058676"/>
                <a:gd name="connsiteX670" fmla="*/ 3682384 w 4494267"/>
                <a:gd name="connsiteY670" fmla="*/ 416659 h 2058676"/>
                <a:gd name="connsiteX671" fmla="*/ 3686529 w 4494267"/>
                <a:gd name="connsiteY671" fmla="*/ 427881 h 2058676"/>
                <a:gd name="connsiteX672" fmla="*/ 3705925 w 4494267"/>
                <a:gd name="connsiteY672" fmla="*/ 489679 h 2058676"/>
                <a:gd name="connsiteX673" fmla="*/ 3725947 w 4494267"/>
                <a:gd name="connsiteY673" fmla="*/ 515249 h 2058676"/>
                <a:gd name="connsiteX674" fmla="*/ 3733996 w 4494267"/>
                <a:gd name="connsiteY674" fmla="*/ 522635 h 2058676"/>
                <a:gd name="connsiteX675" fmla="*/ 3731174 w 4494267"/>
                <a:gd name="connsiteY675" fmla="*/ 523368 h 2058676"/>
                <a:gd name="connsiteX676" fmla="*/ 3746439 w 4494267"/>
                <a:gd name="connsiteY676" fmla="*/ 538355 h 2058676"/>
                <a:gd name="connsiteX677" fmla="*/ 3748530 w 4494267"/>
                <a:gd name="connsiteY677" fmla="*/ 537812 h 2058676"/>
                <a:gd name="connsiteX678" fmla="*/ 3750881 w 4494267"/>
                <a:gd name="connsiteY678" fmla="*/ 537201 h 2058676"/>
                <a:gd name="connsiteX679" fmla="*/ 3777769 w 4494267"/>
                <a:gd name="connsiteY679" fmla="*/ 558089 h 2058676"/>
                <a:gd name="connsiteX680" fmla="*/ 3815935 w 4494267"/>
                <a:gd name="connsiteY680" fmla="*/ 581620 h 2058676"/>
                <a:gd name="connsiteX681" fmla="*/ 3818237 w 4494267"/>
                <a:gd name="connsiteY681" fmla="*/ 582109 h 2058676"/>
                <a:gd name="connsiteX682" fmla="*/ 3844329 w 4494267"/>
                <a:gd name="connsiteY682" fmla="*/ 581870 h 2058676"/>
                <a:gd name="connsiteX683" fmla="*/ 3844978 w 4494267"/>
                <a:gd name="connsiteY683" fmla="*/ 580765 h 2058676"/>
                <a:gd name="connsiteX684" fmla="*/ 3893926 w 4494267"/>
                <a:gd name="connsiteY684" fmla="*/ 559967 h 2058676"/>
                <a:gd name="connsiteX685" fmla="*/ 3894903 w 4494267"/>
                <a:gd name="connsiteY685" fmla="*/ 559434 h 2058676"/>
                <a:gd name="connsiteX686" fmla="*/ 3894369 w 4494267"/>
                <a:gd name="connsiteY686" fmla="*/ 564792 h 2058676"/>
                <a:gd name="connsiteX687" fmla="*/ 3902248 w 4494267"/>
                <a:gd name="connsiteY687" fmla="*/ 555172 h 2058676"/>
                <a:gd name="connsiteX688" fmla="*/ 3919678 w 4494267"/>
                <a:gd name="connsiteY688" fmla="*/ 547087 h 2058676"/>
                <a:gd name="connsiteX689" fmla="*/ 3914869 w 4494267"/>
                <a:gd name="connsiteY689" fmla="*/ 546164 h 2058676"/>
                <a:gd name="connsiteX690" fmla="*/ 3920687 w 4494267"/>
                <a:gd name="connsiteY690" fmla="*/ 538520 h 2058676"/>
                <a:gd name="connsiteX691" fmla="*/ 3920810 w 4494267"/>
                <a:gd name="connsiteY691" fmla="*/ 535335 h 2058676"/>
                <a:gd name="connsiteX692" fmla="*/ 3913580 w 4494267"/>
                <a:gd name="connsiteY692" fmla="*/ 521958 h 2058676"/>
                <a:gd name="connsiteX693" fmla="*/ 3911782 w 4494267"/>
                <a:gd name="connsiteY693" fmla="*/ 511587 h 2058676"/>
                <a:gd name="connsiteX694" fmla="*/ 3901256 w 4494267"/>
                <a:gd name="connsiteY694" fmla="*/ 495783 h 2058676"/>
                <a:gd name="connsiteX695" fmla="*/ 3903607 w 4494267"/>
                <a:gd name="connsiteY695" fmla="*/ 470465 h 2058676"/>
                <a:gd name="connsiteX696" fmla="*/ 3907869 w 4494267"/>
                <a:gd name="connsiteY696" fmla="*/ 451126 h 2058676"/>
                <a:gd name="connsiteX697" fmla="*/ 3915544 w 4494267"/>
                <a:gd name="connsiteY697" fmla="*/ 439305 h 2058676"/>
                <a:gd name="connsiteX698" fmla="*/ 3925103 w 4494267"/>
                <a:gd name="connsiteY698" fmla="*/ 430437 h 2058676"/>
                <a:gd name="connsiteX699" fmla="*/ 3928204 w 4494267"/>
                <a:gd name="connsiteY699" fmla="*/ 428459 h 2058676"/>
                <a:gd name="connsiteX700" fmla="*/ 3928660 w 4494267"/>
                <a:gd name="connsiteY700" fmla="*/ 427702 h 2058676"/>
                <a:gd name="connsiteX701" fmla="*/ 3953476 w 4494267"/>
                <a:gd name="connsiteY701" fmla="*/ 411509 h 2058676"/>
                <a:gd name="connsiteX702" fmla="*/ 3957507 w 4494267"/>
                <a:gd name="connsiteY702" fmla="*/ 411149 h 2058676"/>
                <a:gd name="connsiteX703" fmla="*/ 3966039 w 4494267"/>
                <a:gd name="connsiteY703" fmla="*/ 405705 h 2058676"/>
                <a:gd name="connsiteX704" fmla="*/ 3985702 w 4494267"/>
                <a:gd name="connsiteY704" fmla="*/ 393160 h 2058676"/>
                <a:gd name="connsiteX705" fmla="*/ 4004819 w 4494267"/>
                <a:gd name="connsiteY705" fmla="*/ 375425 h 2058676"/>
                <a:gd name="connsiteX706" fmla="*/ 4023936 w 4494267"/>
                <a:gd name="connsiteY706" fmla="*/ 357689 h 2058676"/>
                <a:gd name="connsiteX707" fmla="*/ 4039039 w 4494267"/>
                <a:gd name="connsiteY707" fmla="*/ 346669 h 2058676"/>
                <a:gd name="connsiteX708" fmla="*/ 4051819 w 4494267"/>
                <a:gd name="connsiteY708" fmla="*/ 338515 h 2058676"/>
                <a:gd name="connsiteX709" fmla="*/ 4063890 w 4494267"/>
                <a:gd name="connsiteY709" fmla="*/ 333584 h 2058676"/>
                <a:gd name="connsiteX710" fmla="*/ 4075250 w 4494267"/>
                <a:gd name="connsiteY710" fmla="*/ 331877 h 2058676"/>
                <a:gd name="connsiteX711" fmla="*/ 4087593 w 4494267"/>
                <a:gd name="connsiteY711" fmla="*/ 329542 h 2058676"/>
                <a:gd name="connsiteX712" fmla="*/ 4101547 w 4494267"/>
                <a:gd name="connsiteY712" fmla="*/ 327564 h 2058676"/>
                <a:gd name="connsiteX713" fmla="*/ 4116129 w 4494267"/>
                <a:gd name="connsiteY713" fmla="*/ 326571 h 2058676"/>
                <a:gd name="connsiteX714" fmla="*/ 4131436 w 4494267"/>
                <a:gd name="connsiteY714" fmla="*/ 320416 h 2058676"/>
                <a:gd name="connsiteX715" fmla="*/ 4133132 w 4494267"/>
                <a:gd name="connsiteY715" fmla="*/ 318345 h 2058676"/>
                <a:gd name="connsiteX716" fmla="*/ 4136727 w 4494267"/>
                <a:gd name="connsiteY716" fmla="*/ 316677 h 2058676"/>
                <a:gd name="connsiteX717" fmla="*/ 4142873 w 4494267"/>
                <a:gd name="connsiteY717" fmla="*/ 311233 h 2058676"/>
                <a:gd name="connsiteX718" fmla="*/ 4153834 w 4494267"/>
                <a:gd name="connsiteY718" fmla="*/ 305145 h 2058676"/>
                <a:gd name="connsiteX719" fmla="*/ 4157533 w 4494267"/>
                <a:gd name="connsiteY719" fmla="*/ 304310 h 2058676"/>
                <a:gd name="connsiteX720" fmla="*/ 4181917 w 4494267"/>
                <a:gd name="connsiteY720" fmla="*/ 288754 h 2058676"/>
                <a:gd name="connsiteX721" fmla="*/ 4201688 w 4494267"/>
                <a:gd name="connsiteY721" fmla="*/ 287220 h 2058676"/>
                <a:gd name="connsiteX722" fmla="*/ 4227002 w 4494267"/>
                <a:gd name="connsiteY722" fmla="*/ 283534 h 2058676"/>
                <a:gd name="connsiteX723" fmla="*/ 4253217 w 4494267"/>
                <a:gd name="connsiteY723" fmla="*/ 283429 h 2058676"/>
                <a:gd name="connsiteX724" fmla="*/ 4257721 w 4494267"/>
                <a:gd name="connsiteY724" fmla="*/ 283815 h 2058676"/>
                <a:gd name="connsiteX725" fmla="*/ 4262118 w 4494267"/>
                <a:gd name="connsiteY725" fmla="*/ 283146 h 2058676"/>
                <a:gd name="connsiteX726" fmla="*/ 4264202 w 4494267"/>
                <a:gd name="connsiteY726" fmla="*/ 284370 h 2058676"/>
                <a:gd name="connsiteX727" fmla="*/ 4278094 w 4494267"/>
                <a:gd name="connsiteY727" fmla="*/ 285561 h 2058676"/>
                <a:gd name="connsiteX728" fmla="*/ 4283597 w 4494267"/>
                <a:gd name="connsiteY728" fmla="*/ 286781 h 2058676"/>
                <a:gd name="connsiteX729" fmla="*/ 4284776 w 4494267"/>
                <a:gd name="connsiteY729" fmla="*/ 286234 h 2058676"/>
                <a:gd name="connsiteX730" fmla="*/ 4305467 w 4494267"/>
                <a:gd name="connsiteY730" fmla="*/ 287368 h 2058676"/>
                <a:gd name="connsiteX731" fmla="*/ 4301328 w 4494267"/>
                <a:gd name="connsiteY731" fmla="*/ 284946 h 2058676"/>
                <a:gd name="connsiteX732" fmla="*/ 4313668 w 4494267"/>
                <a:gd name="connsiteY732" fmla="*/ 287817 h 2058676"/>
                <a:gd name="connsiteX733" fmla="*/ 4314364 w 4494267"/>
                <a:gd name="connsiteY733" fmla="*/ 287856 h 2058676"/>
                <a:gd name="connsiteX734" fmla="*/ 4314751 w 4494267"/>
                <a:gd name="connsiteY734" fmla="*/ 288069 h 2058676"/>
                <a:gd name="connsiteX735" fmla="*/ 4338112 w 4494267"/>
                <a:gd name="connsiteY735" fmla="*/ 293506 h 2058676"/>
                <a:gd name="connsiteX736" fmla="*/ 4359843 w 4494267"/>
                <a:gd name="connsiteY736" fmla="*/ 306708 h 2058676"/>
                <a:gd name="connsiteX737" fmla="*/ 4368315 w 4494267"/>
                <a:gd name="connsiteY737" fmla="*/ 305557 h 2058676"/>
                <a:gd name="connsiteX738" fmla="*/ 4382269 w 4494267"/>
                <a:gd name="connsiteY738" fmla="*/ 303580 h 2058676"/>
                <a:gd name="connsiteX739" fmla="*/ 4397835 w 4494267"/>
                <a:gd name="connsiteY739" fmla="*/ 301959 h 2058676"/>
                <a:gd name="connsiteX740" fmla="*/ 4412607 w 4494267"/>
                <a:gd name="connsiteY740" fmla="*/ 307768 h 2058676"/>
                <a:gd name="connsiteX741" fmla="*/ 4462602 w 4494267"/>
                <a:gd name="connsiteY741" fmla="*/ 349273 h 2058676"/>
                <a:gd name="connsiteX742" fmla="*/ 4465850 w 4494267"/>
                <a:gd name="connsiteY742" fmla="*/ 365205 h 2058676"/>
                <a:gd name="connsiteX743" fmla="*/ 4470081 w 4494267"/>
                <a:gd name="connsiteY743" fmla="*/ 380510 h 2058676"/>
                <a:gd name="connsiteX744" fmla="*/ 4474312 w 4494267"/>
                <a:gd name="connsiteY744" fmla="*/ 395814 h 2058676"/>
                <a:gd name="connsiteX745" fmla="*/ 4476113 w 4494267"/>
                <a:gd name="connsiteY745" fmla="*/ 402975 h 2058676"/>
                <a:gd name="connsiteX746" fmla="*/ 4477642 w 4494267"/>
                <a:gd name="connsiteY746" fmla="*/ 407539 h 2058676"/>
                <a:gd name="connsiteX747" fmla="*/ 4478542 w 4494267"/>
                <a:gd name="connsiteY747" fmla="*/ 411119 h 2058676"/>
                <a:gd name="connsiteX748" fmla="*/ 4478815 w 4494267"/>
                <a:gd name="connsiteY748" fmla="*/ 413715 h 2058676"/>
                <a:gd name="connsiteX749" fmla="*/ 4476494 w 4494267"/>
                <a:gd name="connsiteY749" fmla="*/ 416581 h 2058676"/>
                <a:gd name="connsiteX750" fmla="*/ 4473817 w 4494267"/>
                <a:gd name="connsiteY750" fmla="*/ 421058 h 2058676"/>
                <a:gd name="connsiteX751" fmla="*/ 4469530 w 4494267"/>
                <a:gd name="connsiteY751" fmla="*/ 425179 h 2058676"/>
                <a:gd name="connsiteX752" fmla="*/ 4477503 w 4494267"/>
                <a:gd name="connsiteY752" fmla="*/ 431171 h 2058676"/>
                <a:gd name="connsiteX753" fmla="*/ 4482253 w 4494267"/>
                <a:gd name="connsiteY753" fmla="*/ 436450 h 2058676"/>
                <a:gd name="connsiteX754" fmla="*/ 4487632 w 4494267"/>
                <a:gd name="connsiteY754" fmla="*/ 442712 h 20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</a:cxnLst>
              <a:rect l="l" t="t" r="r" b="b"/>
              <a:pathLst>
                <a:path w="4494267" h="2058676">
                  <a:moveTo>
                    <a:pt x="3231784" y="495877"/>
                  </a:moveTo>
                  <a:lnTo>
                    <a:pt x="3230687" y="495563"/>
                  </a:lnTo>
                  <a:lnTo>
                    <a:pt x="3225306" y="493954"/>
                  </a:lnTo>
                  <a:lnTo>
                    <a:pt x="3224953" y="494736"/>
                  </a:lnTo>
                  <a:lnTo>
                    <a:pt x="3226149" y="494938"/>
                  </a:lnTo>
                  <a:close/>
                  <a:moveTo>
                    <a:pt x="4494267" y="450944"/>
                  </a:moveTo>
                  <a:lnTo>
                    <a:pt x="4481049" y="464916"/>
                  </a:lnTo>
                  <a:lnTo>
                    <a:pt x="4482305" y="466885"/>
                  </a:lnTo>
                  <a:lnTo>
                    <a:pt x="4485305" y="495439"/>
                  </a:lnTo>
                  <a:lnTo>
                    <a:pt x="4490627" y="521127"/>
                  </a:lnTo>
                  <a:lnTo>
                    <a:pt x="4493000" y="548696"/>
                  </a:lnTo>
                  <a:lnTo>
                    <a:pt x="4489886" y="558993"/>
                  </a:lnTo>
                  <a:lnTo>
                    <a:pt x="4486143" y="568305"/>
                  </a:lnTo>
                  <a:lnTo>
                    <a:pt x="4481063" y="579855"/>
                  </a:lnTo>
                  <a:lnTo>
                    <a:pt x="4476965" y="590779"/>
                  </a:lnTo>
                  <a:lnTo>
                    <a:pt x="4478684" y="602146"/>
                  </a:lnTo>
                  <a:lnTo>
                    <a:pt x="4481196" y="606083"/>
                  </a:lnTo>
                  <a:lnTo>
                    <a:pt x="4465987" y="606093"/>
                  </a:lnTo>
                  <a:lnTo>
                    <a:pt x="4455470" y="630806"/>
                  </a:lnTo>
                  <a:lnTo>
                    <a:pt x="4440071" y="651947"/>
                  </a:lnTo>
                  <a:lnTo>
                    <a:pt x="4434628" y="665541"/>
                  </a:lnTo>
                  <a:lnTo>
                    <a:pt x="4382957" y="715302"/>
                  </a:lnTo>
                  <a:lnTo>
                    <a:pt x="4353631" y="722920"/>
                  </a:lnTo>
                  <a:lnTo>
                    <a:pt x="4323946" y="736874"/>
                  </a:lnTo>
                  <a:lnTo>
                    <a:pt x="4291395" y="746562"/>
                  </a:lnTo>
                  <a:lnTo>
                    <a:pt x="4260537" y="752399"/>
                  </a:lnTo>
                  <a:lnTo>
                    <a:pt x="4232083" y="751164"/>
                  </a:lnTo>
                  <a:lnTo>
                    <a:pt x="4202728" y="746347"/>
                  </a:lnTo>
                  <a:lnTo>
                    <a:pt x="4200250" y="745605"/>
                  </a:lnTo>
                  <a:lnTo>
                    <a:pt x="4201095" y="748859"/>
                  </a:lnTo>
                  <a:cubicBezTo>
                    <a:pt x="4197110" y="749615"/>
                    <a:pt x="4193059" y="750110"/>
                    <a:pt x="4189074" y="750867"/>
                  </a:cubicBezTo>
                  <a:cubicBezTo>
                    <a:pt x="4186918" y="751148"/>
                    <a:pt x="4185090" y="751623"/>
                    <a:pt x="4182934" y="751905"/>
                  </a:cubicBezTo>
                  <a:lnTo>
                    <a:pt x="4181472" y="746231"/>
                  </a:lnTo>
                  <a:lnTo>
                    <a:pt x="4169856" y="748777"/>
                  </a:lnTo>
                  <a:lnTo>
                    <a:pt x="4171105" y="753583"/>
                  </a:lnTo>
                  <a:cubicBezTo>
                    <a:pt x="4164635" y="754428"/>
                    <a:pt x="4158098" y="755011"/>
                    <a:pt x="4151560" y="755595"/>
                  </a:cubicBezTo>
                  <a:lnTo>
                    <a:pt x="4150869" y="752937"/>
                  </a:lnTo>
                  <a:lnTo>
                    <a:pt x="4112310" y="761387"/>
                  </a:lnTo>
                  <a:lnTo>
                    <a:pt x="4054743" y="788454"/>
                  </a:lnTo>
                  <a:lnTo>
                    <a:pt x="3994759" y="831736"/>
                  </a:lnTo>
                  <a:lnTo>
                    <a:pt x="3988346" y="845099"/>
                  </a:lnTo>
                  <a:lnTo>
                    <a:pt x="3987576" y="842135"/>
                  </a:lnTo>
                  <a:lnTo>
                    <a:pt x="3978314" y="856913"/>
                  </a:lnTo>
                  <a:lnTo>
                    <a:pt x="3978990" y="859515"/>
                  </a:lnTo>
                  <a:cubicBezTo>
                    <a:pt x="3976477" y="863791"/>
                    <a:pt x="3973965" y="868066"/>
                    <a:pt x="3971192" y="872410"/>
                  </a:cubicBezTo>
                  <a:lnTo>
                    <a:pt x="3970433" y="869490"/>
                  </a:lnTo>
                  <a:lnTo>
                    <a:pt x="3961960" y="883010"/>
                  </a:lnTo>
                  <a:lnTo>
                    <a:pt x="3963017" y="887077"/>
                  </a:lnTo>
                  <a:cubicBezTo>
                    <a:pt x="3954251" y="901618"/>
                    <a:pt x="3945554" y="916420"/>
                    <a:pt x="3936789" y="930961"/>
                  </a:cubicBezTo>
                  <a:lnTo>
                    <a:pt x="3935686" y="926665"/>
                  </a:lnTo>
                  <a:lnTo>
                    <a:pt x="3927224" y="942423"/>
                  </a:lnTo>
                  <a:lnTo>
                    <a:pt x="3928092" y="945763"/>
                  </a:lnTo>
                  <a:cubicBezTo>
                    <a:pt x="3926160" y="949052"/>
                    <a:pt x="3924159" y="952080"/>
                    <a:pt x="3922487" y="955301"/>
                  </a:cubicBezTo>
                  <a:lnTo>
                    <a:pt x="3921777" y="952568"/>
                  </a:lnTo>
                  <a:lnTo>
                    <a:pt x="3913245" y="968456"/>
                  </a:lnTo>
                  <a:lnTo>
                    <a:pt x="3913712" y="968730"/>
                  </a:lnTo>
                  <a:lnTo>
                    <a:pt x="3910040" y="974980"/>
                  </a:lnTo>
                  <a:lnTo>
                    <a:pt x="3909813" y="974847"/>
                  </a:lnTo>
                  <a:lnTo>
                    <a:pt x="3903677" y="986274"/>
                  </a:lnTo>
                  <a:lnTo>
                    <a:pt x="3904455" y="986743"/>
                  </a:lnTo>
                  <a:lnTo>
                    <a:pt x="3899237" y="995625"/>
                  </a:lnTo>
                  <a:cubicBezTo>
                    <a:pt x="3897884" y="997927"/>
                    <a:pt x="3896532" y="1000230"/>
                    <a:pt x="3895439" y="1002464"/>
                  </a:cubicBezTo>
                  <a:lnTo>
                    <a:pt x="3895093" y="1002261"/>
                  </a:lnTo>
                  <a:lnTo>
                    <a:pt x="3876817" y="1036294"/>
                  </a:lnTo>
                  <a:lnTo>
                    <a:pt x="3874160" y="1041571"/>
                  </a:lnTo>
                  <a:lnTo>
                    <a:pt x="3877761" y="1098678"/>
                  </a:lnTo>
                  <a:lnTo>
                    <a:pt x="3878360" y="1101945"/>
                  </a:lnTo>
                  <a:lnTo>
                    <a:pt x="3877952" y="1101705"/>
                  </a:lnTo>
                  <a:cubicBezTo>
                    <a:pt x="3878271" y="1106760"/>
                    <a:pt x="3878589" y="1111816"/>
                    <a:pt x="3878908" y="1116871"/>
                  </a:cubicBezTo>
                  <a:lnTo>
                    <a:pt x="3880534" y="1117826"/>
                  </a:lnTo>
                  <a:cubicBezTo>
                    <a:pt x="3880251" y="1121617"/>
                    <a:pt x="3879969" y="1125409"/>
                    <a:pt x="3879686" y="1129200"/>
                  </a:cubicBezTo>
                  <a:lnTo>
                    <a:pt x="3881907" y="1164420"/>
                  </a:lnTo>
                  <a:lnTo>
                    <a:pt x="3859632" y="1210494"/>
                  </a:lnTo>
                  <a:lnTo>
                    <a:pt x="3855244" y="1221112"/>
                  </a:lnTo>
                  <a:lnTo>
                    <a:pt x="3854664" y="1220771"/>
                  </a:lnTo>
                  <a:lnTo>
                    <a:pt x="3849249" y="1231970"/>
                  </a:lnTo>
                  <a:lnTo>
                    <a:pt x="3849785" y="1232286"/>
                  </a:lnTo>
                  <a:lnTo>
                    <a:pt x="3845359" y="1240016"/>
                  </a:lnTo>
                  <a:lnTo>
                    <a:pt x="3837261" y="1256766"/>
                  </a:lnTo>
                  <a:lnTo>
                    <a:pt x="3803482" y="1297597"/>
                  </a:lnTo>
                  <a:lnTo>
                    <a:pt x="3804082" y="1299903"/>
                  </a:lnTo>
                  <a:lnTo>
                    <a:pt x="3788155" y="1316125"/>
                  </a:lnTo>
                  <a:lnTo>
                    <a:pt x="3781955" y="1323620"/>
                  </a:lnTo>
                  <a:lnTo>
                    <a:pt x="3777911" y="1326559"/>
                  </a:lnTo>
                  <a:lnTo>
                    <a:pt x="3772122" y="1332455"/>
                  </a:lnTo>
                  <a:lnTo>
                    <a:pt x="3771753" y="1331034"/>
                  </a:lnTo>
                  <a:lnTo>
                    <a:pt x="3760968" y="1338874"/>
                  </a:lnTo>
                  <a:lnTo>
                    <a:pt x="3761671" y="1341581"/>
                  </a:lnTo>
                  <a:lnTo>
                    <a:pt x="3752477" y="1345045"/>
                  </a:lnTo>
                  <a:lnTo>
                    <a:pt x="3716618" y="1371107"/>
                  </a:lnTo>
                  <a:lnTo>
                    <a:pt x="3722342" y="1369357"/>
                  </a:lnTo>
                  <a:lnTo>
                    <a:pt x="3709751" y="1376100"/>
                  </a:lnTo>
                  <a:lnTo>
                    <a:pt x="3686863" y="1392735"/>
                  </a:lnTo>
                  <a:lnTo>
                    <a:pt x="3648849" y="1402610"/>
                  </a:lnTo>
                  <a:lnTo>
                    <a:pt x="3635993" y="1407258"/>
                  </a:lnTo>
                  <a:cubicBezTo>
                    <a:pt x="3619797" y="1412372"/>
                    <a:pt x="3603466" y="1417102"/>
                    <a:pt x="3587255" y="1422288"/>
                  </a:cubicBezTo>
                  <a:cubicBezTo>
                    <a:pt x="3566115" y="1428895"/>
                    <a:pt x="3544850" y="1436092"/>
                    <a:pt x="3526384" y="1448693"/>
                  </a:cubicBezTo>
                  <a:cubicBezTo>
                    <a:pt x="3500172" y="1465815"/>
                    <a:pt x="3480967" y="1490594"/>
                    <a:pt x="3456477" y="1510056"/>
                  </a:cubicBezTo>
                  <a:cubicBezTo>
                    <a:pt x="3417439" y="1541101"/>
                    <a:pt x="3371179" y="1562595"/>
                    <a:pt x="3334657" y="1596890"/>
                  </a:cubicBezTo>
                  <a:cubicBezTo>
                    <a:pt x="3319673" y="1611095"/>
                    <a:pt x="3306072" y="1626334"/>
                    <a:pt x="3292143" y="1641381"/>
                  </a:cubicBezTo>
                  <a:cubicBezTo>
                    <a:pt x="3258068" y="1678663"/>
                    <a:pt x="3223733" y="1716012"/>
                    <a:pt x="3184772" y="1748431"/>
                  </a:cubicBezTo>
                  <a:lnTo>
                    <a:pt x="3018184" y="1842453"/>
                  </a:lnTo>
                  <a:lnTo>
                    <a:pt x="2860400" y="1910239"/>
                  </a:lnTo>
                  <a:cubicBezTo>
                    <a:pt x="2825503" y="1926595"/>
                    <a:pt x="2827360" y="1931731"/>
                    <a:pt x="2808802" y="1940589"/>
                  </a:cubicBezTo>
                  <a:lnTo>
                    <a:pt x="2749049" y="1963390"/>
                  </a:lnTo>
                  <a:lnTo>
                    <a:pt x="2666676" y="1972677"/>
                  </a:lnTo>
                  <a:lnTo>
                    <a:pt x="2604343" y="1971556"/>
                  </a:lnTo>
                  <a:lnTo>
                    <a:pt x="2581716" y="1971988"/>
                  </a:lnTo>
                  <a:lnTo>
                    <a:pt x="2581497" y="1971145"/>
                  </a:lnTo>
                  <a:lnTo>
                    <a:pt x="2562455" y="1970803"/>
                  </a:lnTo>
                  <a:lnTo>
                    <a:pt x="2562740" y="1971901"/>
                  </a:lnTo>
                  <a:lnTo>
                    <a:pt x="2497694" y="1969639"/>
                  </a:lnTo>
                  <a:cubicBezTo>
                    <a:pt x="2479123" y="1967356"/>
                    <a:pt x="2466607" y="1971336"/>
                    <a:pt x="2451315" y="1958202"/>
                  </a:cubicBezTo>
                  <a:lnTo>
                    <a:pt x="2411158" y="1893898"/>
                  </a:lnTo>
                  <a:lnTo>
                    <a:pt x="2399463" y="1876561"/>
                  </a:lnTo>
                  <a:lnTo>
                    <a:pt x="2388359" y="1802735"/>
                  </a:lnTo>
                  <a:lnTo>
                    <a:pt x="2409087" y="1789276"/>
                  </a:lnTo>
                  <a:lnTo>
                    <a:pt x="2446613" y="1747227"/>
                  </a:lnTo>
                  <a:lnTo>
                    <a:pt x="2433988" y="1714171"/>
                  </a:lnTo>
                  <a:lnTo>
                    <a:pt x="2461297" y="1694964"/>
                  </a:lnTo>
                  <a:lnTo>
                    <a:pt x="2499252" y="1735659"/>
                  </a:lnTo>
                  <a:lnTo>
                    <a:pt x="2567619" y="1783610"/>
                  </a:lnTo>
                  <a:cubicBezTo>
                    <a:pt x="2570250" y="1785156"/>
                    <a:pt x="2572814" y="1786442"/>
                    <a:pt x="2575571" y="1787397"/>
                  </a:cubicBezTo>
                  <a:lnTo>
                    <a:pt x="2573744" y="1787872"/>
                  </a:lnTo>
                  <a:lnTo>
                    <a:pt x="2573469" y="1788076"/>
                  </a:lnTo>
                  <a:lnTo>
                    <a:pt x="2596822" y="1797029"/>
                  </a:lnTo>
                  <a:lnTo>
                    <a:pt x="2598043" y="1792876"/>
                  </a:lnTo>
                  <a:lnTo>
                    <a:pt x="2597798" y="1792493"/>
                  </a:lnTo>
                  <a:lnTo>
                    <a:pt x="2598149" y="1792517"/>
                  </a:lnTo>
                  <a:lnTo>
                    <a:pt x="2603255" y="1775171"/>
                  </a:lnTo>
                  <a:lnTo>
                    <a:pt x="2572702" y="1750809"/>
                  </a:lnTo>
                  <a:lnTo>
                    <a:pt x="2543670" y="1728233"/>
                  </a:lnTo>
                  <a:lnTo>
                    <a:pt x="2541663" y="1728755"/>
                  </a:lnTo>
                  <a:lnTo>
                    <a:pt x="2502834" y="1698275"/>
                  </a:lnTo>
                  <a:cubicBezTo>
                    <a:pt x="2529534" y="1669082"/>
                    <a:pt x="2544043" y="1672470"/>
                    <a:pt x="2557220" y="1670467"/>
                  </a:cubicBezTo>
                  <a:lnTo>
                    <a:pt x="2591641" y="1677744"/>
                  </a:lnTo>
                  <a:lnTo>
                    <a:pt x="2593821" y="1676687"/>
                  </a:lnTo>
                  <a:lnTo>
                    <a:pt x="2685184" y="1717550"/>
                  </a:lnTo>
                  <a:lnTo>
                    <a:pt x="2705196" y="1738114"/>
                  </a:lnTo>
                  <a:lnTo>
                    <a:pt x="2704067" y="1740034"/>
                  </a:lnTo>
                  <a:lnTo>
                    <a:pt x="2712268" y="1749798"/>
                  </a:lnTo>
                  <a:lnTo>
                    <a:pt x="2713913" y="1746998"/>
                  </a:lnTo>
                  <a:lnTo>
                    <a:pt x="2743639" y="1787150"/>
                  </a:lnTo>
                  <a:cubicBezTo>
                    <a:pt x="2743819" y="1792234"/>
                    <a:pt x="2744000" y="1797318"/>
                    <a:pt x="2744180" y="1802402"/>
                  </a:cubicBezTo>
                  <a:lnTo>
                    <a:pt x="2748062" y="1807014"/>
                  </a:lnTo>
                  <a:lnTo>
                    <a:pt x="2760887" y="1804302"/>
                  </a:lnTo>
                  <a:lnTo>
                    <a:pt x="2781999" y="1795438"/>
                  </a:lnTo>
                  <a:lnTo>
                    <a:pt x="2815418" y="1775619"/>
                  </a:lnTo>
                  <a:lnTo>
                    <a:pt x="2943383" y="1671692"/>
                  </a:lnTo>
                  <a:lnTo>
                    <a:pt x="2945939" y="1669163"/>
                  </a:lnTo>
                  <a:lnTo>
                    <a:pt x="2946759" y="1668950"/>
                  </a:lnTo>
                  <a:lnTo>
                    <a:pt x="2972059" y="1642031"/>
                  </a:lnTo>
                  <a:cubicBezTo>
                    <a:pt x="3000783" y="1616048"/>
                    <a:pt x="3107731" y="1520893"/>
                    <a:pt x="3147004" y="1490390"/>
                  </a:cubicBezTo>
                  <a:lnTo>
                    <a:pt x="3213132" y="1455179"/>
                  </a:lnTo>
                  <a:lnTo>
                    <a:pt x="3253081" y="1423650"/>
                  </a:lnTo>
                  <a:lnTo>
                    <a:pt x="3283110" y="1399949"/>
                  </a:lnTo>
                  <a:lnTo>
                    <a:pt x="3396147" y="1277807"/>
                  </a:lnTo>
                  <a:lnTo>
                    <a:pt x="3420587" y="1257101"/>
                  </a:lnTo>
                  <a:cubicBezTo>
                    <a:pt x="3429864" y="1252043"/>
                    <a:pt x="3439711" y="1248370"/>
                    <a:pt x="3449641" y="1244885"/>
                  </a:cubicBezTo>
                  <a:lnTo>
                    <a:pt x="3462496" y="1240060"/>
                  </a:lnTo>
                  <a:lnTo>
                    <a:pt x="3466766" y="1232794"/>
                  </a:lnTo>
                  <a:lnTo>
                    <a:pt x="3453473" y="1231727"/>
                  </a:lnTo>
                  <a:lnTo>
                    <a:pt x="3265511" y="1231688"/>
                  </a:lnTo>
                  <a:lnTo>
                    <a:pt x="3124293" y="1232038"/>
                  </a:lnTo>
                  <a:lnTo>
                    <a:pt x="2968538" y="1300762"/>
                  </a:lnTo>
                  <a:lnTo>
                    <a:pt x="2901549" y="1335029"/>
                  </a:lnTo>
                  <a:lnTo>
                    <a:pt x="2893062" y="1342309"/>
                  </a:lnTo>
                  <a:lnTo>
                    <a:pt x="2821546" y="1384254"/>
                  </a:lnTo>
                  <a:lnTo>
                    <a:pt x="2794881" y="1400974"/>
                  </a:lnTo>
                  <a:lnTo>
                    <a:pt x="2791009" y="1400078"/>
                  </a:lnTo>
                  <a:lnTo>
                    <a:pt x="2763853" y="1412221"/>
                  </a:lnTo>
                  <a:lnTo>
                    <a:pt x="2753446" y="1420657"/>
                  </a:lnTo>
                  <a:lnTo>
                    <a:pt x="2703842" y="1439675"/>
                  </a:lnTo>
                  <a:lnTo>
                    <a:pt x="2694998" y="1444497"/>
                  </a:lnTo>
                  <a:lnTo>
                    <a:pt x="2645070" y="1468042"/>
                  </a:lnTo>
                  <a:cubicBezTo>
                    <a:pt x="2634525" y="1472585"/>
                    <a:pt x="2641398" y="1467929"/>
                    <a:pt x="2631728" y="1471756"/>
                  </a:cubicBezTo>
                  <a:lnTo>
                    <a:pt x="2587050" y="1491005"/>
                  </a:lnTo>
                  <a:lnTo>
                    <a:pt x="2587777" y="1492125"/>
                  </a:lnTo>
                  <a:lnTo>
                    <a:pt x="2548326" y="1507690"/>
                  </a:lnTo>
                  <a:lnTo>
                    <a:pt x="2506186" y="1525845"/>
                  </a:lnTo>
                  <a:lnTo>
                    <a:pt x="2332355" y="1587154"/>
                  </a:lnTo>
                  <a:lnTo>
                    <a:pt x="2238027" y="1597395"/>
                  </a:lnTo>
                  <a:lnTo>
                    <a:pt x="2223267" y="1599639"/>
                  </a:lnTo>
                  <a:lnTo>
                    <a:pt x="2204035" y="1601085"/>
                  </a:lnTo>
                  <a:lnTo>
                    <a:pt x="2198849" y="1601648"/>
                  </a:lnTo>
                  <a:lnTo>
                    <a:pt x="2155662" y="1604722"/>
                  </a:lnTo>
                  <a:lnTo>
                    <a:pt x="2026976" y="1614397"/>
                  </a:lnTo>
                  <a:cubicBezTo>
                    <a:pt x="2001212" y="1616073"/>
                    <a:pt x="1975749" y="1622131"/>
                    <a:pt x="1949995" y="1624919"/>
                  </a:cubicBezTo>
                  <a:lnTo>
                    <a:pt x="1944308" y="1625560"/>
                  </a:lnTo>
                  <a:cubicBezTo>
                    <a:pt x="1944297" y="1625516"/>
                    <a:pt x="1944285" y="1625473"/>
                    <a:pt x="1944274" y="1625429"/>
                  </a:cubicBezTo>
                  <a:lnTo>
                    <a:pt x="1943817" y="1625503"/>
                  </a:lnTo>
                  <a:lnTo>
                    <a:pt x="1932079" y="1625693"/>
                  </a:lnTo>
                  <a:lnTo>
                    <a:pt x="1932277" y="1626456"/>
                  </a:lnTo>
                  <a:lnTo>
                    <a:pt x="1925811" y="1626069"/>
                  </a:lnTo>
                  <a:lnTo>
                    <a:pt x="1907179" y="1628971"/>
                  </a:lnTo>
                  <a:lnTo>
                    <a:pt x="1906289" y="1626112"/>
                  </a:lnTo>
                  <a:lnTo>
                    <a:pt x="1809304" y="1627685"/>
                  </a:lnTo>
                  <a:lnTo>
                    <a:pt x="1778907" y="1623143"/>
                  </a:lnTo>
                  <a:lnTo>
                    <a:pt x="1768726" y="1624001"/>
                  </a:lnTo>
                  <a:cubicBezTo>
                    <a:pt x="1751333" y="1627056"/>
                    <a:pt x="1734098" y="1631255"/>
                    <a:pt x="1716894" y="1635306"/>
                  </a:cubicBezTo>
                  <a:lnTo>
                    <a:pt x="1708016" y="1637612"/>
                  </a:lnTo>
                  <a:lnTo>
                    <a:pt x="1707523" y="1635714"/>
                  </a:lnTo>
                  <a:lnTo>
                    <a:pt x="1695704" y="1639572"/>
                  </a:lnTo>
                  <a:cubicBezTo>
                    <a:pt x="1695782" y="1639871"/>
                    <a:pt x="1695859" y="1640171"/>
                    <a:pt x="1695937" y="1640470"/>
                  </a:cubicBezTo>
                  <a:lnTo>
                    <a:pt x="1679828" y="1644756"/>
                  </a:lnTo>
                  <a:lnTo>
                    <a:pt x="1655285" y="1652769"/>
                  </a:lnTo>
                  <a:lnTo>
                    <a:pt x="1634350" y="1656855"/>
                  </a:lnTo>
                  <a:lnTo>
                    <a:pt x="1606775" y="1664191"/>
                  </a:lnTo>
                  <a:lnTo>
                    <a:pt x="1606291" y="1662331"/>
                  </a:lnTo>
                  <a:lnTo>
                    <a:pt x="1594090" y="1664712"/>
                  </a:lnTo>
                  <a:lnTo>
                    <a:pt x="1594901" y="1667833"/>
                  </a:lnTo>
                  <a:lnTo>
                    <a:pt x="1517828" y="1689806"/>
                  </a:lnTo>
                  <a:lnTo>
                    <a:pt x="1517372" y="1688052"/>
                  </a:lnTo>
                  <a:lnTo>
                    <a:pt x="1481251" y="1701587"/>
                  </a:lnTo>
                  <a:lnTo>
                    <a:pt x="1470972" y="1703139"/>
                  </a:lnTo>
                  <a:lnTo>
                    <a:pt x="1457592" y="1706848"/>
                  </a:lnTo>
                  <a:cubicBezTo>
                    <a:pt x="1440494" y="1711848"/>
                    <a:pt x="1423601" y="1717630"/>
                    <a:pt x="1406842" y="1723934"/>
                  </a:cubicBezTo>
                  <a:lnTo>
                    <a:pt x="1406464" y="1722480"/>
                  </a:lnTo>
                  <a:lnTo>
                    <a:pt x="1394274" y="1727048"/>
                  </a:lnTo>
                  <a:cubicBezTo>
                    <a:pt x="1394332" y="1727269"/>
                    <a:pt x="1394389" y="1727490"/>
                    <a:pt x="1394447" y="1727711"/>
                  </a:cubicBezTo>
                  <a:cubicBezTo>
                    <a:pt x="1362690" y="1739585"/>
                    <a:pt x="1331195" y="1751390"/>
                    <a:pt x="1297821" y="1758108"/>
                  </a:cubicBezTo>
                  <a:lnTo>
                    <a:pt x="1220292" y="1768068"/>
                  </a:lnTo>
                  <a:lnTo>
                    <a:pt x="1190091" y="1774882"/>
                  </a:lnTo>
                  <a:lnTo>
                    <a:pt x="732545" y="1800885"/>
                  </a:lnTo>
                  <a:lnTo>
                    <a:pt x="710434" y="1804848"/>
                  </a:lnTo>
                  <a:lnTo>
                    <a:pt x="704148" y="1806420"/>
                  </a:lnTo>
                  <a:cubicBezTo>
                    <a:pt x="692863" y="1810188"/>
                    <a:pt x="682789" y="1817543"/>
                    <a:pt x="670903" y="1820073"/>
                  </a:cubicBezTo>
                  <a:cubicBezTo>
                    <a:pt x="647723" y="1825259"/>
                    <a:pt x="622898" y="1829478"/>
                    <a:pt x="603272" y="1844054"/>
                  </a:cubicBezTo>
                  <a:cubicBezTo>
                    <a:pt x="597751" y="1848554"/>
                    <a:pt x="593218" y="1853633"/>
                    <a:pt x="588820" y="1859236"/>
                  </a:cubicBezTo>
                  <a:lnTo>
                    <a:pt x="587598" y="1858518"/>
                  </a:lnTo>
                  <a:lnTo>
                    <a:pt x="577772" y="1873391"/>
                  </a:lnTo>
                  <a:lnTo>
                    <a:pt x="577702" y="1873500"/>
                  </a:lnTo>
                  <a:lnTo>
                    <a:pt x="578091" y="1873729"/>
                  </a:lnTo>
                  <a:cubicBezTo>
                    <a:pt x="577319" y="1875044"/>
                    <a:pt x="576217" y="1876167"/>
                    <a:pt x="575443" y="1877483"/>
                  </a:cubicBezTo>
                  <a:cubicBezTo>
                    <a:pt x="551358" y="1912449"/>
                    <a:pt x="531154" y="1949472"/>
                    <a:pt x="507987" y="1984756"/>
                  </a:cubicBezTo>
                  <a:lnTo>
                    <a:pt x="502824" y="1990275"/>
                  </a:lnTo>
                  <a:lnTo>
                    <a:pt x="491660" y="2007685"/>
                  </a:lnTo>
                  <a:lnTo>
                    <a:pt x="493289" y="2008643"/>
                  </a:lnTo>
                  <a:cubicBezTo>
                    <a:pt x="487037" y="2018907"/>
                    <a:pt x="481046" y="2029103"/>
                    <a:pt x="472684" y="2037687"/>
                  </a:cubicBezTo>
                  <a:lnTo>
                    <a:pt x="472338" y="2037819"/>
                  </a:lnTo>
                  <a:lnTo>
                    <a:pt x="462841" y="2052632"/>
                  </a:lnTo>
                  <a:lnTo>
                    <a:pt x="424037" y="2058676"/>
                  </a:lnTo>
                  <a:lnTo>
                    <a:pt x="368233" y="1968200"/>
                  </a:lnTo>
                  <a:lnTo>
                    <a:pt x="363835" y="1960087"/>
                  </a:lnTo>
                  <a:cubicBezTo>
                    <a:pt x="363853" y="1943847"/>
                    <a:pt x="363872" y="1927606"/>
                    <a:pt x="363890" y="1911366"/>
                  </a:cubicBezTo>
                  <a:lnTo>
                    <a:pt x="362112" y="1910327"/>
                  </a:lnTo>
                  <a:cubicBezTo>
                    <a:pt x="361501" y="1907976"/>
                    <a:pt x="360823" y="1905366"/>
                    <a:pt x="360473" y="1902948"/>
                  </a:cubicBezTo>
                  <a:cubicBezTo>
                    <a:pt x="357187" y="1887078"/>
                    <a:pt x="361879" y="1870808"/>
                    <a:pt x="366911" y="1855843"/>
                  </a:cubicBezTo>
                  <a:cubicBezTo>
                    <a:pt x="367355" y="1854335"/>
                    <a:pt x="368060" y="1852758"/>
                    <a:pt x="368505" y="1851248"/>
                  </a:cubicBezTo>
                  <a:lnTo>
                    <a:pt x="373635" y="1850791"/>
                  </a:lnTo>
                  <a:lnTo>
                    <a:pt x="373845" y="1849310"/>
                  </a:lnTo>
                  <a:lnTo>
                    <a:pt x="392687" y="1810608"/>
                  </a:lnTo>
                  <a:lnTo>
                    <a:pt x="391202" y="1807724"/>
                  </a:lnTo>
                  <a:lnTo>
                    <a:pt x="395639" y="1804544"/>
                  </a:lnTo>
                  <a:lnTo>
                    <a:pt x="409481" y="1776112"/>
                  </a:lnTo>
                  <a:cubicBezTo>
                    <a:pt x="418186" y="1762976"/>
                    <a:pt x="427334" y="1751029"/>
                    <a:pt x="436423" y="1740672"/>
                  </a:cubicBezTo>
                  <a:lnTo>
                    <a:pt x="442763" y="1734496"/>
                  </a:lnTo>
                  <a:lnTo>
                    <a:pt x="444929" y="1730218"/>
                  </a:lnTo>
                  <a:lnTo>
                    <a:pt x="446313" y="1731037"/>
                  </a:lnTo>
                  <a:lnTo>
                    <a:pt x="459491" y="1718199"/>
                  </a:lnTo>
                  <a:lnTo>
                    <a:pt x="456055" y="1716179"/>
                  </a:lnTo>
                  <a:lnTo>
                    <a:pt x="470347" y="1707141"/>
                  </a:lnTo>
                  <a:lnTo>
                    <a:pt x="478495" y="1693274"/>
                  </a:lnTo>
                  <a:lnTo>
                    <a:pt x="527663" y="1680501"/>
                  </a:lnTo>
                  <a:lnTo>
                    <a:pt x="577704" y="1672708"/>
                  </a:lnTo>
                  <a:lnTo>
                    <a:pt x="577809" y="1672006"/>
                  </a:lnTo>
                  <a:cubicBezTo>
                    <a:pt x="577673" y="1671485"/>
                    <a:pt x="577538" y="1670963"/>
                    <a:pt x="577470" y="1670702"/>
                  </a:cubicBezTo>
                  <a:cubicBezTo>
                    <a:pt x="579230" y="1669965"/>
                    <a:pt x="580904" y="1668296"/>
                    <a:pt x="582817" y="1668755"/>
                  </a:cubicBezTo>
                  <a:lnTo>
                    <a:pt x="615484" y="1666824"/>
                  </a:lnTo>
                  <a:lnTo>
                    <a:pt x="614296" y="1662249"/>
                  </a:lnTo>
                  <a:lnTo>
                    <a:pt x="634282" y="1663897"/>
                  </a:lnTo>
                  <a:lnTo>
                    <a:pt x="644075" y="1662372"/>
                  </a:lnTo>
                  <a:lnTo>
                    <a:pt x="724617" y="1657052"/>
                  </a:lnTo>
                  <a:lnTo>
                    <a:pt x="733522" y="1655740"/>
                  </a:lnTo>
                  <a:lnTo>
                    <a:pt x="826951" y="1638463"/>
                  </a:lnTo>
                  <a:lnTo>
                    <a:pt x="828471" y="1635876"/>
                  </a:lnTo>
                  <a:cubicBezTo>
                    <a:pt x="833297" y="1634064"/>
                    <a:pt x="838384" y="1632186"/>
                    <a:pt x="843141" y="1630114"/>
                  </a:cubicBezTo>
                  <a:lnTo>
                    <a:pt x="849203" y="1627704"/>
                  </a:lnTo>
                  <a:lnTo>
                    <a:pt x="849867" y="1630258"/>
                  </a:lnTo>
                  <a:lnTo>
                    <a:pt x="867058" y="1622399"/>
                  </a:lnTo>
                  <a:lnTo>
                    <a:pt x="866474" y="1620149"/>
                  </a:lnTo>
                  <a:cubicBezTo>
                    <a:pt x="873774" y="1617138"/>
                    <a:pt x="880745" y="1613933"/>
                    <a:pt x="888046" y="1610922"/>
                  </a:cubicBezTo>
                  <a:cubicBezTo>
                    <a:pt x="888192" y="1611482"/>
                    <a:pt x="888337" y="1612043"/>
                    <a:pt x="888483" y="1612603"/>
                  </a:cubicBezTo>
                  <a:lnTo>
                    <a:pt x="905424" y="1604857"/>
                  </a:lnTo>
                  <a:lnTo>
                    <a:pt x="905124" y="1603700"/>
                  </a:lnTo>
                  <a:cubicBezTo>
                    <a:pt x="907599" y="1602499"/>
                    <a:pt x="910143" y="1601560"/>
                    <a:pt x="912617" y="1600360"/>
                  </a:cubicBezTo>
                  <a:cubicBezTo>
                    <a:pt x="912711" y="1600720"/>
                    <a:pt x="912804" y="1601080"/>
                    <a:pt x="912898" y="1601440"/>
                  </a:cubicBezTo>
                  <a:lnTo>
                    <a:pt x="930088" y="1593580"/>
                  </a:lnTo>
                  <a:lnTo>
                    <a:pt x="929887" y="1592807"/>
                  </a:lnTo>
                  <a:cubicBezTo>
                    <a:pt x="935621" y="1590201"/>
                    <a:pt x="941094" y="1587665"/>
                    <a:pt x="946896" y="1585322"/>
                  </a:cubicBezTo>
                  <a:lnTo>
                    <a:pt x="947434" y="1585650"/>
                  </a:lnTo>
                  <a:lnTo>
                    <a:pt x="957995" y="1580821"/>
                  </a:lnTo>
                  <a:lnTo>
                    <a:pt x="992803" y="1565755"/>
                  </a:lnTo>
                  <a:lnTo>
                    <a:pt x="993097" y="1564679"/>
                  </a:lnTo>
                  <a:cubicBezTo>
                    <a:pt x="998308" y="1562210"/>
                    <a:pt x="1003850" y="1559935"/>
                    <a:pt x="1009062" y="1557465"/>
                  </a:cubicBezTo>
                  <a:cubicBezTo>
                    <a:pt x="1009159" y="1557841"/>
                    <a:pt x="1009257" y="1558216"/>
                    <a:pt x="1009354" y="1558592"/>
                  </a:cubicBezTo>
                  <a:lnTo>
                    <a:pt x="1032154" y="1548723"/>
                  </a:lnTo>
                  <a:cubicBezTo>
                    <a:pt x="1032083" y="1548448"/>
                    <a:pt x="1032011" y="1548173"/>
                    <a:pt x="1031940" y="1547898"/>
                  </a:cubicBezTo>
                  <a:cubicBezTo>
                    <a:pt x="1040479" y="1544287"/>
                    <a:pt x="1048949" y="1540414"/>
                    <a:pt x="1057487" y="1536802"/>
                  </a:cubicBezTo>
                  <a:cubicBezTo>
                    <a:pt x="1057561" y="1537089"/>
                    <a:pt x="1057636" y="1537375"/>
                    <a:pt x="1057710" y="1537662"/>
                  </a:cubicBezTo>
                  <a:lnTo>
                    <a:pt x="1091785" y="1522913"/>
                  </a:lnTo>
                  <a:cubicBezTo>
                    <a:pt x="1091691" y="1522553"/>
                    <a:pt x="1091598" y="1522193"/>
                    <a:pt x="1091504" y="1521833"/>
                  </a:cubicBezTo>
                  <a:cubicBezTo>
                    <a:pt x="1094048" y="1520894"/>
                    <a:pt x="1096523" y="1519693"/>
                    <a:pt x="1099067" y="1518754"/>
                  </a:cubicBezTo>
                  <a:lnTo>
                    <a:pt x="1105913" y="1516139"/>
                  </a:lnTo>
                  <a:cubicBezTo>
                    <a:pt x="1105964" y="1516336"/>
                    <a:pt x="1106016" y="1516534"/>
                    <a:pt x="1106067" y="1516731"/>
                  </a:cubicBezTo>
                  <a:lnTo>
                    <a:pt x="1121314" y="1510132"/>
                  </a:lnTo>
                  <a:lnTo>
                    <a:pt x="1129617" y="1508679"/>
                  </a:lnTo>
                  <a:lnTo>
                    <a:pt x="1129323" y="1507549"/>
                  </a:lnTo>
                  <a:cubicBezTo>
                    <a:pt x="1135193" y="1505466"/>
                    <a:pt x="1141325" y="1503317"/>
                    <a:pt x="1147262" y="1501495"/>
                  </a:cubicBezTo>
                  <a:lnTo>
                    <a:pt x="1146654" y="1505697"/>
                  </a:lnTo>
                  <a:lnTo>
                    <a:pt x="1162839" y="1502864"/>
                  </a:lnTo>
                  <a:lnTo>
                    <a:pt x="1186135" y="1494056"/>
                  </a:lnTo>
                  <a:lnTo>
                    <a:pt x="1187513" y="1493852"/>
                  </a:lnTo>
                  <a:lnTo>
                    <a:pt x="1186835" y="1492888"/>
                  </a:lnTo>
                  <a:cubicBezTo>
                    <a:pt x="1196698" y="1491161"/>
                    <a:pt x="1206699" y="1489957"/>
                    <a:pt x="1216698" y="1488753"/>
                  </a:cubicBezTo>
                  <a:cubicBezTo>
                    <a:pt x="1216763" y="1489004"/>
                    <a:pt x="1216829" y="1489255"/>
                    <a:pt x="1216894" y="1489506"/>
                  </a:cubicBezTo>
                  <a:lnTo>
                    <a:pt x="1228973" y="1487720"/>
                  </a:lnTo>
                  <a:cubicBezTo>
                    <a:pt x="1228956" y="1487656"/>
                    <a:pt x="1228940" y="1487592"/>
                    <a:pt x="1228923" y="1487528"/>
                  </a:cubicBezTo>
                  <a:lnTo>
                    <a:pt x="1231816" y="1487300"/>
                  </a:lnTo>
                  <a:lnTo>
                    <a:pt x="1262329" y="1482786"/>
                  </a:lnTo>
                  <a:lnTo>
                    <a:pt x="1280061" y="1484408"/>
                  </a:lnTo>
                  <a:lnTo>
                    <a:pt x="1342217" y="1481600"/>
                  </a:lnTo>
                  <a:cubicBezTo>
                    <a:pt x="1342210" y="1481572"/>
                    <a:pt x="1342202" y="1481543"/>
                    <a:pt x="1342195" y="1481515"/>
                  </a:cubicBezTo>
                  <a:lnTo>
                    <a:pt x="1376304" y="1476556"/>
                  </a:lnTo>
                  <a:lnTo>
                    <a:pt x="1388224" y="1479523"/>
                  </a:lnTo>
                  <a:lnTo>
                    <a:pt x="1395889" y="1479176"/>
                  </a:lnTo>
                  <a:lnTo>
                    <a:pt x="1400987" y="1476081"/>
                  </a:lnTo>
                  <a:lnTo>
                    <a:pt x="1400288" y="1473392"/>
                  </a:lnTo>
                  <a:lnTo>
                    <a:pt x="1406300" y="1472855"/>
                  </a:lnTo>
                  <a:lnTo>
                    <a:pt x="1430763" y="1458004"/>
                  </a:lnTo>
                  <a:lnTo>
                    <a:pt x="1455796" y="1448661"/>
                  </a:lnTo>
                  <a:lnTo>
                    <a:pt x="1475096" y="1438406"/>
                  </a:lnTo>
                  <a:cubicBezTo>
                    <a:pt x="1475091" y="1438389"/>
                    <a:pt x="1475087" y="1438371"/>
                    <a:pt x="1475082" y="1438354"/>
                  </a:cubicBezTo>
                  <a:lnTo>
                    <a:pt x="1483546" y="1433916"/>
                  </a:lnTo>
                  <a:lnTo>
                    <a:pt x="1528505" y="1410026"/>
                  </a:lnTo>
                  <a:cubicBezTo>
                    <a:pt x="1561518" y="1395962"/>
                    <a:pt x="1598543" y="1383308"/>
                    <a:pt x="1638183" y="1373010"/>
                  </a:cubicBezTo>
                  <a:lnTo>
                    <a:pt x="1664247" y="1368191"/>
                  </a:lnTo>
                  <a:lnTo>
                    <a:pt x="1690708" y="1354266"/>
                  </a:lnTo>
                  <a:lnTo>
                    <a:pt x="1733481" y="1339890"/>
                  </a:lnTo>
                  <a:lnTo>
                    <a:pt x="1736285" y="1338723"/>
                  </a:lnTo>
                  <a:lnTo>
                    <a:pt x="1736117" y="1339005"/>
                  </a:lnTo>
                  <a:lnTo>
                    <a:pt x="1753489" y="1333166"/>
                  </a:lnTo>
                  <a:lnTo>
                    <a:pt x="1754087" y="1332148"/>
                  </a:lnTo>
                  <a:lnTo>
                    <a:pt x="1793622" y="1319105"/>
                  </a:lnTo>
                  <a:lnTo>
                    <a:pt x="1805273" y="1314599"/>
                  </a:lnTo>
                  <a:cubicBezTo>
                    <a:pt x="1805234" y="1314447"/>
                    <a:pt x="1805194" y="1314294"/>
                    <a:pt x="1805155" y="1314142"/>
                  </a:cubicBezTo>
                  <a:lnTo>
                    <a:pt x="1823989" y="1307708"/>
                  </a:lnTo>
                  <a:lnTo>
                    <a:pt x="1839797" y="1304796"/>
                  </a:lnTo>
                  <a:lnTo>
                    <a:pt x="1841278" y="1304287"/>
                  </a:lnTo>
                  <a:lnTo>
                    <a:pt x="1850942" y="1298346"/>
                  </a:lnTo>
                  <a:lnTo>
                    <a:pt x="1851145" y="1298274"/>
                  </a:lnTo>
                  <a:lnTo>
                    <a:pt x="1868502" y="1287696"/>
                  </a:lnTo>
                  <a:lnTo>
                    <a:pt x="1984689" y="1253684"/>
                  </a:lnTo>
                  <a:lnTo>
                    <a:pt x="1986362" y="1253132"/>
                  </a:lnTo>
                  <a:cubicBezTo>
                    <a:pt x="1986390" y="1253238"/>
                    <a:pt x="1986417" y="1253345"/>
                    <a:pt x="1986445" y="1253451"/>
                  </a:cubicBezTo>
                  <a:lnTo>
                    <a:pt x="1998446" y="1250289"/>
                  </a:lnTo>
                  <a:cubicBezTo>
                    <a:pt x="1998331" y="1249848"/>
                    <a:pt x="1998217" y="1249407"/>
                    <a:pt x="1998102" y="1248966"/>
                  </a:cubicBezTo>
                  <a:lnTo>
                    <a:pt x="2040640" y="1235686"/>
                  </a:lnTo>
                  <a:cubicBezTo>
                    <a:pt x="2040649" y="1235719"/>
                    <a:pt x="2040657" y="1235751"/>
                    <a:pt x="2040666" y="1235784"/>
                  </a:cubicBezTo>
                  <a:lnTo>
                    <a:pt x="2146816" y="1199314"/>
                  </a:lnTo>
                  <a:lnTo>
                    <a:pt x="2270368" y="1145796"/>
                  </a:lnTo>
                  <a:lnTo>
                    <a:pt x="2268701" y="1139379"/>
                  </a:lnTo>
                  <a:lnTo>
                    <a:pt x="2261099" y="1137679"/>
                  </a:lnTo>
                  <a:lnTo>
                    <a:pt x="2173906" y="1114931"/>
                  </a:lnTo>
                  <a:lnTo>
                    <a:pt x="2140427" y="1105879"/>
                  </a:lnTo>
                  <a:cubicBezTo>
                    <a:pt x="2140443" y="1105941"/>
                    <a:pt x="2140460" y="1106004"/>
                    <a:pt x="2140476" y="1106066"/>
                  </a:cubicBezTo>
                  <a:lnTo>
                    <a:pt x="2138706" y="1105690"/>
                  </a:lnTo>
                  <a:lnTo>
                    <a:pt x="2138847" y="1105451"/>
                  </a:lnTo>
                  <a:lnTo>
                    <a:pt x="2121444" y="1100746"/>
                  </a:lnTo>
                  <a:lnTo>
                    <a:pt x="2103612" y="1097020"/>
                  </a:lnTo>
                  <a:lnTo>
                    <a:pt x="2106322" y="1099053"/>
                  </a:lnTo>
                  <a:lnTo>
                    <a:pt x="2069845" y="1089963"/>
                  </a:lnTo>
                  <a:lnTo>
                    <a:pt x="2069535" y="1090491"/>
                  </a:lnTo>
                  <a:cubicBezTo>
                    <a:pt x="2066586" y="1089864"/>
                    <a:pt x="2063567" y="1088975"/>
                    <a:pt x="2060617" y="1088348"/>
                  </a:cubicBezTo>
                  <a:cubicBezTo>
                    <a:pt x="2060672" y="1088255"/>
                    <a:pt x="2060726" y="1088162"/>
                    <a:pt x="2060781" y="1088069"/>
                  </a:cubicBezTo>
                  <a:lnTo>
                    <a:pt x="2026115" y="1078917"/>
                  </a:lnTo>
                  <a:lnTo>
                    <a:pt x="2026588" y="1078112"/>
                  </a:lnTo>
                  <a:lnTo>
                    <a:pt x="2014574" y="1074082"/>
                  </a:lnTo>
                  <a:lnTo>
                    <a:pt x="2001969" y="1071809"/>
                  </a:lnTo>
                  <a:lnTo>
                    <a:pt x="2002929" y="1070176"/>
                  </a:lnTo>
                  <a:lnTo>
                    <a:pt x="1990917" y="1066146"/>
                  </a:lnTo>
                  <a:lnTo>
                    <a:pt x="1965871" y="1059448"/>
                  </a:lnTo>
                  <a:lnTo>
                    <a:pt x="1966658" y="1058108"/>
                  </a:lnTo>
                  <a:lnTo>
                    <a:pt x="1954497" y="1054705"/>
                  </a:lnTo>
                  <a:lnTo>
                    <a:pt x="1954184" y="1055237"/>
                  </a:lnTo>
                  <a:cubicBezTo>
                    <a:pt x="1952346" y="1054600"/>
                    <a:pt x="1950770" y="1053893"/>
                    <a:pt x="1948931" y="1053256"/>
                  </a:cubicBezTo>
                  <a:cubicBezTo>
                    <a:pt x="1948949" y="1053225"/>
                    <a:pt x="1948968" y="1053194"/>
                    <a:pt x="1948986" y="1053163"/>
                  </a:cubicBezTo>
                  <a:lnTo>
                    <a:pt x="1936268" y="1049605"/>
                  </a:lnTo>
                  <a:cubicBezTo>
                    <a:pt x="1904836" y="1040542"/>
                    <a:pt x="1882561" y="1033733"/>
                    <a:pt x="1877044" y="1031191"/>
                  </a:cubicBezTo>
                  <a:lnTo>
                    <a:pt x="1857642" y="1019341"/>
                  </a:lnTo>
                  <a:lnTo>
                    <a:pt x="1845813" y="1012403"/>
                  </a:lnTo>
                  <a:lnTo>
                    <a:pt x="1771662" y="980293"/>
                  </a:lnTo>
                  <a:cubicBezTo>
                    <a:pt x="1726310" y="958070"/>
                    <a:pt x="1677307" y="944322"/>
                    <a:pt x="1628642" y="931879"/>
                  </a:cubicBezTo>
                  <a:cubicBezTo>
                    <a:pt x="1586604" y="921338"/>
                    <a:pt x="1544509" y="911648"/>
                    <a:pt x="1501649" y="904387"/>
                  </a:cubicBezTo>
                  <a:lnTo>
                    <a:pt x="1477161" y="901226"/>
                  </a:lnTo>
                  <a:lnTo>
                    <a:pt x="1476496" y="901267"/>
                  </a:lnTo>
                  <a:lnTo>
                    <a:pt x="1278322" y="855662"/>
                  </a:lnTo>
                  <a:lnTo>
                    <a:pt x="1271556" y="855720"/>
                  </a:lnTo>
                  <a:lnTo>
                    <a:pt x="1272329" y="856373"/>
                  </a:lnTo>
                  <a:lnTo>
                    <a:pt x="1264925" y="855778"/>
                  </a:lnTo>
                  <a:lnTo>
                    <a:pt x="1252758" y="855884"/>
                  </a:lnTo>
                  <a:lnTo>
                    <a:pt x="1198333" y="856885"/>
                  </a:lnTo>
                  <a:lnTo>
                    <a:pt x="1182006" y="857171"/>
                  </a:lnTo>
                  <a:lnTo>
                    <a:pt x="1171842" y="857950"/>
                  </a:lnTo>
                  <a:lnTo>
                    <a:pt x="1171148" y="857360"/>
                  </a:lnTo>
                  <a:lnTo>
                    <a:pt x="1151574" y="857702"/>
                  </a:lnTo>
                  <a:lnTo>
                    <a:pt x="1153533" y="859362"/>
                  </a:lnTo>
                  <a:lnTo>
                    <a:pt x="1124374" y="861920"/>
                  </a:lnTo>
                  <a:lnTo>
                    <a:pt x="1122588" y="860405"/>
                  </a:lnTo>
                  <a:lnTo>
                    <a:pt x="1106319" y="863372"/>
                  </a:lnTo>
                  <a:lnTo>
                    <a:pt x="1106725" y="863718"/>
                  </a:lnTo>
                  <a:lnTo>
                    <a:pt x="1102587" y="864052"/>
                  </a:lnTo>
                  <a:lnTo>
                    <a:pt x="1072371" y="869561"/>
                  </a:lnTo>
                  <a:lnTo>
                    <a:pt x="1041887" y="867695"/>
                  </a:lnTo>
                  <a:lnTo>
                    <a:pt x="1021770" y="868228"/>
                  </a:lnTo>
                  <a:cubicBezTo>
                    <a:pt x="1020398" y="868306"/>
                    <a:pt x="1018956" y="868122"/>
                    <a:pt x="1017254" y="868007"/>
                  </a:cubicBezTo>
                  <a:lnTo>
                    <a:pt x="1014937" y="866044"/>
                  </a:lnTo>
                  <a:lnTo>
                    <a:pt x="992089" y="864645"/>
                  </a:lnTo>
                  <a:lnTo>
                    <a:pt x="987587" y="863126"/>
                  </a:lnTo>
                  <a:lnTo>
                    <a:pt x="967265" y="863600"/>
                  </a:lnTo>
                  <a:lnTo>
                    <a:pt x="965524" y="863411"/>
                  </a:lnTo>
                  <a:lnTo>
                    <a:pt x="966709" y="864415"/>
                  </a:lnTo>
                  <a:lnTo>
                    <a:pt x="943509" y="861037"/>
                  </a:lnTo>
                  <a:lnTo>
                    <a:pt x="923877" y="858919"/>
                  </a:lnTo>
                  <a:cubicBezTo>
                    <a:pt x="924235" y="860298"/>
                    <a:pt x="912502" y="857227"/>
                    <a:pt x="894087" y="851825"/>
                  </a:cubicBezTo>
                  <a:cubicBezTo>
                    <a:pt x="876470" y="847930"/>
                    <a:pt x="845286" y="842775"/>
                    <a:pt x="818176" y="835550"/>
                  </a:cubicBezTo>
                  <a:cubicBezTo>
                    <a:pt x="791066" y="828325"/>
                    <a:pt x="760428" y="817106"/>
                    <a:pt x="731427" y="808473"/>
                  </a:cubicBezTo>
                  <a:lnTo>
                    <a:pt x="715181" y="800743"/>
                  </a:lnTo>
                  <a:cubicBezTo>
                    <a:pt x="706168" y="798841"/>
                    <a:pt x="698865" y="797681"/>
                    <a:pt x="693946" y="797529"/>
                  </a:cubicBezTo>
                  <a:lnTo>
                    <a:pt x="656337" y="791141"/>
                  </a:lnTo>
                  <a:lnTo>
                    <a:pt x="587008" y="779732"/>
                  </a:lnTo>
                  <a:lnTo>
                    <a:pt x="490979" y="766973"/>
                  </a:lnTo>
                  <a:cubicBezTo>
                    <a:pt x="476838" y="766188"/>
                    <a:pt x="462824" y="764811"/>
                    <a:pt x="448714" y="767362"/>
                  </a:cubicBezTo>
                  <a:lnTo>
                    <a:pt x="447063" y="768401"/>
                  </a:lnTo>
                  <a:lnTo>
                    <a:pt x="445355" y="770423"/>
                  </a:lnTo>
                  <a:cubicBezTo>
                    <a:pt x="434811" y="782048"/>
                    <a:pt x="412283" y="805091"/>
                    <a:pt x="402128" y="808739"/>
                  </a:cubicBezTo>
                  <a:lnTo>
                    <a:pt x="342125" y="830242"/>
                  </a:lnTo>
                  <a:lnTo>
                    <a:pt x="341138" y="830705"/>
                  </a:lnTo>
                  <a:lnTo>
                    <a:pt x="338425" y="831432"/>
                  </a:lnTo>
                  <a:lnTo>
                    <a:pt x="336788" y="831958"/>
                  </a:lnTo>
                  <a:lnTo>
                    <a:pt x="336159" y="832039"/>
                  </a:lnTo>
                  <a:lnTo>
                    <a:pt x="319770" y="836431"/>
                  </a:lnTo>
                  <a:cubicBezTo>
                    <a:pt x="312460" y="837529"/>
                    <a:pt x="305017" y="837581"/>
                    <a:pt x="297608" y="835883"/>
                  </a:cubicBezTo>
                  <a:lnTo>
                    <a:pt x="267905" y="810139"/>
                  </a:lnTo>
                  <a:lnTo>
                    <a:pt x="264693" y="808105"/>
                  </a:lnTo>
                  <a:lnTo>
                    <a:pt x="257466" y="792373"/>
                  </a:lnTo>
                  <a:lnTo>
                    <a:pt x="238216" y="759611"/>
                  </a:lnTo>
                  <a:lnTo>
                    <a:pt x="242302" y="759272"/>
                  </a:lnTo>
                  <a:lnTo>
                    <a:pt x="233838" y="741750"/>
                  </a:lnTo>
                  <a:lnTo>
                    <a:pt x="232491" y="741866"/>
                  </a:lnTo>
                  <a:lnTo>
                    <a:pt x="229483" y="742091"/>
                  </a:lnTo>
                  <a:cubicBezTo>
                    <a:pt x="222745" y="727954"/>
                    <a:pt x="216528" y="713681"/>
                    <a:pt x="209790" y="699544"/>
                  </a:cubicBezTo>
                  <a:cubicBezTo>
                    <a:pt x="209800" y="699546"/>
                    <a:pt x="209810" y="699547"/>
                    <a:pt x="209820" y="699549"/>
                  </a:cubicBezTo>
                  <a:lnTo>
                    <a:pt x="207425" y="696451"/>
                  </a:lnTo>
                  <a:cubicBezTo>
                    <a:pt x="203745" y="691998"/>
                    <a:pt x="198683" y="686110"/>
                    <a:pt x="193053" y="679982"/>
                  </a:cubicBezTo>
                  <a:lnTo>
                    <a:pt x="183840" y="670695"/>
                  </a:lnTo>
                  <a:lnTo>
                    <a:pt x="174831" y="669047"/>
                  </a:lnTo>
                  <a:cubicBezTo>
                    <a:pt x="167652" y="663943"/>
                    <a:pt x="160213" y="658909"/>
                    <a:pt x="152840" y="654135"/>
                  </a:cubicBezTo>
                  <a:cubicBezTo>
                    <a:pt x="144685" y="649564"/>
                    <a:pt x="136268" y="645061"/>
                    <a:pt x="127920" y="640819"/>
                  </a:cubicBezTo>
                  <a:lnTo>
                    <a:pt x="128811" y="639766"/>
                  </a:lnTo>
                  <a:lnTo>
                    <a:pt x="106370" y="631152"/>
                  </a:lnTo>
                  <a:cubicBezTo>
                    <a:pt x="79757" y="620254"/>
                    <a:pt x="52440" y="607542"/>
                    <a:pt x="49542" y="601567"/>
                  </a:cubicBezTo>
                  <a:cubicBezTo>
                    <a:pt x="49636" y="601122"/>
                    <a:pt x="47705" y="596198"/>
                    <a:pt x="44720" y="588925"/>
                  </a:cubicBezTo>
                  <a:lnTo>
                    <a:pt x="39832" y="577203"/>
                  </a:lnTo>
                  <a:lnTo>
                    <a:pt x="37741" y="574392"/>
                  </a:lnTo>
                  <a:lnTo>
                    <a:pt x="35295" y="566325"/>
                  </a:lnTo>
                  <a:lnTo>
                    <a:pt x="33571" y="562188"/>
                  </a:lnTo>
                  <a:cubicBezTo>
                    <a:pt x="29448" y="552346"/>
                    <a:pt x="25240" y="542284"/>
                    <a:pt x="21921" y="534130"/>
                  </a:cubicBezTo>
                  <a:lnTo>
                    <a:pt x="11762" y="510329"/>
                  </a:lnTo>
                  <a:lnTo>
                    <a:pt x="6381" y="500994"/>
                  </a:lnTo>
                  <a:lnTo>
                    <a:pt x="6013" y="499384"/>
                  </a:lnTo>
                  <a:lnTo>
                    <a:pt x="5764" y="498908"/>
                  </a:lnTo>
                  <a:lnTo>
                    <a:pt x="23" y="473122"/>
                  </a:lnTo>
                  <a:cubicBezTo>
                    <a:pt x="-167" y="474013"/>
                    <a:pt x="816" y="468247"/>
                    <a:pt x="2516" y="459227"/>
                  </a:cubicBezTo>
                  <a:lnTo>
                    <a:pt x="5630" y="441525"/>
                  </a:lnTo>
                  <a:cubicBezTo>
                    <a:pt x="5135" y="437474"/>
                    <a:pt x="4640" y="433421"/>
                    <a:pt x="5256" y="429359"/>
                  </a:cubicBezTo>
                  <a:cubicBezTo>
                    <a:pt x="5872" y="425296"/>
                    <a:pt x="6453" y="420824"/>
                    <a:pt x="7749" y="416691"/>
                  </a:cubicBezTo>
                  <a:lnTo>
                    <a:pt x="14242" y="406495"/>
                  </a:lnTo>
                  <a:lnTo>
                    <a:pt x="17638" y="393223"/>
                  </a:lnTo>
                  <a:cubicBezTo>
                    <a:pt x="20369" y="384776"/>
                    <a:pt x="22901" y="379870"/>
                    <a:pt x="24776" y="381907"/>
                  </a:cubicBezTo>
                  <a:cubicBezTo>
                    <a:pt x="44231" y="396217"/>
                    <a:pt x="54276" y="385892"/>
                    <a:pt x="83140" y="424837"/>
                  </a:cubicBezTo>
                  <a:lnTo>
                    <a:pt x="83498" y="425248"/>
                  </a:lnTo>
                  <a:cubicBezTo>
                    <a:pt x="93232" y="434223"/>
                    <a:pt x="109999" y="458097"/>
                    <a:pt x="141545" y="478686"/>
                  </a:cubicBezTo>
                  <a:lnTo>
                    <a:pt x="272776" y="548780"/>
                  </a:lnTo>
                  <a:lnTo>
                    <a:pt x="289391" y="556415"/>
                  </a:lnTo>
                  <a:cubicBezTo>
                    <a:pt x="350653" y="583396"/>
                    <a:pt x="418235" y="610419"/>
                    <a:pt x="443920" y="612158"/>
                  </a:cubicBezTo>
                  <a:cubicBezTo>
                    <a:pt x="446704" y="614378"/>
                    <a:pt x="629949" y="618147"/>
                    <a:pt x="717403" y="618142"/>
                  </a:cubicBezTo>
                  <a:lnTo>
                    <a:pt x="730228" y="618039"/>
                  </a:lnTo>
                  <a:lnTo>
                    <a:pt x="816857" y="613750"/>
                  </a:lnTo>
                  <a:lnTo>
                    <a:pt x="816569" y="614009"/>
                  </a:lnTo>
                  <a:lnTo>
                    <a:pt x="843664" y="612469"/>
                  </a:lnTo>
                  <a:lnTo>
                    <a:pt x="843541" y="612392"/>
                  </a:lnTo>
                  <a:lnTo>
                    <a:pt x="953670" y="606081"/>
                  </a:lnTo>
                  <a:lnTo>
                    <a:pt x="953820" y="606209"/>
                  </a:lnTo>
                  <a:lnTo>
                    <a:pt x="971262" y="605218"/>
                  </a:lnTo>
                  <a:lnTo>
                    <a:pt x="970933" y="604940"/>
                  </a:lnTo>
                  <a:cubicBezTo>
                    <a:pt x="978322" y="604414"/>
                    <a:pt x="985779" y="604150"/>
                    <a:pt x="993429" y="603556"/>
                  </a:cubicBezTo>
                  <a:cubicBezTo>
                    <a:pt x="1019068" y="602470"/>
                    <a:pt x="1044212" y="597330"/>
                    <a:pt x="1069455" y="595790"/>
                  </a:cubicBezTo>
                  <a:lnTo>
                    <a:pt x="1118626" y="593111"/>
                  </a:lnTo>
                  <a:lnTo>
                    <a:pt x="1128519" y="593583"/>
                  </a:lnTo>
                  <a:lnTo>
                    <a:pt x="1158279" y="579405"/>
                  </a:lnTo>
                  <a:cubicBezTo>
                    <a:pt x="1182405" y="571715"/>
                    <a:pt x="1209134" y="566664"/>
                    <a:pt x="1237406" y="564977"/>
                  </a:cubicBezTo>
                  <a:cubicBezTo>
                    <a:pt x="1265679" y="563290"/>
                    <a:pt x="1292819" y="565127"/>
                    <a:pt x="1317689" y="569893"/>
                  </a:cubicBezTo>
                  <a:lnTo>
                    <a:pt x="1341698" y="577995"/>
                  </a:lnTo>
                  <a:lnTo>
                    <a:pt x="1457010" y="597357"/>
                  </a:lnTo>
                  <a:cubicBezTo>
                    <a:pt x="1536180" y="606350"/>
                    <a:pt x="1561797" y="629255"/>
                    <a:pt x="1694520" y="624336"/>
                  </a:cubicBezTo>
                  <a:lnTo>
                    <a:pt x="1699355" y="627095"/>
                  </a:lnTo>
                  <a:lnTo>
                    <a:pt x="1719045" y="623627"/>
                  </a:lnTo>
                  <a:lnTo>
                    <a:pt x="1721115" y="620493"/>
                  </a:lnTo>
                  <a:lnTo>
                    <a:pt x="1748118" y="617220"/>
                  </a:lnTo>
                  <a:lnTo>
                    <a:pt x="2076801" y="590063"/>
                  </a:lnTo>
                  <a:cubicBezTo>
                    <a:pt x="2183132" y="581518"/>
                    <a:pt x="2236020" y="598892"/>
                    <a:pt x="2315630" y="603306"/>
                  </a:cubicBezTo>
                  <a:lnTo>
                    <a:pt x="2331801" y="604071"/>
                  </a:lnTo>
                  <a:cubicBezTo>
                    <a:pt x="2360760" y="611099"/>
                    <a:pt x="2448225" y="636485"/>
                    <a:pt x="2489382" y="645477"/>
                  </a:cubicBezTo>
                  <a:cubicBezTo>
                    <a:pt x="2563519" y="662858"/>
                    <a:pt x="2575208" y="648322"/>
                    <a:pt x="2618121" y="649745"/>
                  </a:cubicBezTo>
                  <a:cubicBezTo>
                    <a:pt x="2635828" y="647096"/>
                    <a:pt x="2653071" y="643731"/>
                    <a:pt x="2670169" y="638732"/>
                  </a:cubicBezTo>
                  <a:lnTo>
                    <a:pt x="2728838" y="622098"/>
                  </a:lnTo>
                  <a:lnTo>
                    <a:pt x="2728066" y="623411"/>
                  </a:lnTo>
                  <a:lnTo>
                    <a:pt x="2761414" y="613035"/>
                  </a:lnTo>
                  <a:cubicBezTo>
                    <a:pt x="2803330" y="602146"/>
                    <a:pt x="2843782" y="593772"/>
                    <a:pt x="2881043" y="587954"/>
                  </a:cubicBezTo>
                  <a:lnTo>
                    <a:pt x="2928034" y="583396"/>
                  </a:lnTo>
                  <a:lnTo>
                    <a:pt x="2930013" y="582949"/>
                  </a:lnTo>
                  <a:cubicBezTo>
                    <a:pt x="2929944" y="582777"/>
                    <a:pt x="2929876" y="582604"/>
                    <a:pt x="2929807" y="582432"/>
                  </a:cubicBezTo>
                  <a:lnTo>
                    <a:pt x="2966705" y="574094"/>
                  </a:lnTo>
                  <a:lnTo>
                    <a:pt x="3213652" y="492825"/>
                  </a:lnTo>
                  <a:lnTo>
                    <a:pt x="3214588" y="490750"/>
                  </a:lnTo>
                  <a:lnTo>
                    <a:pt x="3196290" y="484956"/>
                  </a:lnTo>
                  <a:lnTo>
                    <a:pt x="3195237" y="487278"/>
                  </a:lnTo>
                  <a:cubicBezTo>
                    <a:pt x="3187974" y="487214"/>
                    <a:pt x="3180574" y="486627"/>
                    <a:pt x="3173358" y="484600"/>
                  </a:cubicBezTo>
                  <a:cubicBezTo>
                    <a:pt x="3153093" y="479552"/>
                    <a:pt x="3133785" y="471746"/>
                    <a:pt x="3115569" y="461706"/>
                  </a:cubicBezTo>
                  <a:lnTo>
                    <a:pt x="3117419" y="457597"/>
                  </a:lnTo>
                  <a:lnTo>
                    <a:pt x="3102607" y="454465"/>
                  </a:lnTo>
                  <a:lnTo>
                    <a:pt x="3100616" y="452012"/>
                  </a:lnTo>
                  <a:cubicBezTo>
                    <a:pt x="3100534" y="452193"/>
                    <a:pt x="3100451" y="452373"/>
                    <a:pt x="3100369" y="452554"/>
                  </a:cubicBezTo>
                  <a:lnTo>
                    <a:pt x="3071278" y="432083"/>
                  </a:lnTo>
                  <a:lnTo>
                    <a:pt x="3056229" y="426089"/>
                  </a:lnTo>
                  <a:cubicBezTo>
                    <a:pt x="3056434" y="426876"/>
                    <a:pt x="2939437" y="385774"/>
                    <a:pt x="2924096" y="383704"/>
                  </a:cubicBezTo>
                  <a:lnTo>
                    <a:pt x="2881428" y="376271"/>
                  </a:lnTo>
                  <a:lnTo>
                    <a:pt x="2846462" y="377420"/>
                  </a:lnTo>
                  <a:cubicBezTo>
                    <a:pt x="2806606" y="373007"/>
                    <a:pt x="2755983" y="357728"/>
                    <a:pt x="2704039" y="332629"/>
                  </a:cubicBezTo>
                  <a:lnTo>
                    <a:pt x="2574679" y="243485"/>
                  </a:lnTo>
                  <a:lnTo>
                    <a:pt x="2573647" y="245723"/>
                  </a:lnTo>
                  <a:lnTo>
                    <a:pt x="2538309" y="226196"/>
                  </a:lnTo>
                  <a:lnTo>
                    <a:pt x="2537881" y="227142"/>
                  </a:lnTo>
                  <a:lnTo>
                    <a:pt x="2518552" y="217111"/>
                  </a:lnTo>
                  <a:cubicBezTo>
                    <a:pt x="2518590" y="217027"/>
                    <a:pt x="2518627" y="216943"/>
                    <a:pt x="2518665" y="216859"/>
                  </a:cubicBezTo>
                  <a:lnTo>
                    <a:pt x="2397632" y="159325"/>
                  </a:lnTo>
                  <a:lnTo>
                    <a:pt x="2396920" y="160911"/>
                  </a:lnTo>
                  <a:lnTo>
                    <a:pt x="2383627" y="152667"/>
                  </a:lnTo>
                  <a:lnTo>
                    <a:pt x="2380314" y="154526"/>
                  </a:lnTo>
                  <a:lnTo>
                    <a:pt x="2375449" y="160577"/>
                  </a:lnTo>
                  <a:lnTo>
                    <a:pt x="2327022" y="194219"/>
                  </a:lnTo>
                  <a:lnTo>
                    <a:pt x="2316034" y="198219"/>
                  </a:lnTo>
                  <a:lnTo>
                    <a:pt x="2310534" y="201748"/>
                  </a:lnTo>
                  <a:lnTo>
                    <a:pt x="2311366" y="199918"/>
                  </a:lnTo>
                  <a:lnTo>
                    <a:pt x="2294327" y="206121"/>
                  </a:lnTo>
                  <a:lnTo>
                    <a:pt x="2293834" y="207201"/>
                  </a:lnTo>
                  <a:lnTo>
                    <a:pt x="2288848" y="208115"/>
                  </a:lnTo>
                  <a:lnTo>
                    <a:pt x="2269297" y="215232"/>
                  </a:lnTo>
                  <a:lnTo>
                    <a:pt x="2208171" y="238797"/>
                  </a:lnTo>
                  <a:lnTo>
                    <a:pt x="2206650" y="239606"/>
                  </a:lnTo>
                  <a:lnTo>
                    <a:pt x="2206421" y="239471"/>
                  </a:lnTo>
                  <a:lnTo>
                    <a:pt x="2168998" y="257750"/>
                  </a:lnTo>
                  <a:lnTo>
                    <a:pt x="2136251" y="261517"/>
                  </a:lnTo>
                  <a:lnTo>
                    <a:pt x="2126763" y="261475"/>
                  </a:lnTo>
                  <a:cubicBezTo>
                    <a:pt x="2118000" y="262078"/>
                    <a:pt x="2113731" y="253154"/>
                    <a:pt x="2110855" y="246375"/>
                  </a:cubicBezTo>
                  <a:cubicBezTo>
                    <a:pt x="2107979" y="239597"/>
                    <a:pt x="2106843" y="229858"/>
                    <a:pt x="2114066" y="225473"/>
                  </a:cubicBezTo>
                  <a:cubicBezTo>
                    <a:pt x="2141223" y="204481"/>
                    <a:pt x="2171566" y="188238"/>
                    <a:pt x="2198588" y="166724"/>
                  </a:cubicBezTo>
                  <a:lnTo>
                    <a:pt x="2204740" y="157358"/>
                  </a:lnTo>
                  <a:lnTo>
                    <a:pt x="2202622" y="155278"/>
                  </a:lnTo>
                  <a:lnTo>
                    <a:pt x="2191642" y="125552"/>
                  </a:lnTo>
                  <a:lnTo>
                    <a:pt x="2170901" y="108013"/>
                  </a:lnTo>
                  <a:lnTo>
                    <a:pt x="2140945" y="110067"/>
                  </a:lnTo>
                  <a:lnTo>
                    <a:pt x="2139118" y="110541"/>
                  </a:lnTo>
                  <a:lnTo>
                    <a:pt x="2139284" y="110177"/>
                  </a:lnTo>
                  <a:lnTo>
                    <a:pt x="2134085" y="112163"/>
                  </a:lnTo>
                  <a:lnTo>
                    <a:pt x="2118982" y="133996"/>
                  </a:lnTo>
                  <a:lnTo>
                    <a:pt x="2117154" y="137107"/>
                  </a:lnTo>
                  <a:lnTo>
                    <a:pt x="2082198" y="183870"/>
                  </a:lnTo>
                  <a:lnTo>
                    <a:pt x="2077167" y="186834"/>
                  </a:lnTo>
                  <a:lnTo>
                    <a:pt x="2076879" y="187472"/>
                  </a:lnTo>
                  <a:lnTo>
                    <a:pt x="2075079" y="188064"/>
                  </a:lnTo>
                  <a:lnTo>
                    <a:pt x="2067786" y="192362"/>
                  </a:lnTo>
                  <a:cubicBezTo>
                    <a:pt x="2067635" y="191779"/>
                    <a:pt x="2067483" y="191197"/>
                    <a:pt x="2067332" y="190614"/>
                  </a:cubicBezTo>
                  <a:lnTo>
                    <a:pt x="2064811" y="191443"/>
                  </a:lnTo>
                  <a:lnTo>
                    <a:pt x="2056787" y="168939"/>
                  </a:lnTo>
                  <a:lnTo>
                    <a:pt x="2101433" y="76593"/>
                  </a:lnTo>
                  <a:lnTo>
                    <a:pt x="2088121" y="71976"/>
                  </a:lnTo>
                  <a:lnTo>
                    <a:pt x="2050300" y="81801"/>
                  </a:lnTo>
                  <a:lnTo>
                    <a:pt x="2015769" y="142691"/>
                  </a:lnTo>
                  <a:lnTo>
                    <a:pt x="2014624" y="142517"/>
                  </a:lnTo>
                  <a:lnTo>
                    <a:pt x="2011105" y="148507"/>
                  </a:lnTo>
                  <a:lnTo>
                    <a:pt x="1986447" y="146837"/>
                  </a:lnTo>
                  <a:lnTo>
                    <a:pt x="1993108" y="112538"/>
                  </a:lnTo>
                  <a:cubicBezTo>
                    <a:pt x="1994410" y="104213"/>
                    <a:pt x="1993957" y="99538"/>
                    <a:pt x="1994258" y="96888"/>
                  </a:cubicBezTo>
                  <a:lnTo>
                    <a:pt x="1994913" y="96640"/>
                  </a:lnTo>
                  <a:lnTo>
                    <a:pt x="2009448" y="69530"/>
                  </a:lnTo>
                  <a:lnTo>
                    <a:pt x="2009916" y="69351"/>
                  </a:lnTo>
                  <a:lnTo>
                    <a:pt x="2029111" y="30417"/>
                  </a:lnTo>
                  <a:lnTo>
                    <a:pt x="2031280" y="28389"/>
                  </a:lnTo>
                  <a:lnTo>
                    <a:pt x="2071335" y="4897"/>
                  </a:lnTo>
                  <a:cubicBezTo>
                    <a:pt x="2076428" y="2844"/>
                    <a:pt x="2082868" y="564"/>
                    <a:pt x="2085037" y="0"/>
                  </a:cubicBezTo>
                  <a:lnTo>
                    <a:pt x="2084352" y="1515"/>
                  </a:lnTo>
                  <a:lnTo>
                    <a:pt x="2087215" y="771"/>
                  </a:lnTo>
                  <a:lnTo>
                    <a:pt x="2114141" y="2248"/>
                  </a:lnTo>
                  <a:lnTo>
                    <a:pt x="2116848" y="1214"/>
                  </a:lnTo>
                  <a:lnTo>
                    <a:pt x="2149374" y="1962"/>
                  </a:lnTo>
                  <a:lnTo>
                    <a:pt x="2144273" y="3899"/>
                  </a:lnTo>
                  <a:lnTo>
                    <a:pt x="2204973" y="7227"/>
                  </a:lnTo>
                  <a:cubicBezTo>
                    <a:pt x="2220502" y="8154"/>
                    <a:pt x="2227831" y="8277"/>
                    <a:pt x="2237449" y="9462"/>
                  </a:cubicBezTo>
                  <a:lnTo>
                    <a:pt x="2262683" y="14335"/>
                  </a:lnTo>
                  <a:cubicBezTo>
                    <a:pt x="2262676" y="14337"/>
                    <a:pt x="2262670" y="14340"/>
                    <a:pt x="2262663" y="14342"/>
                  </a:cubicBezTo>
                  <a:lnTo>
                    <a:pt x="2462882" y="51845"/>
                  </a:lnTo>
                  <a:lnTo>
                    <a:pt x="2471563" y="52329"/>
                  </a:lnTo>
                  <a:lnTo>
                    <a:pt x="2495880" y="56882"/>
                  </a:lnTo>
                  <a:lnTo>
                    <a:pt x="2495602" y="57355"/>
                  </a:lnTo>
                  <a:lnTo>
                    <a:pt x="2508828" y="59582"/>
                  </a:lnTo>
                  <a:lnTo>
                    <a:pt x="2569465" y="73603"/>
                  </a:lnTo>
                  <a:cubicBezTo>
                    <a:pt x="2590728" y="76952"/>
                    <a:pt x="2657445" y="84628"/>
                    <a:pt x="2674532" y="87956"/>
                  </a:cubicBezTo>
                  <a:lnTo>
                    <a:pt x="2671990" y="93570"/>
                  </a:lnTo>
                  <a:lnTo>
                    <a:pt x="2702259" y="90107"/>
                  </a:lnTo>
                  <a:cubicBezTo>
                    <a:pt x="2742342" y="91277"/>
                    <a:pt x="2794036" y="102407"/>
                    <a:pt x="2847843" y="123217"/>
                  </a:cubicBezTo>
                  <a:lnTo>
                    <a:pt x="2903501" y="149440"/>
                  </a:lnTo>
                  <a:lnTo>
                    <a:pt x="2903645" y="149123"/>
                  </a:lnTo>
                  <a:lnTo>
                    <a:pt x="2932417" y="165417"/>
                  </a:lnTo>
                  <a:lnTo>
                    <a:pt x="2936318" y="166546"/>
                  </a:lnTo>
                  <a:lnTo>
                    <a:pt x="2947242" y="172656"/>
                  </a:lnTo>
                  <a:lnTo>
                    <a:pt x="2949711" y="170882"/>
                  </a:lnTo>
                  <a:cubicBezTo>
                    <a:pt x="2958456" y="175578"/>
                    <a:pt x="2966941" y="180342"/>
                    <a:pt x="2975233" y="185435"/>
                  </a:cubicBezTo>
                  <a:cubicBezTo>
                    <a:pt x="2975890" y="185822"/>
                    <a:pt x="2976615" y="186469"/>
                    <a:pt x="2977535" y="186788"/>
                  </a:cubicBezTo>
                  <a:lnTo>
                    <a:pt x="2974533" y="187920"/>
                  </a:lnTo>
                  <a:lnTo>
                    <a:pt x="3043142" y="226293"/>
                  </a:lnTo>
                  <a:lnTo>
                    <a:pt x="3050481" y="228322"/>
                  </a:lnTo>
                  <a:cubicBezTo>
                    <a:pt x="3060580" y="230715"/>
                    <a:pt x="3070417" y="233177"/>
                    <a:pt x="3080447" y="235309"/>
                  </a:cubicBezTo>
                  <a:lnTo>
                    <a:pt x="3079761" y="236829"/>
                  </a:lnTo>
                  <a:lnTo>
                    <a:pt x="3098556" y="241127"/>
                  </a:lnTo>
                  <a:lnTo>
                    <a:pt x="3099520" y="238994"/>
                  </a:lnTo>
                  <a:lnTo>
                    <a:pt x="3133936" y="245941"/>
                  </a:lnTo>
                  <a:lnTo>
                    <a:pt x="3139567" y="250502"/>
                  </a:lnTo>
                  <a:lnTo>
                    <a:pt x="3167849" y="256968"/>
                  </a:lnTo>
                  <a:lnTo>
                    <a:pt x="3166592" y="253624"/>
                  </a:lnTo>
                  <a:cubicBezTo>
                    <a:pt x="3167307" y="253160"/>
                    <a:pt x="3167830" y="253024"/>
                    <a:pt x="3168545" y="252559"/>
                  </a:cubicBezTo>
                  <a:cubicBezTo>
                    <a:pt x="3184736" y="255879"/>
                    <a:pt x="3200803" y="259788"/>
                    <a:pt x="3215982" y="266714"/>
                  </a:cubicBezTo>
                  <a:lnTo>
                    <a:pt x="3221975" y="269341"/>
                  </a:lnTo>
                  <a:lnTo>
                    <a:pt x="3272889" y="280981"/>
                  </a:lnTo>
                  <a:lnTo>
                    <a:pt x="3280001" y="280729"/>
                  </a:lnTo>
                  <a:lnTo>
                    <a:pt x="3280352" y="279536"/>
                  </a:lnTo>
                  <a:cubicBezTo>
                    <a:pt x="3289308" y="278603"/>
                    <a:pt x="3298264" y="277670"/>
                    <a:pt x="3307345" y="276147"/>
                  </a:cubicBezTo>
                  <a:lnTo>
                    <a:pt x="3305686" y="279817"/>
                  </a:lnTo>
                  <a:lnTo>
                    <a:pt x="3306820" y="279776"/>
                  </a:lnTo>
                  <a:lnTo>
                    <a:pt x="3327864" y="275327"/>
                  </a:lnTo>
                  <a:lnTo>
                    <a:pt x="3329036" y="272741"/>
                  </a:lnTo>
                  <a:cubicBezTo>
                    <a:pt x="3348900" y="269811"/>
                    <a:pt x="3368957" y="266552"/>
                    <a:pt x="3389228" y="265187"/>
                  </a:cubicBezTo>
                  <a:cubicBezTo>
                    <a:pt x="3420758" y="264244"/>
                    <a:pt x="3452993" y="261723"/>
                    <a:pt x="3484254" y="267259"/>
                  </a:cubicBezTo>
                  <a:lnTo>
                    <a:pt x="3484638" y="268266"/>
                  </a:lnTo>
                  <a:lnTo>
                    <a:pt x="3506109" y="272805"/>
                  </a:lnTo>
                  <a:lnTo>
                    <a:pt x="3505892" y="272231"/>
                  </a:lnTo>
                  <a:lnTo>
                    <a:pt x="3508446" y="273299"/>
                  </a:lnTo>
                  <a:lnTo>
                    <a:pt x="3518130" y="275347"/>
                  </a:lnTo>
                  <a:lnTo>
                    <a:pt x="3520593" y="278381"/>
                  </a:lnTo>
                  <a:lnTo>
                    <a:pt x="3529736" y="282206"/>
                  </a:lnTo>
                  <a:lnTo>
                    <a:pt x="3531650" y="282396"/>
                  </a:lnTo>
                  <a:lnTo>
                    <a:pt x="3590643" y="307444"/>
                  </a:lnTo>
                  <a:lnTo>
                    <a:pt x="3591572" y="308076"/>
                  </a:lnTo>
                  <a:lnTo>
                    <a:pt x="3593334" y="308813"/>
                  </a:lnTo>
                  <a:lnTo>
                    <a:pt x="3595266" y="310591"/>
                  </a:lnTo>
                  <a:lnTo>
                    <a:pt x="3659314" y="354203"/>
                  </a:lnTo>
                  <a:lnTo>
                    <a:pt x="3676642" y="401114"/>
                  </a:lnTo>
                  <a:lnTo>
                    <a:pt x="3678383" y="401901"/>
                  </a:lnTo>
                  <a:cubicBezTo>
                    <a:pt x="3680523" y="406921"/>
                    <a:pt x="3682208" y="412336"/>
                    <a:pt x="3684087" y="417422"/>
                  </a:cubicBezTo>
                  <a:lnTo>
                    <a:pt x="3682384" y="416659"/>
                  </a:lnTo>
                  <a:lnTo>
                    <a:pt x="3686529" y="427881"/>
                  </a:lnTo>
                  <a:lnTo>
                    <a:pt x="3705925" y="489679"/>
                  </a:lnTo>
                  <a:lnTo>
                    <a:pt x="3725947" y="515249"/>
                  </a:lnTo>
                  <a:cubicBezTo>
                    <a:pt x="3728588" y="517908"/>
                    <a:pt x="3731161" y="520305"/>
                    <a:pt x="3733996" y="522635"/>
                  </a:cubicBezTo>
                  <a:lnTo>
                    <a:pt x="3731174" y="523368"/>
                  </a:lnTo>
                  <a:lnTo>
                    <a:pt x="3746439" y="538355"/>
                  </a:lnTo>
                  <a:lnTo>
                    <a:pt x="3748530" y="537812"/>
                  </a:lnTo>
                  <a:lnTo>
                    <a:pt x="3750881" y="537201"/>
                  </a:lnTo>
                  <a:cubicBezTo>
                    <a:pt x="3759714" y="544384"/>
                    <a:pt x="3768742" y="551235"/>
                    <a:pt x="3777769" y="558089"/>
                  </a:cubicBezTo>
                  <a:cubicBezTo>
                    <a:pt x="3789824" y="566942"/>
                    <a:pt x="3801947" y="576057"/>
                    <a:pt x="3815935" y="581620"/>
                  </a:cubicBezTo>
                  <a:lnTo>
                    <a:pt x="3818237" y="582109"/>
                  </a:lnTo>
                  <a:lnTo>
                    <a:pt x="3844329" y="581870"/>
                  </a:lnTo>
                  <a:lnTo>
                    <a:pt x="3844978" y="580765"/>
                  </a:lnTo>
                  <a:cubicBezTo>
                    <a:pt x="3862008" y="575504"/>
                    <a:pt x="3878301" y="568485"/>
                    <a:pt x="3893926" y="559967"/>
                  </a:cubicBezTo>
                  <a:cubicBezTo>
                    <a:pt x="3894187" y="559899"/>
                    <a:pt x="3894381" y="559570"/>
                    <a:pt x="3894903" y="559434"/>
                  </a:cubicBezTo>
                  <a:lnTo>
                    <a:pt x="3894369" y="564792"/>
                  </a:lnTo>
                  <a:lnTo>
                    <a:pt x="3902248" y="555172"/>
                  </a:lnTo>
                  <a:lnTo>
                    <a:pt x="3919678" y="547087"/>
                  </a:lnTo>
                  <a:lnTo>
                    <a:pt x="3914869" y="546164"/>
                  </a:lnTo>
                  <a:cubicBezTo>
                    <a:pt x="3917073" y="543919"/>
                    <a:pt x="3919141" y="541151"/>
                    <a:pt x="3920687" y="538520"/>
                  </a:cubicBezTo>
                  <a:lnTo>
                    <a:pt x="3920810" y="535335"/>
                  </a:lnTo>
                  <a:lnTo>
                    <a:pt x="3913580" y="521958"/>
                  </a:lnTo>
                  <a:lnTo>
                    <a:pt x="3911782" y="511587"/>
                  </a:lnTo>
                  <a:lnTo>
                    <a:pt x="3901256" y="495783"/>
                  </a:lnTo>
                  <a:lnTo>
                    <a:pt x="3903607" y="470465"/>
                  </a:lnTo>
                  <a:lnTo>
                    <a:pt x="3907869" y="451126"/>
                  </a:lnTo>
                  <a:lnTo>
                    <a:pt x="3915544" y="439305"/>
                  </a:lnTo>
                  <a:lnTo>
                    <a:pt x="3925103" y="430437"/>
                  </a:lnTo>
                  <a:lnTo>
                    <a:pt x="3928204" y="428459"/>
                  </a:lnTo>
                  <a:lnTo>
                    <a:pt x="3928660" y="427702"/>
                  </a:lnTo>
                  <a:cubicBezTo>
                    <a:pt x="3935497" y="420443"/>
                    <a:pt x="3943840" y="414848"/>
                    <a:pt x="3953476" y="411509"/>
                  </a:cubicBezTo>
                  <a:lnTo>
                    <a:pt x="3957507" y="411149"/>
                  </a:lnTo>
                  <a:lnTo>
                    <a:pt x="3966039" y="405705"/>
                  </a:lnTo>
                  <a:lnTo>
                    <a:pt x="3985702" y="393160"/>
                  </a:lnTo>
                  <a:lnTo>
                    <a:pt x="4004819" y="375425"/>
                  </a:lnTo>
                  <a:lnTo>
                    <a:pt x="4023936" y="357689"/>
                  </a:lnTo>
                  <a:lnTo>
                    <a:pt x="4039039" y="346669"/>
                  </a:lnTo>
                  <a:lnTo>
                    <a:pt x="4051819" y="338515"/>
                  </a:lnTo>
                  <a:lnTo>
                    <a:pt x="4063890" y="333584"/>
                  </a:lnTo>
                  <a:lnTo>
                    <a:pt x="4075250" y="331877"/>
                  </a:lnTo>
                  <a:lnTo>
                    <a:pt x="4087593" y="329542"/>
                  </a:lnTo>
                  <a:lnTo>
                    <a:pt x="4101547" y="327564"/>
                  </a:lnTo>
                  <a:lnTo>
                    <a:pt x="4116129" y="326571"/>
                  </a:lnTo>
                  <a:lnTo>
                    <a:pt x="4131436" y="320416"/>
                  </a:lnTo>
                  <a:lnTo>
                    <a:pt x="4133132" y="318345"/>
                  </a:lnTo>
                  <a:lnTo>
                    <a:pt x="4136727" y="316677"/>
                  </a:lnTo>
                  <a:lnTo>
                    <a:pt x="4142873" y="311233"/>
                  </a:lnTo>
                  <a:cubicBezTo>
                    <a:pt x="4146028" y="308358"/>
                    <a:pt x="4149425" y="305873"/>
                    <a:pt x="4153834" y="305145"/>
                  </a:cubicBezTo>
                  <a:lnTo>
                    <a:pt x="4157533" y="304310"/>
                  </a:lnTo>
                  <a:lnTo>
                    <a:pt x="4181917" y="288754"/>
                  </a:lnTo>
                  <a:lnTo>
                    <a:pt x="4201688" y="287220"/>
                  </a:lnTo>
                  <a:lnTo>
                    <a:pt x="4227002" y="283534"/>
                  </a:lnTo>
                  <a:lnTo>
                    <a:pt x="4253217" y="283429"/>
                  </a:lnTo>
                  <a:lnTo>
                    <a:pt x="4257721" y="283815"/>
                  </a:lnTo>
                  <a:lnTo>
                    <a:pt x="4262118" y="283146"/>
                  </a:lnTo>
                  <a:lnTo>
                    <a:pt x="4264202" y="284370"/>
                  </a:lnTo>
                  <a:lnTo>
                    <a:pt x="4278094" y="285561"/>
                  </a:lnTo>
                  <a:lnTo>
                    <a:pt x="4283597" y="286781"/>
                  </a:lnTo>
                  <a:lnTo>
                    <a:pt x="4284776" y="286234"/>
                  </a:lnTo>
                  <a:lnTo>
                    <a:pt x="4305467" y="287368"/>
                  </a:lnTo>
                  <a:lnTo>
                    <a:pt x="4301328" y="284946"/>
                  </a:lnTo>
                  <a:lnTo>
                    <a:pt x="4313668" y="287817"/>
                  </a:lnTo>
                  <a:lnTo>
                    <a:pt x="4314364" y="287856"/>
                  </a:lnTo>
                  <a:lnTo>
                    <a:pt x="4314751" y="288069"/>
                  </a:lnTo>
                  <a:lnTo>
                    <a:pt x="4338112" y="293506"/>
                  </a:lnTo>
                  <a:lnTo>
                    <a:pt x="4359843" y="306708"/>
                  </a:lnTo>
                  <a:lnTo>
                    <a:pt x="4368315" y="305557"/>
                  </a:lnTo>
                  <a:lnTo>
                    <a:pt x="4382269" y="303580"/>
                  </a:lnTo>
                  <a:lnTo>
                    <a:pt x="4397835" y="301959"/>
                  </a:lnTo>
                  <a:lnTo>
                    <a:pt x="4412607" y="307768"/>
                  </a:lnTo>
                  <a:lnTo>
                    <a:pt x="4462602" y="349273"/>
                  </a:lnTo>
                  <a:lnTo>
                    <a:pt x="4465850" y="365205"/>
                  </a:lnTo>
                  <a:lnTo>
                    <a:pt x="4470081" y="380510"/>
                  </a:lnTo>
                  <a:lnTo>
                    <a:pt x="4474312" y="395814"/>
                  </a:lnTo>
                  <a:lnTo>
                    <a:pt x="4476113" y="402975"/>
                  </a:lnTo>
                  <a:lnTo>
                    <a:pt x="4477642" y="407539"/>
                  </a:lnTo>
                  <a:lnTo>
                    <a:pt x="4478542" y="411119"/>
                  </a:lnTo>
                  <a:lnTo>
                    <a:pt x="4478815" y="413715"/>
                  </a:lnTo>
                  <a:lnTo>
                    <a:pt x="4476494" y="416581"/>
                  </a:lnTo>
                  <a:lnTo>
                    <a:pt x="4473817" y="421058"/>
                  </a:lnTo>
                  <a:lnTo>
                    <a:pt x="4469530" y="425179"/>
                  </a:lnTo>
                  <a:lnTo>
                    <a:pt x="4477503" y="431171"/>
                  </a:lnTo>
                  <a:lnTo>
                    <a:pt x="4482253" y="436450"/>
                  </a:lnTo>
                  <a:lnTo>
                    <a:pt x="4487632" y="44271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1B96F695-9E87-455C-8657-521048419A61}"/>
              </a:ext>
            </a:extLst>
          </p:cNvPr>
          <p:cNvGrpSpPr/>
          <p:nvPr/>
        </p:nvGrpSpPr>
        <p:grpSpPr>
          <a:xfrm>
            <a:off x="5735797" y="4488000"/>
            <a:ext cx="6456203" cy="2178685"/>
            <a:chOff x="1978332" y="1574102"/>
            <a:chExt cx="8235337" cy="3037986"/>
          </a:xfrm>
        </p:grpSpPr>
        <p:grpSp>
          <p:nvGrpSpPr>
            <p:cNvPr id="155" name="Group 2">
              <a:extLst>
                <a:ext uri="{FF2B5EF4-FFF2-40B4-BE49-F238E27FC236}">
                  <a16:creationId xmlns:a16="http://schemas.microsoft.com/office/drawing/2014/main" id="{D99CE811-09BC-496C-8695-E1944F8D2459}"/>
                </a:ext>
              </a:extLst>
            </p:cNvPr>
            <p:cNvGrpSpPr/>
            <p:nvPr/>
          </p:nvGrpSpPr>
          <p:grpSpPr>
            <a:xfrm>
              <a:off x="1978332" y="1574102"/>
              <a:ext cx="8235337" cy="3037986"/>
              <a:chOff x="1093177" y="989695"/>
              <a:chExt cx="10005646" cy="3691046"/>
            </a:xfrm>
            <a:solidFill>
              <a:schemeClr val="accent3"/>
            </a:solidFill>
          </p:grpSpPr>
          <p:sp>
            <p:nvSpPr>
              <p:cNvPr id="157" name="Freeform: Shape 3">
                <a:extLst>
                  <a:ext uri="{FF2B5EF4-FFF2-40B4-BE49-F238E27FC236}">
                    <a16:creationId xmlns:a16="http://schemas.microsoft.com/office/drawing/2014/main" id="{C95E18CC-90D9-4B4B-9C02-15E5851B8CA0}"/>
                  </a:ext>
                </a:extLst>
              </p:cNvPr>
              <p:cNvSpPr/>
              <p:nvPr/>
            </p:nvSpPr>
            <p:spPr>
              <a:xfrm flipH="1" flipV="1">
                <a:off x="6623408" y="1349111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4">
                <a:extLst>
                  <a:ext uri="{FF2B5EF4-FFF2-40B4-BE49-F238E27FC236}">
                    <a16:creationId xmlns:a16="http://schemas.microsoft.com/office/drawing/2014/main" id="{2495F6BC-EAE0-48F0-B8A2-BB4CC61F8252}"/>
                  </a:ext>
                </a:extLst>
              </p:cNvPr>
              <p:cNvSpPr/>
              <p:nvPr/>
            </p:nvSpPr>
            <p:spPr>
              <a:xfrm>
                <a:off x="1667706" y="1575962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5">
                <a:extLst>
                  <a:ext uri="{FF2B5EF4-FFF2-40B4-BE49-F238E27FC236}">
                    <a16:creationId xmlns:a16="http://schemas.microsoft.com/office/drawing/2014/main" id="{702A423E-0DAF-4966-B20A-17A79C29E893}"/>
                  </a:ext>
                </a:extLst>
              </p:cNvPr>
              <p:cNvSpPr/>
              <p:nvPr/>
            </p:nvSpPr>
            <p:spPr>
              <a:xfrm flipH="1" flipV="1">
                <a:off x="6724533" y="2670316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0" name="Group 6">
                <a:extLst>
                  <a:ext uri="{FF2B5EF4-FFF2-40B4-BE49-F238E27FC236}">
                    <a16:creationId xmlns:a16="http://schemas.microsoft.com/office/drawing/2014/main" id="{75EE2BB9-BFAE-494C-B452-42686C3C5E12}"/>
                  </a:ext>
                </a:extLst>
              </p:cNvPr>
              <p:cNvGrpSpPr/>
              <p:nvPr/>
            </p:nvGrpSpPr>
            <p:grpSpPr>
              <a:xfrm>
                <a:off x="4692156" y="989695"/>
                <a:ext cx="2795565" cy="3631621"/>
                <a:chOff x="1257518" y="2316205"/>
                <a:chExt cx="1389446" cy="1804981"/>
              </a:xfrm>
              <a:grpFill/>
            </p:grpSpPr>
            <p:sp>
              <p:nvSpPr>
                <p:cNvPr id="163" name="Graphic 2">
                  <a:extLst>
                    <a:ext uri="{FF2B5EF4-FFF2-40B4-BE49-F238E27FC236}">
                      <a16:creationId xmlns:a16="http://schemas.microsoft.com/office/drawing/2014/main" id="{48679269-42A5-485B-9A90-93CD54981F6F}"/>
                    </a:ext>
                  </a:extLst>
                </p:cNvPr>
                <p:cNvSpPr/>
                <p:nvPr/>
              </p:nvSpPr>
              <p:spPr>
                <a:xfrm>
                  <a:off x="1257518" y="2316205"/>
                  <a:ext cx="1389446" cy="1804981"/>
                </a:xfrm>
                <a:custGeom>
                  <a:avLst/>
                  <a:gdLst>
                    <a:gd name="connsiteX0" fmla="*/ 198332 w 800100"/>
                    <a:gd name="connsiteY0" fmla="*/ 961703 h 962025"/>
                    <a:gd name="connsiteX1" fmla="*/ 646959 w 800100"/>
                    <a:gd name="connsiteY1" fmla="*/ 961703 h 962025"/>
                    <a:gd name="connsiteX2" fmla="*/ 610764 w 800100"/>
                    <a:gd name="connsiteY2" fmla="*/ 885503 h 962025"/>
                    <a:gd name="connsiteX3" fmla="*/ 686964 w 800100"/>
                    <a:gd name="connsiteY3" fmla="*/ 625471 h 962025"/>
                    <a:gd name="connsiteX4" fmla="*/ 786024 w 800100"/>
                    <a:gd name="connsiteY4" fmla="*/ 283523 h 962025"/>
                    <a:gd name="connsiteX5" fmla="*/ 359304 w 800100"/>
                    <a:gd name="connsiteY5" fmla="*/ 14918 h 962025"/>
                    <a:gd name="connsiteX6" fmla="*/ 124037 w 800100"/>
                    <a:gd name="connsiteY6" fmla="*/ 211133 h 962025"/>
                    <a:gd name="connsiteX7" fmla="*/ 116417 w 800100"/>
                    <a:gd name="connsiteY7" fmla="*/ 270188 h 962025"/>
                    <a:gd name="connsiteX8" fmla="*/ 59267 w 800100"/>
                    <a:gd name="connsiteY8" fmla="*/ 367343 h 962025"/>
                    <a:gd name="connsiteX9" fmla="*/ 13547 w 800100"/>
                    <a:gd name="connsiteY9" fmla="*/ 427351 h 962025"/>
                    <a:gd name="connsiteX10" fmla="*/ 24024 w 800100"/>
                    <a:gd name="connsiteY10" fmla="*/ 515933 h 962025"/>
                    <a:gd name="connsiteX11" fmla="*/ 63077 w 800100"/>
                    <a:gd name="connsiteY11" fmla="*/ 552128 h 962025"/>
                    <a:gd name="connsiteX12" fmla="*/ 18309 w 800100"/>
                    <a:gd name="connsiteY12" fmla="*/ 570226 h 962025"/>
                    <a:gd name="connsiteX13" fmla="*/ 30692 w 800100"/>
                    <a:gd name="connsiteY13" fmla="*/ 609278 h 962025"/>
                    <a:gd name="connsiteX14" fmla="*/ 29739 w 800100"/>
                    <a:gd name="connsiteY14" fmla="*/ 673096 h 962025"/>
                    <a:gd name="connsiteX15" fmla="*/ 85937 w 800100"/>
                    <a:gd name="connsiteY15" fmla="*/ 744533 h 962025"/>
                    <a:gd name="connsiteX16" fmla="*/ 225002 w 800100"/>
                    <a:gd name="connsiteY16" fmla="*/ 764536 h 962025"/>
                    <a:gd name="connsiteX17" fmla="*/ 198332 w 800100"/>
                    <a:gd name="connsiteY17" fmla="*/ 961703 h 962025"/>
                    <a:gd name="connsiteX0" fmla="*/ 173835 w 788240"/>
                    <a:gd name="connsiteY0" fmla="*/ 1023975 h 1023975"/>
                    <a:gd name="connsiteX1" fmla="*/ 639815 w 788240"/>
                    <a:gd name="connsiteY1" fmla="*/ 954560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8932"/>
                    <a:gd name="connsiteX1" fmla="*/ 654690 w 788240"/>
                    <a:gd name="connsiteY1" fmla="*/ 1028932 h 1028932"/>
                    <a:gd name="connsiteX2" fmla="*/ 603620 w 788240"/>
                    <a:gd name="connsiteY2" fmla="*/ 878360 h 1028932"/>
                    <a:gd name="connsiteX3" fmla="*/ 679820 w 788240"/>
                    <a:gd name="connsiteY3" fmla="*/ 618328 h 1028932"/>
                    <a:gd name="connsiteX4" fmla="*/ 778880 w 788240"/>
                    <a:gd name="connsiteY4" fmla="*/ 276380 h 1028932"/>
                    <a:gd name="connsiteX5" fmla="*/ 352160 w 788240"/>
                    <a:gd name="connsiteY5" fmla="*/ 7775 h 1028932"/>
                    <a:gd name="connsiteX6" fmla="*/ 116893 w 788240"/>
                    <a:gd name="connsiteY6" fmla="*/ 203990 h 1028932"/>
                    <a:gd name="connsiteX7" fmla="*/ 109273 w 788240"/>
                    <a:gd name="connsiteY7" fmla="*/ 263045 h 1028932"/>
                    <a:gd name="connsiteX8" fmla="*/ 52123 w 788240"/>
                    <a:gd name="connsiteY8" fmla="*/ 360200 h 1028932"/>
                    <a:gd name="connsiteX9" fmla="*/ 6403 w 788240"/>
                    <a:gd name="connsiteY9" fmla="*/ 420208 h 1028932"/>
                    <a:gd name="connsiteX10" fmla="*/ 16880 w 788240"/>
                    <a:gd name="connsiteY10" fmla="*/ 508790 h 1028932"/>
                    <a:gd name="connsiteX11" fmla="*/ 55933 w 788240"/>
                    <a:gd name="connsiteY11" fmla="*/ 544985 h 1028932"/>
                    <a:gd name="connsiteX12" fmla="*/ 11165 w 788240"/>
                    <a:gd name="connsiteY12" fmla="*/ 563083 h 1028932"/>
                    <a:gd name="connsiteX13" fmla="*/ 23548 w 788240"/>
                    <a:gd name="connsiteY13" fmla="*/ 602135 h 1028932"/>
                    <a:gd name="connsiteX14" fmla="*/ 22595 w 788240"/>
                    <a:gd name="connsiteY14" fmla="*/ 665953 h 1028932"/>
                    <a:gd name="connsiteX15" fmla="*/ 78793 w 788240"/>
                    <a:gd name="connsiteY15" fmla="*/ 737390 h 1028932"/>
                    <a:gd name="connsiteX16" fmla="*/ 217858 w 788240"/>
                    <a:gd name="connsiteY16" fmla="*/ 757393 h 1028932"/>
                    <a:gd name="connsiteX17" fmla="*/ 173835 w 788240"/>
                    <a:gd name="connsiteY17" fmla="*/ 1023975 h 1028932"/>
                    <a:gd name="connsiteX0" fmla="*/ 173835 w 788240"/>
                    <a:gd name="connsiteY0" fmla="*/ 1023975 h 1023975"/>
                    <a:gd name="connsiteX1" fmla="*/ 674523 w 788240"/>
                    <a:gd name="connsiteY1" fmla="*/ 1023974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3975"/>
                    <a:gd name="connsiteX1" fmla="*/ 679481 w 788240"/>
                    <a:gd name="connsiteY1" fmla="*/ 1014058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3975"/>
                    <a:gd name="connsiteX1" fmla="*/ 679481 w 788240"/>
                    <a:gd name="connsiteY1" fmla="*/ 1019016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  <a:gd name="connsiteX0" fmla="*/ 173835 w 788240"/>
                    <a:gd name="connsiteY0" fmla="*/ 1023975 h 1023975"/>
                    <a:gd name="connsiteX1" fmla="*/ 679481 w 788240"/>
                    <a:gd name="connsiteY1" fmla="*/ 1021495 h 1023975"/>
                    <a:gd name="connsiteX2" fmla="*/ 603620 w 788240"/>
                    <a:gd name="connsiteY2" fmla="*/ 878360 h 1023975"/>
                    <a:gd name="connsiteX3" fmla="*/ 679820 w 788240"/>
                    <a:gd name="connsiteY3" fmla="*/ 618328 h 1023975"/>
                    <a:gd name="connsiteX4" fmla="*/ 778880 w 788240"/>
                    <a:gd name="connsiteY4" fmla="*/ 276380 h 1023975"/>
                    <a:gd name="connsiteX5" fmla="*/ 352160 w 788240"/>
                    <a:gd name="connsiteY5" fmla="*/ 7775 h 1023975"/>
                    <a:gd name="connsiteX6" fmla="*/ 116893 w 788240"/>
                    <a:gd name="connsiteY6" fmla="*/ 203990 h 1023975"/>
                    <a:gd name="connsiteX7" fmla="*/ 109273 w 788240"/>
                    <a:gd name="connsiteY7" fmla="*/ 263045 h 1023975"/>
                    <a:gd name="connsiteX8" fmla="*/ 52123 w 788240"/>
                    <a:gd name="connsiteY8" fmla="*/ 360200 h 1023975"/>
                    <a:gd name="connsiteX9" fmla="*/ 6403 w 788240"/>
                    <a:gd name="connsiteY9" fmla="*/ 420208 h 1023975"/>
                    <a:gd name="connsiteX10" fmla="*/ 16880 w 788240"/>
                    <a:gd name="connsiteY10" fmla="*/ 508790 h 1023975"/>
                    <a:gd name="connsiteX11" fmla="*/ 55933 w 788240"/>
                    <a:gd name="connsiteY11" fmla="*/ 544985 h 1023975"/>
                    <a:gd name="connsiteX12" fmla="*/ 11165 w 788240"/>
                    <a:gd name="connsiteY12" fmla="*/ 563083 h 1023975"/>
                    <a:gd name="connsiteX13" fmla="*/ 23548 w 788240"/>
                    <a:gd name="connsiteY13" fmla="*/ 602135 h 1023975"/>
                    <a:gd name="connsiteX14" fmla="*/ 22595 w 788240"/>
                    <a:gd name="connsiteY14" fmla="*/ 665953 h 1023975"/>
                    <a:gd name="connsiteX15" fmla="*/ 78793 w 788240"/>
                    <a:gd name="connsiteY15" fmla="*/ 737390 h 1023975"/>
                    <a:gd name="connsiteX16" fmla="*/ 217858 w 788240"/>
                    <a:gd name="connsiteY16" fmla="*/ 757393 h 1023975"/>
                    <a:gd name="connsiteX17" fmla="*/ 173835 w 788240"/>
                    <a:gd name="connsiteY17" fmla="*/ 1023975 h 10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40" h="1023975">
                      <a:moveTo>
                        <a:pt x="173835" y="1023975"/>
                      </a:moveTo>
                      <a:lnTo>
                        <a:pt x="679481" y="1021495"/>
                      </a:lnTo>
                      <a:cubicBezTo>
                        <a:pt x="666146" y="995778"/>
                        <a:pt x="612193" y="896458"/>
                        <a:pt x="603620" y="878360"/>
                      </a:cubicBezTo>
                      <a:cubicBezTo>
                        <a:pt x="579808" y="822163"/>
                        <a:pt x="596953" y="699290"/>
                        <a:pt x="679820" y="618328"/>
                      </a:cubicBezTo>
                      <a:cubicBezTo>
                        <a:pt x="758878" y="541175"/>
                        <a:pt x="810313" y="391633"/>
                        <a:pt x="778880" y="276380"/>
                      </a:cubicBezTo>
                      <a:cubicBezTo>
                        <a:pt x="727445" y="85880"/>
                        <a:pt x="555995" y="-32230"/>
                        <a:pt x="352160" y="7775"/>
                      </a:cubicBezTo>
                      <a:cubicBezTo>
                        <a:pt x="352160" y="7775"/>
                        <a:pt x="175948" y="29683"/>
                        <a:pt x="116893" y="203990"/>
                      </a:cubicBezTo>
                      <a:cubicBezTo>
                        <a:pt x="116893" y="203990"/>
                        <a:pt x="107368" y="229708"/>
                        <a:pt x="109273" y="263045"/>
                      </a:cubicBezTo>
                      <a:cubicBezTo>
                        <a:pt x="114035" y="316385"/>
                        <a:pt x="75935" y="347818"/>
                        <a:pt x="52123" y="360200"/>
                      </a:cubicBezTo>
                      <a:cubicBezTo>
                        <a:pt x="27358" y="373535"/>
                        <a:pt x="-16457" y="395443"/>
                        <a:pt x="6403" y="420208"/>
                      </a:cubicBezTo>
                      <a:cubicBezTo>
                        <a:pt x="34025" y="450688"/>
                        <a:pt x="32120" y="489740"/>
                        <a:pt x="16880" y="508790"/>
                      </a:cubicBezTo>
                      <a:cubicBezTo>
                        <a:pt x="-2170" y="531650"/>
                        <a:pt x="53075" y="532603"/>
                        <a:pt x="55933" y="544985"/>
                      </a:cubicBezTo>
                      <a:cubicBezTo>
                        <a:pt x="58790" y="558320"/>
                        <a:pt x="14975" y="547843"/>
                        <a:pt x="11165" y="563083"/>
                      </a:cubicBezTo>
                      <a:cubicBezTo>
                        <a:pt x="7355" y="579275"/>
                        <a:pt x="19738" y="583085"/>
                        <a:pt x="23548" y="602135"/>
                      </a:cubicBezTo>
                      <a:cubicBezTo>
                        <a:pt x="27358" y="621185"/>
                        <a:pt x="24500" y="656428"/>
                        <a:pt x="22595" y="665953"/>
                      </a:cubicBezTo>
                      <a:cubicBezTo>
                        <a:pt x="20690" y="675478"/>
                        <a:pt x="26405" y="732628"/>
                        <a:pt x="78793" y="737390"/>
                      </a:cubicBezTo>
                      <a:cubicBezTo>
                        <a:pt x="131180" y="742153"/>
                        <a:pt x="196903" y="731675"/>
                        <a:pt x="217858" y="757393"/>
                      </a:cubicBezTo>
                      <a:cubicBezTo>
                        <a:pt x="236908" y="783110"/>
                        <a:pt x="197647" y="952538"/>
                        <a:pt x="173835" y="10239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64" name="Group 10">
                  <a:extLst>
                    <a:ext uri="{FF2B5EF4-FFF2-40B4-BE49-F238E27FC236}">
                      <a16:creationId xmlns:a16="http://schemas.microsoft.com/office/drawing/2014/main" id="{1420F33D-5100-44F3-8872-4439C89A6A08}"/>
                    </a:ext>
                  </a:extLst>
                </p:cNvPr>
                <p:cNvGrpSpPr/>
                <p:nvPr/>
              </p:nvGrpSpPr>
              <p:grpSpPr>
                <a:xfrm>
                  <a:off x="1684786" y="2516290"/>
                  <a:ext cx="702035" cy="687994"/>
                  <a:chOff x="1684786" y="2516290"/>
                  <a:chExt cx="702035" cy="687994"/>
                </a:xfrm>
                <a:grpFill/>
              </p:grpSpPr>
              <p:sp>
                <p:nvSpPr>
                  <p:cNvPr id="165" name="Graphic 4">
                    <a:extLst>
                      <a:ext uri="{FF2B5EF4-FFF2-40B4-BE49-F238E27FC236}">
                        <a16:creationId xmlns:a16="http://schemas.microsoft.com/office/drawing/2014/main" id="{17D52F13-F831-4D79-A270-BCB7AF008829}"/>
                      </a:ext>
                    </a:extLst>
                  </p:cNvPr>
                  <p:cNvSpPr/>
                  <p:nvPr/>
                </p:nvSpPr>
                <p:spPr>
                  <a:xfrm>
                    <a:off x="1684786" y="2516290"/>
                    <a:ext cx="702035" cy="687994"/>
                  </a:xfrm>
                  <a:custGeom>
                    <a:avLst/>
                    <a:gdLst>
                      <a:gd name="connsiteX0" fmla="*/ 462439 w 476250"/>
                      <a:gd name="connsiteY0" fmla="*/ 160496 h 466725"/>
                      <a:gd name="connsiteX1" fmla="*/ 469106 w 476250"/>
                      <a:gd name="connsiteY1" fmla="*/ 153829 h 466725"/>
                      <a:gd name="connsiteX2" fmla="*/ 469106 w 476250"/>
                      <a:gd name="connsiteY2" fmla="*/ 149066 h 466725"/>
                      <a:gd name="connsiteX3" fmla="*/ 462439 w 476250"/>
                      <a:gd name="connsiteY3" fmla="*/ 142399 h 466725"/>
                      <a:gd name="connsiteX4" fmla="*/ 415766 w 476250"/>
                      <a:gd name="connsiteY4" fmla="*/ 142399 h 466725"/>
                      <a:gd name="connsiteX5" fmla="*/ 415766 w 476250"/>
                      <a:gd name="connsiteY5" fmla="*/ 93821 h 466725"/>
                      <a:gd name="connsiteX6" fmla="*/ 391954 w 476250"/>
                      <a:gd name="connsiteY6" fmla="*/ 70009 h 466725"/>
                      <a:gd name="connsiteX7" fmla="*/ 333851 w 476250"/>
                      <a:gd name="connsiteY7" fmla="*/ 70009 h 466725"/>
                      <a:gd name="connsiteX8" fmla="*/ 333851 w 476250"/>
                      <a:gd name="connsiteY8" fmla="*/ 13811 h 466725"/>
                      <a:gd name="connsiteX9" fmla="*/ 327184 w 476250"/>
                      <a:gd name="connsiteY9" fmla="*/ 7144 h 466725"/>
                      <a:gd name="connsiteX10" fmla="*/ 322421 w 476250"/>
                      <a:gd name="connsiteY10" fmla="*/ 7144 h 466725"/>
                      <a:gd name="connsiteX11" fmla="*/ 315754 w 476250"/>
                      <a:gd name="connsiteY11" fmla="*/ 13811 h 466725"/>
                      <a:gd name="connsiteX12" fmla="*/ 315754 w 476250"/>
                      <a:gd name="connsiteY12" fmla="*/ 70009 h 466725"/>
                      <a:gd name="connsiteX13" fmla="*/ 290989 w 476250"/>
                      <a:gd name="connsiteY13" fmla="*/ 70009 h 466725"/>
                      <a:gd name="connsiteX14" fmla="*/ 290989 w 476250"/>
                      <a:gd name="connsiteY14" fmla="*/ 13811 h 466725"/>
                      <a:gd name="connsiteX15" fmla="*/ 283369 w 476250"/>
                      <a:gd name="connsiteY15" fmla="*/ 7144 h 466725"/>
                      <a:gd name="connsiteX16" fmla="*/ 278606 w 476250"/>
                      <a:gd name="connsiteY16" fmla="*/ 7144 h 466725"/>
                      <a:gd name="connsiteX17" fmla="*/ 271939 w 476250"/>
                      <a:gd name="connsiteY17" fmla="*/ 13811 h 466725"/>
                      <a:gd name="connsiteX18" fmla="*/ 271939 w 476250"/>
                      <a:gd name="connsiteY18" fmla="*/ 70009 h 466725"/>
                      <a:gd name="connsiteX19" fmla="*/ 247174 w 476250"/>
                      <a:gd name="connsiteY19" fmla="*/ 70009 h 466725"/>
                      <a:gd name="connsiteX20" fmla="*/ 247174 w 476250"/>
                      <a:gd name="connsiteY20" fmla="*/ 13811 h 466725"/>
                      <a:gd name="connsiteX21" fmla="*/ 240506 w 476250"/>
                      <a:gd name="connsiteY21" fmla="*/ 7144 h 466725"/>
                      <a:gd name="connsiteX22" fmla="*/ 235744 w 476250"/>
                      <a:gd name="connsiteY22" fmla="*/ 7144 h 466725"/>
                      <a:gd name="connsiteX23" fmla="*/ 229076 w 476250"/>
                      <a:gd name="connsiteY23" fmla="*/ 13811 h 466725"/>
                      <a:gd name="connsiteX24" fmla="*/ 229076 w 476250"/>
                      <a:gd name="connsiteY24" fmla="*/ 70009 h 466725"/>
                      <a:gd name="connsiteX25" fmla="*/ 204311 w 476250"/>
                      <a:gd name="connsiteY25" fmla="*/ 70009 h 466725"/>
                      <a:gd name="connsiteX26" fmla="*/ 204311 w 476250"/>
                      <a:gd name="connsiteY26" fmla="*/ 13811 h 466725"/>
                      <a:gd name="connsiteX27" fmla="*/ 197644 w 476250"/>
                      <a:gd name="connsiteY27" fmla="*/ 7144 h 466725"/>
                      <a:gd name="connsiteX28" fmla="*/ 192881 w 476250"/>
                      <a:gd name="connsiteY28" fmla="*/ 7144 h 466725"/>
                      <a:gd name="connsiteX29" fmla="*/ 186214 w 476250"/>
                      <a:gd name="connsiteY29" fmla="*/ 13811 h 466725"/>
                      <a:gd name="connsiteX30" fmla="*/ 186214 w 476250"/>
                      <a:gd name="connsiteY30" fmla="*/ 70009 h 466725"/>
                      <a:gd name="connsiteX31" fmla="*/ 161449 w 476250"/>
                      <a:gd name="connsiteY31" fmla="*/ 70009 h 466725"/>
                      <a:gd name="connsiteX32" fmla="*/ 161449 w 476250"/>
                      <a:gd name="connsiteY32" fmla="*/ 13811 h 466725"/>
                      <a:gd name="connsiteX33" fmla="*/ 154781 w 476250"/>
                      <a:gd name="connsiteY33" fmla="*/ 7144 h 466725"/>
                      <a:gd name="connsiteX34" fmla="*/ 150019 w 476250"/>
                      <a:gd name="connsiteY34" fmla="*/ 7144 h 466725"/>
                      <a:gd name="connsiteX35" fmla="*/ 143351 w 476250"/>
                      <a:gd name="connsiteY35" fmla="*/ 13811 h 466725"/>
                      <a:gd name="connsiteX36" fmla="*/ 143351 w 476250"/>
                      <a:gd name="connsiteY36" fmla="*/ 70009 h 466725"/>
                      <a:gd name="connsiteX37" fmla="*/ 88106 w 476250"/>
                      <a:gd name="connsiteY37" fmla="*/ 70009 h 466725"/>
                      <a:gd name="connsiteX38" fmla="*/ 64294 w 476250"/>
                      <a:gd name="connsiteY38" fmla="*/ 93821 h 466725"/>
                      <a:gd name="connsiteX39" fmla="*/ 64294 w 476250"/>
                      <a:gd name="connsiteY39" fmla="*/ 142399 h 466725"/>
                      <a:gd name="connsiteX40" fmla="*/ 13811 w 476250"/>
                      <a:gd name="connsiteY40" fmla="*/ 142399 h 466725"/>
                      <a:gd name="connsiteX41" fmla="*/ 7144 w 476250"/>
                      <a:gd name="connsiteY41" fmla="*/ 149066 h 466725"/>
                      <a:gd name="connsiteX42" fmla="*/ 7144 w 476250"/>
                      <a:gd name="connsiteY42" fmla="*/ 153829 h 466725"/>
                      <a:gd name="connsiteX43" fmla="*/ 13811 w 476250"/>
                      <a:gd name="connsiteY43" fmla="*/ 160496 h 466725"/>
                      <a:gd name="connsiteX44" fmla="*/ 64294 w 476250"/>
                      <a:gd name="connsiteY44" fmla="*/ 160496 h 466725"/>
                      <a:gd name="connsiteX45" fmla="*/ 64294 w 476250"/>
                      <a:gd name="connsiteY45" fmla="*/ 185261 h 466725"/>
                      <a:gd name="connsiteX46" fmla="*/ 13811 w 476250"/>
                      <a:gd name="connsiteY46" fmla="*/ 185261 h 466725"/>
                      <a:gd name="connsiteX47" fmla="*/ 7144 w 476250"/>
                      <a:gd name="connsiteY47" fmla="*/ 191929 h 466725"/>
                      <a:gd name="connsiteX48" fmla="*/ 7144 w 476250"/>
                      <a:gd name="connsiteY48" fmla="*/ 196691 h 466725"/>
                      <a:gd name="connsiteX49" fmla="*/ 13811 w 476250"/>
                      <a:gd name="connsiteY49" fmla="*/ 203359 h 466725"/>
                      <a:gd name="connsiteX50" fmla="*/ 64294 w 476250"/>
                      <a:gd name="connsiteY50" fmla="*/ 203359 h 466725"/>
                      <a:gd name="connsiteX51" fmla="*/ 64294 w 476250"/>
                      <a:gd name="connsiteY51" fmla="*/ 228124 h 466725"/>
                      <a:gd name="connsiteX52" fmla="*/ 13811 w 476250"/>
                      <a:gd name="connsiteY52" fmla="*/ 228124 h 466725"/>
                      <a:gd name="connsiteX53" fmla="*/ 7144 w 476250"/>
                      <a:gd name="connsiteY53" fmla="*/ 235744 h 466725"/>
                      <a:gd name="connsiteX54" fmla="*/ 7144 w 476250"/>
                      <a:gd name="connsiteY54" fmla="*/ 240506 h 466725"/>
                      <a:gd name="connsiteX55" fmla="*/ 13811 w 476250"/>
                      <a:gd name="connsiteY55" fmla="*/ 247174 h 466725"/>
                      <a:gd name="connsiteX56" fmla="*/ 64294 w 476250"/>
                      <a:gd name="connsiteY56" fmla="*/ 247174 h 466725"/>
                      <a:gd name="connsiteX57" fmla="*/ 64294 w 476250"/>
                      <a:gd name="connsiteY57" fmla="*/ 271939 h 466725"/>
                      <a:gd name="connsiteX58" fmla="*/ 13811 w 476250"/>
                      <a:gd name="connsiteY58" fmla="*/ 271939 h 466725"/>
                      <a:gd name="connsiteX59" fmla="*/ 7144 w 476250"/>
                      <a:gd name="connsiteY59" fmla="*/ 278606 h 466725"/>
                      <a:gd name="connsiteX60" fmla="*/ 7144 w 476250"/>
                      <a:gd name="connsiteY60" fmla="*/ 283369 h 466725"/>
                      <a:gd name="connsiteX61" fmla="*/ 13811 w 476250"/>
                      <a:gd name="connsiteY61" fmla="*/ 290036 h 466725"/>
                      <a:gd name="connsiteX62" fmla="*/ 64294 w 476250"/>
                      <a:gd name="connsiteY62" fmla="*/ 290036 h 466725"/>
                      <a:gd name="connsiteX63" fmla="*/ 64294 w 476250"/>
                      <a:gd name="connsiteY63" fmla="*/ 314801 h 466725"/>
                      <a:gd name="connsiteX64" fmla="*/ 13811 w 476250"/>
                      <a:gd name="connsiteY64" fmla="*/ 314801 h 466725"/>
                      <a:gd name="connsiteX65" fmla="*/ 7144 w 476250"/>
                      <a:gd name="connsiteY65" fmla="*/ 321469 h 466725"/>
                      <a:gd name="connsiteX66" fmla="*/ 7144 w 476250"/>
                      <a:gd name="connsiteY66" fmla="*/ 326231 h 466725"/>
                      <a:gd name="connsiteX67" fmla="*/ 13811 w 476250"/>
                      <a:gd name="connsiteY67" fmla="*/ 332899 h 466725"/>
                      <a:gd name="connsiteX68" fmla="*/ 64294 w 476250"/>
                      <a:gd name="connsiteY68" fmla="*/ 332899 h 466725"/>
                      <a:gd name="connsiteX69" fmla="*/ 64294 w 476250"/>
                      <a:gd name="connsiteY69" fmla="*/ 380524 h 466725"/>
                      <a:gd name="connsiteX70" fmla="*/ 88106 w 476250"/>
                      <a:gd name="connsiteY70" fmla="*/ 404336 h 466725"/>
                      <a:gd name="connsiteX71" fmla="*/ 142399 w 476250"/>
                      <a:gd name="connsiteY71" fmla="*/ 404336 h 466725"/>
                      <a:gd name="connsiteX72" fmla="*/ 142399 w 476250"/>
                      <a:gd name="connsiteY72" fmla="*/ 461486 h 466725"/>
                      <a:gd name="connsiteX73" fmla="*/ 149066 w 476250"/>
                      <a:gd name="connsiteY73" fmla="*/ 468154 h 466725"/>
                      <a:gd name="connsiteX74" fmla="*/ 153829 w 476250"/>
                      <a:gd name="connsiteY74" fmla="*/ 468154 h 466725"/>
                      <a:gd name="connsiteX75" fmla="*/ 160496 w 476250"/>
                      <a:gd name="connsiteY75" fmla="*/ 461486 h 466725"/>
                      <a:gd name="connsiteX76" fmla="*/ 160496 w 476250"/>
                      <a:gd name="connsiteY76" fmla="*/ 404336 h 466725"/>
                      <a:gd name="connsiteX77" fmla="*/ 185261 w 476250"/>
                      <a:gd name="connsiteY77" fmla="*/ 404336 h 466725"/>
                      <a:gd name="connsiteX78" fmla="*/ 185261 w 476250"/>
                      <a:gd name="connsiteY78" fmla="*/ 461486 h 466725"/>
                      <a:gd name="connsiteX79" fmla="*/ 191929 w 476250"/>
                      <a:gd name="connsiteY79" fmla="*/ 468154 h 466725"/>
                      <a:gd name="connsiteX80" fmla="*/ 196691 w 476250"/>
                      <a:gd name="connsiteY80" fmla="*/ 468154 h 466725"/>
                      <a:gd name="connsiteX81" fmla="*/ 203359 w 476250"/>
                      <a:gd name="connsiteY81" fmla="*/ 461486 h 466725"/>
                      <a:gd name="connsiteX82" fmla="*/ 203359 w 476250"/>
                      <a:gd name="connsiteY82" fmla="*/ 404336 h 466725"/>
                      <a:gd name="connsiteX83" fmla="*/ 228124 w 476250"/>
                      <a:gd name="connsiteY83" fmla="*/ 404336 h 466725"/>
                      <a:gd name="connsiteX84" fmla="*/ 228124 w 476250"/>
                      <a:gd name="connsiteY84" fmla="*/ 461486 h 466725"/>
                      <a:gd name="connsiteX85" fmla="*/ 234791 w 476250"/>
                      <a:gd name="connsiteY85" fmla="*/ 468154 h 466725"/>
                      <a:gd name="connsiteX86" fmla="*/ 239554 w 476250"/>
                      <a:gd name="connsiteY86" fmla="*/ 468154 h 466725"/>
                      <a:gd name="connsiteX87" fmla="*/ 246221 w 476250"/>
                      <a:gd name="connsiteY87" fmla="*/ 461486 h 466725"/>
                      <a:gd name="connsiteX88" fmla="*/ 246221 w 476250"/>
                      <a:gd name="connsiteY88" fmla="*/ 404336 h 466725"/>
                      <a:gd name="connsiteX89" fmla="*/ 270986 w 476250"/>
                      <a:gd name="connsiteY89" fmla="*/ 404336 h 466725"/>
                      <a:gd name="connsiteX90" fmla="*/ 270986 w 476250"/>
                      <a:gd name="connsiteY90" fmla="*/ 461486 h 466725"/>
                      <a:gd name="connsiteX91" fmla="*/ 277654 w 476250"/>
                      <a:gd name="connsiteY91" fmla="*/ 468154 h 466725"/>
                      <a:gd name="connsiteX92" fmla="*/ 283369 w 476250"/>
                      <a:gd name="connsiteY92" fmla="*/ 468154 h 466725"/>
                      <a:gd name="connsiteX93" fmla="*/ 290036 w 476250"/>
                      <a:gd name="connsiteY93" fmla="*/ 461486 h 466725"/>
                      <a:gd name="connsiteX94" fmla="*/ 290036 w 476250"/>
                      <a:gd name="connsiteY94" fmla="*/ 404336 h 466725"/>
                      <a:gd name="connsiteX95" fmla="*/ 314801 w 476250"/>
                      <a:gd name="connsiteY95" fmla="*/ 404336 h 466725"/>
                      <a:gd name="connsiteX96" fmla="*/ 314801 w 476250"/>
                      <a:gd name="connsiteY96" fmla="*/ 461486 h 466725"/>
                      <a:gd name="connsiteX97" fmla="*/ 321469 w 476250"/>
                      <a:gd name="connsiteY97" fmla="*/ 468154 h 466725"/>
                      <a:gd name="connsiteX98" fmla="*/ 326231 w 476250"/>
                      <a:gd name="connsiteY98" fmla="*/ 468154 h 466725"/>
                      <a:gd name="connsiteX99" fmla="*/ 332899 w 476250"/>
                      <a:gd name="connsiteY99" fmla="*/ 461486 h 466725"/>
                      <a:gd name="connsiteX100" fmla="*/ 332899 w 476250"/>
                      <a:gd name="connsiteY100" fmla="*/ 404336 h 466725"/>
                      <a:gd name="connsiteX101" fmla="*/ 391001 w 476250"/>
                      <a:gd name="connsiteY101" fmla="*/ 404336 h 466725"/>
                      <a:gd name="connsiteX102" fmla="*/ 414814 w 476250"/>
                      <a:gd name="connsiteY102" fmla="*/ 380524 h 466725"/>
                      <a:gd name="connsiteX103" fmla="*/ 414814 w 476250"/>
                      <a:gd name="connsiteY103" fmla="*/ 332899 h 466725"/>
                      <a:gd name="connsiteX104" fmla="*/ 461486 w 476250"/>
                      <a:gd name="connsiteY104" fmla="*/ 332899 h 466725"/>
                      <a:gd name="connsiteX105" fmla="*/ 468154 w 476250"/>
                      <a:gd name="connsiteY105" fmla="*/ 326231 h 466725"/>
                      <a:gd name="connsiteX106" fmla="*/ 468154 w 476250"/>
                      <a:gd name="connsiteY106" fmla="*/ 321469 h 466725"/>
                      <a:gd name="connsiteX107" fmla="*/ 461486 w 476250"/>
                      <a:gd name="connsiteY107" fmla="*/ 314801 h 466725"/>
                      <a:gd name="connsiteX108" fmla="*/ 414814 w 476250"/>
                      <a:gd name="connsiteY108" fmla="*/ 314801 h 466725"/>
                      <a:gd name="connsiteX109" fmla="*/ 414814 w 476250"/>
                      <a:gd name="connsiteY109" fmla="*/ 290036 h 466725"/>
                      <a:gd name="connsiteX110" fmla="*/ 461486 w 476250"/>
                      <a:gd name="connsiteY110" fmla="*/ 290036 h 466725"/>
                      <a:gd name="connsiteX111" fmla="*/ 468154 w 476250"/>
                      <a:gd name="connsiteY111" fmla="*/ 283369 h 466725"/>
                      <a:gd name="connsiteX112" fmla="*/ 468154 w 476250"/>
                      <a:gd name="connsiteY112" fmla="*/ 278606 h 466725"/>
                      <a:gd name="connsiteX113" fmla="*/ 461486 w 476250"/>
                      <a:gd name="connsiteY113" fmla="*/ 271939 h 466725"/>
                      <a:gd name="connsiteX114" fmla="*/ 414814 w 476250"/>
                      <a:gd name="connsiteY114" fmla="*/ 271939 h 466725"/>
                      <a:gd name="connsiteX115" fmla="*/ 414814 w 476250"/>
                      <a:gd name="connsiteY115" fmla="*/ 247174 h 466725"/>
                      <a:gd name="connsiteX116" fmla="*/ 461486 w 476250"/>
                      <a:gd name="connsiteY116" fmla="*/ 247174 h 466725"/>
                      <a:gd name="connsiteX117" fmla="*/ 468154 w 476250"/>
                      <a:gd name="connsiteY117" fmla="*/ 240506 h 466725"/>
                      <a:gd name="connsiteX118" fmla="*/ 468154 w 476250"/>
                      <a:gd name="connsiteY118" fmla="*/ 235744 h 466725"/>
                      <a:gd name="connsiteX119" fmla="*/ 461486 w 476250"/>
                      <a:gd name="connsiteY119" fmla="*/ 229076 h 466725"/>
                      <a:gd name="connsiteX120" fmla="*/ 414814 w 476250"/>
                      <a:gd name="connsiteY120" fmla="*/ 229076 h 466725"/>
                      <a:gd name="connsiteX121" fmla="*/ 414814 w 476250"/>
                      <a:gd name="connsiteY121" fmla="*/ 204311 h 466725"/>
                      <a:gd name="connsiteX122" fmla="*/ 461486 w 476250"/>
                      <a:gd name="connsiteY122" fmla="*/ 204311 h 466725"/>
                      <a:gd name="connsiteX123" fmla="*/ 468154 w 476250"/>
                      <a:gd name="connsiteY123" fmla="*/ 197644 h 466725"/>
                      <a:gd name="connsiteX124" fmla="*/ 468154 w 476250"/>
                      <a:gd name="connsiteY124" fmla="*/ 192881 h 466725"/>
                      <a:gd name="connsiteX125" fmla="*/ 461486 w 476250"/>
                      <a:gd name="connsiteY125" fmla="*/ 186214 h 466725"/>
                      <a:gd name="connsiteX126" fmla="*/ 414814 w 476250"/>
                      <a:gd name="connsiteY126" fmla="*/ 186214 h 466725"/>
                      <a:gd name="connsiteX127" fmla="*/ 414814 w 476250"/>
                      <a:gd name="connsiteY127" fmla="*/ 161449 h 466725"/>
                      <a:gd name="connsiteX128" fmla="*/ 462439 w 476250"/>
                      <a:gd name="connsiteY128" fmla="*/ 161449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476250" h="466725">
                        <a:moveTo>
                          <a:pt x="462439" y="160496"/>
                        </a:moveTo>
                        <a:cubicBezTo>
                          <a:pt x="466249" y="160496"/>
                          <a:pt x="469106" y="157639"/>
                          <a:pt x="469106" y="153829"/>
                        </a:cubicBezTo>
                        <a:lnTo>
                          <a:pt x="469106" y="149066"/>
                        </a:lnTo>
                        <a:cubicBezTo>
                          <a:pt x="469106" y="145256"/>
                          <a:pt x="466249" y="142399"/>
                          <a:pt x="462439" y="142399"/>
                        </a:cubicBezTo>
                        <a:lnTo>
                          <a:pt x="415766" y="142399"/>
                        </a:lnTo>
                        <a:lnTo>
                          <a:pt x="415766" y="93821"/>
                        </a:lnTo>
                        <a:cubicBezTo>
                          <a:pt x="415766" y="80486"/>
                          <a:pt x="405289" y="70009"/>
                          <a:pt x="391954" y="70009"/>
                        </a:cubicBezTo>
                        <a:lnTo>
                          <a:pt x="333851" y="70009"/>
                        </a:lnTo>
                        <a:lnTo>
                          <a:pt x="333851" y="13811"/>
                        </a:lnTo>
                        <a:cubicBezTo>
                          <a:pt x="333851" y="10001"/>
                          <a:pt x="330994" y="7144"/>
                          <a:pt x="327184" y="7144"/>
                        </a:cubicBezTo>
                        <a:lnTo>
                          <a:pt x="322421" y="7144"/>
                        </a:lnTo>
                        <a:cubicBezTo>
                          <a:pt x="318611" y="7144"/>
                          <a:pt x="315754" y="10001"/>
                          <a:pt x="315754" y="13811"/>
                        </a:cubicBezTo>
                        <a:lnTo>
                          <a:pt x="315754" y="70009"/>
                        </a:lnTo>
                        <a:lnTo>
                          <a:pt x="290989" y="70009"/>
                        </a:lnTo>
                        <a:lnTo>
                          <a:pt x="290989" y="13811"/>
                        </a:lnTo>
                        <a:cubicBezTo>
                          <a:pt x="290989" y="10001"/>
                          <a:pt x="287179" y="7144"/>
                          <a:pt x="283369" y="7144"/>
                        </a:cubicBezTo>
                        <a:lnTo>
                          <a:pt x="278606" y="7144"/>
                        </a:lnTo>
                        <a:cubicBezTo>
                          <a:pt x="274796" y="7144"/>
                          <a:pt x="271939" y="10001"/>
                          <a:pt x="271939" y="13811"/>
                        </a:cubicBezTo>
                        <a:lnTo>
                          <a:pt x="271939" y="70009"/>
                        </a:lnTo>
                        <a:lnTo>
                          <a:pt x="247174" y="70009"/>
                        </a:lnTo>
                        <a:lnTo>
                          <a:pt x="247174" y="13811"/>
                        </a:lnTo>
                        <a:cubicBezTo>
                          <a:pt x="247174" y="10001"/>
                          <a:pt x="244316" y="7144"/>
                          <a:pt x="240506" y="7144"/>
                        </a:cubicBezTo>
                        <a:lnTo>
                          <a:pt x="235744" y="7144"/>
                        </a:lnTo>
                        <a:cubicBezTo>
                          <a:pt x="231934" y="7144"/>
                          <a:pt x="229076" y="10001"/>
                          <a:pt x="229076" y="13811"/>
                        </a:cubicBezTo>
                        <a:lnTo>
                          <a:pt x="229076" y="70009"/>
                        </a:lnTo>
                        <a:lnTo>
                          <a:pt x="204311" y="70009"/>
                        </a:lnTo>
                        <a:lnTo>
                          <a:pt x="204311" y="13811"/>
                        </a:lnTo>
                        <a:cubicBezTo>
                          <a:pt x="204311" y="10001"/>
                          <a:pt x="201454" y="7144"/>
                          <a:pt x="197644" y="7144"/>
                        </a:cubicBezTo>
                        <a:lnTo>
                          <a:pt x="192881" y="7144"/>
                        </a:lnTo>
                        <a:cubicBezTo>
                          <a:pt x="189071" y="7144"/>
                          <a:pt x="186214" y="10001"/>
                          <a:pt x="186214" y="13811"/>
                        </a:cubicBezTo>
                        <a:lnTo>
                          <a:pt x="186214" y="70009"/>
                        </a:lnTo>
                        <a:lnTo>
                          <a:pt x="161449" y="70009"/>
                        </a:lnTo>
                        <a:lnTo>
                          <a:pt x="161449" y="13811"/>
                        </a:lnTo>
                        <a:cubicBezTo>
                          <a:pt x="161449" y="10001"/>
                          <a:pt x="158591" y="7144"/>
                          <a:pt x="154781" y="7144"/>
                        </a:cubicBezTo>
                        <a:lnTo>
                          <a:pt x="150019" y="7144"/>
                        </a:lnTo>
                        <a:cubicBezTo>
                          <a:pt x="146209" y="7144"/>
                          <a:pt x="143351" y="10001"/>
                          <a:pt x="143351" y="13811"/>
                        </a:cubicBezTo>
                        <a:lnTo>
                          <a:pt x="143351" y="70009"/>
                        </a:lnTo>
                        <a:lnTo>
                          <a:pt x="88106" y="70009"/>
                        </a:lnTo>
                        <a:cubicBezTo>
                          <a:pt x="74771" y="70009"/>
                          <a:pt x="64294" y="81439"/>
                          <a:pt x="64294" y="93821"/>
                        </a:cubicBezTo>
                        <a:lnTo>
                          <a:pt x="64294" y="142399"/>
                        </a:lnTo>
                        <a:lnTo>
                          <a:pt x="13811" y="142399"/>
                        </a:lnTo>
                        <a:cubicBezTo>
                          <a:pt x="10001" y="142399"/>
                          <a:pt x="7144" y="145256"/>
                          <a:pt x="7144" y="149066"/>
                        </a:cubicBezTo>
                        <a:lnTo>
                          <a:pt x="7144" y="153829"/>
                        </a:lnTo>
                        <a:cubicBezTo>
                          <a:pt x="7144" y="157639"/>
                          <a:pt x="10001" y="160496"/>
                          <a:pt x="13811" y="160496"/>
                        </a:cubicBezTo>
                        <a:lnTo>
                          <a:pt x="64294" y="160496"/>
                        </a:lnTo>
                        <a:lnTo>
                          <a:pt x="64294" y="185261"/>
                        </a:lnTo>
                        <a:lnTo>
                          <a:pt x="13811" y="185261"/>
                        </a:lnTo>
                        <a:cubicBezTo>
                          <a:pt x="10001" y="185261"/>
                          <a:pt x="7144" y="188119"/>
                          <a:pt x="7144" y="191929"/>
                        </a:cubicBezTo>
                        <a:lnTo>
                          <a:pt x="7144" y="196691"/>
                        </a:lnTo>
                        <a:cubicBezTo>
                          <a:pt x="7144" y="200501"/>
                          <a:pt x="10001" y="203359"/>
                          <a:pt x="13811" y="203359"/>
                        </a:cubicBezTo>
                        <a:lnTo>
                          <a:pt x="64294" y="203359"/>
                        </a:lnTo>
                        <a:lnTo>
                          <a:pt x="64294" y="228124"/>
                        </a:lnTo>
                        <a:lnTo>
                          <a:pt x="13811" y="228124"/>
                        </a:lnTo>
                        <a:cubicBezTo>
                          <a:pt x="10001" y="229076"/>
                          <a:pt x="7144" y="231934"/>
                          <a:pt x="7144" y="235744"/>
                        </a:cubicBezTo>
                        <a:lnTo>
                          <a:pt x="7144" y="240506"/>
                        </a:lnTo>
                        <a:cubicBezTo>
                          <a:pt x="7144" y="244316"/>
                          <a:pt x="10001" y="247174"/>
                          <a:pt x="13811" y="247174"/>
                        </a:cubicBezTo>
                        <a:lnTo>
                          <a:pt x="64294" y="247174"/>
                        </a:lnTo>
                        <a:lnTo>
                          <a:pt x="64294" y="271939"/>
                        </a:lnTo>
                        <a:lnTo>
                          <a:pt x="13811" y="271939"/>
                        </a:lnTo>
                        <a:cubicBezTo>
                          <a:pt x="10001" y="271939"/>
                          <a:pt x="7144" y="274796"/>
                          <a:pt x="7144" y="278606"/>
                        </a:cubicBezTo>
                        <a:lnTo>
                          <a:pt x="7144" y="283369"/>
                        </a:lnTo>
                        <a:cubicBezTo>
                          <a:pt x="7144" y="287179"/>
                          <a:pt x="10001" y="290036"/>
                          <a:pt x="13811" y="290036"/>
                        </a:cubicBezTo>
                        <a:lnTo>
                          <a:pt x="64294" y="290036"/>
                        </a:lnTo>
                        <a:lnTo>
                          <a:pt x="64294" y="314801"/>
                        </a:lnTo>
                        <a:lnTo>
                          <a:pt x="13811" y="314801"/>
                        </a:lnTo>
                        <a:cubicBezTo>
                          <a:pt x="10001" y="314801"/>
                          <a:pt x="7144" y="317659"/>
                          <a:pt x="7144" y="321469"/>
                        </a:cubicBezTo>
                        <a:lnTo>
                          <a:pt x="7144" y="326231"/>
                        </a:lnTo>
                        <a:cubicBezTo>
                          <a:pt x="7144" y="330041"/>
                          <a:pt x="10001" y="332899"/>
                          <a:pt x="13811" y="332899"/>
                        </a:cubicBezTo>
                        <a:lnTo>
                          <a:pt x="64294" y="332899"/>
                        </a:lnTo>
                        <a:lnTo>
                          <a:pt x="64294" y="380524"/>
                        </a:lnTo>
                        <a:cubicBezTo>
                          <a:pt x="64294" y="393859"/>
                          <a:pt x="74771" y="404336"/>
                          <a:pt x="88106" y="404336"/>
                        </a:cubicBezTo>
                        <a:lnTo>
                          <a:pt x="142399" y="404336"/>
                        </a:lnTo>
                        <a:lnTo>
                          <a:pt x="142399" y="461486"/>
                        </a:lnTo>
                        <a:cubicBezTo>
                          <a:pt x="142399" y="465296"/>
                          <a:pt x="145256" y="468154"/>
                          <a:pt x="149066" y="468154"/>
                        </a:cubicBezTo>
                        <a:lnTo>
                          <a:pt x="153829" y="468154"/>
                        </a:lnTo>
                        <a:cubicBezTo>
                          <a:pt x="157639" y="468154"/>
                          <a:pt x="160496" y="465296"/>
                          <a:pt x="160496" y="461486"/>
                        </a:cubicBezTo>
                        <a:lnTo>
                          <a:pt x="160496" y="404336"/>
                        </a:lnTo>
                        <a:lnTo>
                          <a:pt x="185261" y="404336"/>
                        </a:lnTo>
                        <a:lnTo>
                          <a:pt x="185261" y="461486"/>
                        </a:lnTo>
                        <a:cubicBezTo>
                          <a:pt x="185261" y="465296"/>
                          <a:pt x="188119" y="468154"/>
                          <a:pt x="191929" y="468154"/>
                        </a:cubicBezTo>
                        <a:lnTo>
                          <a:pt x="196691" y="468154"/>
                        </a:lnTo>
                        <a:cubicBezTo>
                          <a:pt x="200501" y="468154"/>
                          <a:pt x="203359" y="465296"/>
                          <a:pt x="203359" y="461486"/>
                        </a:cubicBezTo>
                        <a:lnTo>
                          <a:pt x="203359" y="404336"/>
                        </a:lnTo>
                        <a:lnTo>
                          <a:pt x="228124" y="404336"/>
                        </a:lnTo>
                        <a:lnTo>
                          <a:pt x="228124" y="461486"/>
                        </a:lnTo>
                        <a:cubicBezTo>
                          <a:pt x="228124" y="465296"/>
                          <a:pt x="230981" y="468154"/>
                          <a:pt x="234791" y="468154"/>
                        </a:cubicBezTo>
                        <a:lnTo>
                          <a:pt x="239554" y="468154"/>
                        </a:lnTo>
                        <a:cubicBezTo>
                          <a:pt x="243364" y="468154"/>
                          <a:pt x="246221" y="465296"/>
                          <a:pt x="246221" y="461486"/>
                        </a:cubicBezTo>
                        <a:lnTo>
                          <a:pt x="246221" y="404336"/>
                        </a:lnTo>
                        <a:lnTo>
                          <a:pt x="270986" y="404336"/>
                        </a:lnTo>
                        <a:lnTo>
                          <a:pt x="270986" y="461486"/>
                        </a:lnTo>
                        <a:cubicBezTo>
                          <a:pt x="270986" y="465296"/>
                          <a:pt x="273844" y="468154"/>
                          <a:pt x="277654" y="468154"/>
                        </a:cubicBezTo>
                        <a:lnTo>
                          <a:pt x="283369" y="468154"/>
                        </a:lnTo>
                        <a:cubicBezTo>
                          <a:pt x="287179" y="468154"/>
                          <a:pt x="290036" y="465296"/>
                          <a:pt x="290036" y="461486"/>
                        </a:cubicBezTo>
                        <a:lnTo>
                          <a:pt x="290036" y="404336"/>
                        </a:lnTo>
                        <a:lnTo>
                          <a:pt x="314801" y="404336"/>
                        </a:lnTo>
                        <a:lnTo>
                          <a:pt x="314801" y="461486"/>
                        </a:lnTo>
                        <a:cubicBezTo>
                          <a:pt x="314801" y="465296"/>
                          <a:pt x="317659" y="468154"/>
                          <a:pt x="321469" y="468154"/>
                        </a:cubicBezTo>
                        <a:lnTo>
                          <a:pt x="326231" y="468154"/>
                        </a:lnTo>
                        <a:cubicBezTo>
                          <a:pt x="330041" y="468154"/>
                          <a:pt x="332899" y="465296"/>
                          <a:pt x="332899" y="461486"/>
                        </a:cubicBezTo>
                        <a:lnTo>
                          <a:pt x="332899" y="404336"/>
                        </a:lnTo>
                        <a:lnTo>
                          <a:pt x="391001" y="404336"/>
                        </a:lnTo>
                        <a:cubicBezTo>
                          <a:pt x="404336" y="404336"/>
                          <a:pt x="414814" y="393859"/>
                          <a:pt x="414814" y="380524"/>
                        </a:cubicBezTo>
                        <a:lnTo>
                          <a:pt x="414814" y="332899"/>
                        </a:lnTo>
                        <a:lnTo>
                          <a:pt x="461486" y="332899"/>
                        </a:lnTo>
                        <a:cubicBezTo>
                          <a:pt x="465296" y="332899"/>
                          <a:pt x="468154" y="330041"/>
                          <a:pt x="468154" y="326231"/>
                        </a:cubicBezTo>
                        <a:lnTo>
                          <a:pt x="468154" y="321469"/>
                        </a:lnTo>
                        <a:cubicBezTo>
                          <a:pt x="468154" y="317659"/>
                          <a:pt x="465296" y="314801"/>
                          <a:pt x="461486" y="314801"/>
                        </a:cubicBezTo>
                        <a:lnTo>
                          <a:pt x="414814" y="314801"/>
                        </a:lnTo>
                        <a:lnTo>
                          <a:pt x="414814" y="290036"/>
                        </a:lnTo>
                        <a:lnTo>
                          <a:pt x="461486" y="290036"/>
                        </a:lnTo>
                        <a:cubicBezTo>
                          <a:pt x="465296" y="290036"/>
                          <a:pt x="468154" y="287179"/>
                          <a:pt x="468154" y="283369"/>
                        </a:cubicBezTo>
                        <a:lnTo>
                          <a:pt x="468154" y="278606"/>
                        </a:lnTo>
                        <a:cubicBezTo>
                          <a:pt x="468154" y="274796"/>
                          <a:pt x="465296" y="271939"/>
                          <a:pt x="461486" y="271939"/>
                        </a:cubicBezTo>
                        <a:lnTo>
                          <a:pt x="414814" y="271939"/>
                        </a:lnTo>
                        <a:lnTo>
                          <a:pt x="414814" y="247174"/>
                        </a:lnTo>
                        <a:lnTo>
                          <a:pt x="461486" y="247174"/>
                        </a:lnTo>
                        <a:cubicBezTo>
                          <a:pt x="465296" y="247174"/>
                          <a:pt x="468154" y="244316"/>
                          <a:pt x="468154" y="240506"/>
                        </a:cubicBezTo>
                        <a:lnTo>
                          <a:pt x="468154" y="235744"/>
                        </a:lnTo>
                        <a:cubicBezTo>
                          <a:pt x="468154" y="231934"/>
                          <a:pt x="465296" y="229076"/>
                          <a:pt x="461486" y="229076"/>
                        </a:cubicBezTo>
                        <a:lnTo>
                          <a:pt x="414814" y="229076"/>
                        </a:lnTo>
                        <a:lnTo>
                          <a:pt x="414814" y="204311"/>
                        </a:lnTo>
                        <a:lnTo>
                          <a:pt x="461486" y="204311"/>
                        </a:lnTo>
                        <a:cubicBezTo>
                          <a:pt x="465296" y="204311"/>
                          <a:pt x="468154" y="201454"/>
                          <a:pt x="468154" y="197644"/>
                        </a:cubicBezTo>
                        <a:lnTo>
                          <a:pt x="468154" y="192881"/>
                        </a:lnTo>
                        <a:cubicBezTo>
                          <a:pt x="468154" y="189071"/>
                          <a:pt x="465296" y="186214"/>
                          <a:pt x="461486" y="186214"/>
                        </a:cubicBezTo>
                        <a:lnTo>
                          <a:pt x="414814" y="186214"/>
                        </a:lnTo>
                        <a:lnTo>
                          <a:pt x="414814" y="161449"/>
                        </a:lnTo>
                        <a:lnTo>
                          <a:pt x="462439" y="16144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2">
                    <a:extLst>
                      <a:ext uri="{FF2B5EF4-FFF2-40B4-BE49-F238E27FC236}">
                        <a16:creationId xmlns:a16="http://schemas.microsoft.com/office/drawing/2014/main" id="{7737EDA8-3EA8-493E-B0C8-271AAA42F0D1}"/>
                      </a:ext>
                    </a:extLst>
                  </p:cNvPr>
                  <p:cNvSpPr/>
                  <p:nvPr/>
                </p:nvSpPr>
                <p:spPr>
                  <a:xfrm>
                    <a:off x="1855157" y="2765044"/>
                    <a:ext cx="330249" cy="218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49" h="218182">
                        <a:moveTo>
                          <a:pt x="117946" y="56554"/>
                        </a:moveTo>
                        <a:lnTo>
                          <a:pt x="94115" y="134987"/>
                        </a:lnTo>
                        <a:lnTo>
                          <a:pt x="142028" y="134987"/>
                        </a:lnTo>
                        <a:close/>
                        <a:moveTo>
                          <a:pt x="262681" y="0"/>
                        </a:moveTo>
                        <a:lnTo>
                          <a:pt x="330249" y="0"/>
                        </a:lnTo>
                        <a:lnTo>
                          <a:pt x="330249" y="218182"/>
                        </a:lnTo>
                        <a:lnTo>
                          <a:pt x="262681" y="218182"/>
                        </a:lnTo>
                        <a:close/>
                        <a:moveTo>
                          <a:pt x="82004" y="0"/>
                        </a:moveTo>
                        <a:lnTo>
                          <a:pt x="155544" y="0"/>
                        </a:lnTo>
                        <a:lnTo>
                          <a:pt x="237529" y="218182"/>
                        </a:lnTo>
                        <a:lnTo>
                          <a:pt x="166929" y="218182"/>
                        </a:lnTo>
                        <a:lnTo>
                          <a:pt x="156013" y="182165"/>
                        </a:lnTo>
                        <a:lnTo>
                          <a:pt x="79472" y="182165"/>
                        </a:lnTo>
                        <a:lnTo>
                          <a:pt x="68837" y="218182"/>
                        </a:lnTo>
                        <a:lnTo>
                          <a:pt x="0" y="2181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1" name="Freeform: Shape 7">
                <a:extLst>
                  <a:ext uri="{FF2B5EF4-FFF2-40B4-BE49-F238E27FC236}">
                    <a16:creationId xmlns:a16="http://schemas.microsoft.com/office/drawing/2014/main" id="{CA6226C9-0510-4B2F-8C3A-4CD6D0D2245A}"/>
                  </a:ext>
                </a:extLst>
              </p:cNvPr>
              <p:cNvSpPr/>
              <p:nvPr/>
            </p:nvSpPr>
            <p:spPr>
              <a:xfrm>
                <a:off x="1912556" y="2967547"/>
                <a:ext cx="3799760" cy="1559974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Rectangle 8">
                <a:extLst>
                  <a:ext uri="{FF2B5EF4-FFF2-40B4-BE49-F238E27FC236}">
                    <a16:creationId xmlns:a16="http://schemas.microsoft.com/office/drawing/2014/main" id="{1B5FB059-4ED2-4C66-B326-E831C4AEEC3A}"/>
                  </a:ext>
                </a:extLst>
              </p:cNvPr>
              <p:cNvSpPr/>
              <p:nvPr/>
            </p:nvSpPr>
            <p:spPr>
              <a:xfrm>
                <a:off x="1093177" y="4613033"/>
                <a:ext cx="10005646" cy="677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A7F5493F-B5AA-46BC-9EF6-D5A8A891EE8E}"/>
                </a:ext>
              </a:extLst>
            </p:cNvPr>
            <p:cNvSpPr/>
            <p:nvPr/>
          </p:nvSpPr>
          <p:spPr>
            <a:xfrm>
              <a:off x="5671488" y="2030573"/>
              <a:ext cx="1119842" cy="1117535"/>
            </a:xfrm>
            <a:custGeom>
              <a:avLst/>
              <a:gdLst>
                <a:gd name="connsiteX0" fmla="*/ 239594 w 587346"/>
                <a:gd name="connsiteY0" fmla="*/ 254248 h 586136"/>
                <a:gd name="connsiteX1" fmla="*/ 260365 w 587346"/>
                <a:gd name="connsiteY1" fmla="*/ 321898 h 586136"/>
                <a:gd name="connsiteX2" fmla="*/ 219039 w 587346"/>
                <a:gd name="connsiteY2" fmla="*/ 321898 h 586136"/>
                <a:gd name="connsiteX3" fmla="*/ 364429 w 587346"/>
                <a:gd name="connsiteY3" fmla="*/ 205470 h 586136"/>
                <a:gd name="connsiteX4" fmla="*/ 364429 w 587346"/>
                <a:gd name="connsiteY4" fmla="*/ 393654 h 586136"/>
                <a:gd name="connsiteX5" fmla="*/ 422707 w 587346"/>
                <a:gd name="connsiteY5" fmla="*/ 393654 h 586136"/>
                <a:gd name="connsiteX6" fmla="*/ 422707 w 587346"/>
                <a:gd name="connsiteY6" fmla="*/ 205470 h 586136"/>
                <a:gd name="connsiteX7" fmla="*/ 208593 w 587346"/>
                <a:gd name="connsiteY7" fmla="*/ 205470 h 586136"/>
                <a:gd name="connsiteX8" fmla="*/ 137864 w 587346"/>
                <a:gd name="connsiteY8" fmla="*/ 393654 h 586136"/>
                <a:gd name="connsiteX9" fmla="*/ 197237 w 587346"/>
                <a:gd name="connsiteY9" fmla="*/ 393654 h 586136"/>
                <a:gd name="connsiteX10" fmla="*/ 206410 w 587346"/>
                <a:gd name="connsiteY10" fmla="*/ 362589 h 586136"/>
                <a:gd name="connsiteX11" fmla="*/ 272427 w 587346"/>
                <a:gd name="connsiteY11" fmla="*/ 362589 h 586136"/>
                <a:gd name="connsiteX12" fmla="*/ 281842 w 587346"/>
                <a:gd name="connsiteY12" fmla="*/ 393654 h 586136"/>
                <a:gd name="connsiteX13" fmla="*/ 342735 w 587346"/>
                <a:gd name="connsiteY13" fmla="*/ 393654 h 586136"/>
                <a:gd name="connsiteX14" fmla="*/ 272022 w 587346"/>
                <a:gd name="connsiteY14" fmla="*/ 205470 h 586136"/>
                <a:gd name="connsiteX15" fmla="*/ 181654 w 587346"/>
                <a:gd name="connsiteY15" fmla="*/ 0 h 586136"/>
                <a:gd name="connsiteX16" fmla="*/ 187708 w 587346"/>
                <a:gd name="connsiteY16" fmla="*/ 0 h 586136"/>
                <a:gd name="connsiteX17" fmla="*/ 196186 w 587346"/>
                <a:gd name="connsiteY17" fmla="*/ 8477 h 586136"/>
                <a:gd name="connsiteX18" fmla="*/ 196186 w 587346"/>
                <a:gd name="connsiteY18" fmla="*/ 79928 h 586136"/>
                <a:gd name="connsiteX19" fmla="*/ 227673 w 587346"/>
                <a:gd name="connsiteY19" fmla="*/ 79928 h 586136"/>
                <a:gd name="connsiteX20" fmla="*/ 227673 w 587346"/>
                <a:gd name="connsiteY20" fmla="*/ 8477 h 586136"/>
                <a:gd name="connsiteX21" fmla="*/ 236149 w 587346"/>
                <a:gd name="connsiteY21" fmla="*/ 0 h 586136"/>
                <a:gd name="connsiteX22" fmla="*/ 242205 w 587346"/>
                <a:gd name="connsiteY22" fmla="*/ 0 h 586136"/>
                <a:gd name="connsiteX23" fmla="*/ 250682 w 587346"/>
                <a:gd name="connsiteY23" fmla="*/ 8477 h 586136"/>
                <a:gd name="connsiteX24" fmla="*/ 250682 w 587346"/>
                <a:gd name="connsiteY24" fmla="*/ 79928 h 586136"/>
                <a:gd name="connsiteX25" fmla="*/ 282168 w 587346"/>
                <a:gd name="connsiteY25" fmla="*/ 79928 h 586136"/>
                <a:gd name="connsiteX26" fmla="*/ 282168 w 587346"/>
                <a:gd name="connsiteY26" fmla="*/ 8477 h 586136"/>
                <a:gd name="connsiteX27" fmla="*/ 290646 w 587346"/>
                <a:gd name="connsiteY27" fmla="*/ 0 h 586136"/>
                <a:gd name="connsiteX28" fmla="*/ 296700 w 587346"/>
                <a:gd name="connsiteY28" fmla="*/ 0 h 586136"/>
                <a:gd name="connsiteX29" fmla="*/ 305178 w 587346"/>
                <a:gd name="connsiteY29" fmla="*/ 8477 h 586136"/>
                <a:gd name="connsiteX30" fmla="*/ 305178 w 587346"/>
                <a:gd name="connsiteY30" fmla="*/ 79928 h 586136"/>
                <a:gd name="connsiteX31" fmla="*/ 336665 w 587346"/>
                <a:gd name="connsiteY31" fmla="*/ 79928 h 586136"/>
                <a:gd name="connsiteX32" fmla="*/ 336665 w 587346"/>
                <a:gd name="connsiteY32" fmla="*/ 8477 h 586136"/>
                <a:gd name="connsiteX33" fmla="*/ 345141 w 587346"/>
                <a:gd name="connsiteY33" fmla="*/ 0 h 586136"/>
                <a:gd name="connsiteX34" fmla="*/ 351197 w 587346"/>
                <a:gd name="connsiteY34" fmla="*/ 0 h 586136"/>
                <a:gd name="connsiteX35" fmla="*/ 360885 w 587346"/>
                <a:gd name="connsiteY35" fmla="*/ 8477 h 586136"/>
                <a:gd name="connsiteX36" fmla="*/ 360885 w 587346"/>
                <a:gd name="connsiteY36" fmla="*/ 79928 h 586136"/>
                <a:gd name="connsiteX37" fmla="*/ 392372 w 587346"/>
                <a:gd name="connsiteY37" fmla="*/ 79928 h 586136"/>
                <a:gd name="connsiteX38" fmla="*/ 392372 w 587346"/>
                <a:gd name="connsiteY38" fmla="*/ 8477 h 586136"/>
                <a:gd name="connsiteX39" fmla="*/ 400849 w 587346"/>
                <a:gd name="connsiteY39" fmla="*/ 0 h 586136"/>
                <a:gd name="connsiteX40" fmla="*/ 406904 w 587346"/>
                <a:gd name="connsiteY40" fmla="*/ 0 h 586136"/>
                <a:gd name="connsiteX41" fmla="*/ 415381 w 587346"/>
                <a:gd name="connsiteY41" fmla="*/ 8477 h 586136"/>
                <a:gd name="connsiteX42" fmla="*/ 415381 w 587346"/>
                <a:gd name="connsiteY42" fmla="*/ 79928 h 586136"/>
                <a:gd name="connsiteX43" fmla="*/ 489254 w 587346"/>
                <a:gd name="connsiteY43" fmla="*/ 79928 h 586136"/>
                <a:gd name="connsiteX44" fmla="*/ 519529 w 587346"/>
                <a:gd name="connsiteY44" fmla="*/ 110203 h 586136"/>
                <a:gd name="connsiteX45" fmla="*/ 519529 w 587346"/>
                <a:gd name="connsiteY45" fmla="*/ 171966 h 586136"/>
                <a:gd name="connsiteX46" fmla="*/ 578870 w 587346"/>
                <a:gd name="connsiteY46" fmla="*/ 171966 h 586136"/>
                <a:gd name="connsiteX47" fmla="*/ 587346 w 587346"/>
                <a:gd name="connsiteY47" fmla="*/ 180442 h 586136"/>
                <a:gd name="connsiteX48" fmla="*/ 587346 w 587346"/>
                <a:gd name="connsiteY48" fmla="*/ 186498 h 586136"/>
                <a:gd name="connsiteX49" fmla="*/ 578870 w 587346"/>
                <a:gd name="connsiteY49" fmla="*/ 194974 h 586136"/>
                <a:gd name="connsiteX50" fmla="*/ 578870 w 587346"/>
                <a:gd name="connsiteY50" fmla="*/ 196186 h 586136"/>
                <a:gd name="connsiteX51" fmla="*/ 518318 w 587346"/>
                <a:gd name="connsiteY51" fmla="*/ 196186 h 586136"/>
                <a:gd name="connsiteX52" fmla="*/ 518318 w 587346"/>
                <a:gd name="connsiteY52" fmla="*/ 227673 h 586136"/>
                <a:gd name="connsiteX53" fmla="*/ 577658 w 587346"/>
                <a:gd name="connsiteY53" fmla="*/ 227673 h 586136"/>
                <a:gd name="connsiteX54" fmla="*/ 586136 w 587346"/>
                <a:gd name="connsiteY54" fmla="*/ 236149 h 586136"/>
                <a:gd name="connsiteX55" fmla="*/ 586136 w 587346"/>
                <a:gd name="connsiteY55" fmla="*/ 242205 h 586136"/>
                <a:gd name="connsiteX56" fmla="*/ 577658 w 587346"/>
                <a:gd name="connsiteY56" fmla="*/ 250682 h 586136"/>
                <a:gd name="connsiteX57" fmla="*/ 518318 w 587346"/>
                <a:gd name="connsiteY57" fmla="*/ 250682 h 586136"/>
                <a:gd name="connsiteX58" fmla="*/ 518318 w 587346"/>
                <a:gd name="connsiteY58" fmla="*/ 282168 h 586136"/>
                <a:gd name="connsiteX59" fmla="*/ 577658 w 587346"/>
                <a:gd name="connsiteY59" fmla="*/ 282168 h 586136"/>
                <a:gd name="connsiteX60" fmla="*/ 586136 w 587346"/>
                <a:gd name="connsiteY60" fmla="*/ 290646 h 586136"/>
                <a:gd name="connsiteX61" fmla="*/ 586136 w 587346"/>
                <a:gd name="connsiteY61" fmla="*/ 296700 h 586136"/>
                <a:gd name="connsiteX62" fmla="*/ 577658 w 587346"/>
                <a:gd name="connsiteY62" fmla="*/ 305178 h 586136"/>
                <a:gd name="connsiteX63" fmla="*/ 518318 w 587346"/>
                <a:gd name="connsiteY63" fmla="*/ 305178 h 586136"/>
                <a:gd name="connsiteX64" fmla="*/ 518318 w 587346"/>
                <a:gd name="connsiteY64" fmla="*/ 336665 h 586136"/>
                <a:gd name="connsiteX65" fmla="*/ 577658 w 587346"/>
                <a:gd name="connsiteY65" fmla="*/ 336665 h 586136"/>
                <a:gd name="connsiteX66" fmla="*/ 586136 w 587346"/>
                <a:gd name="connsiteY66" fmla="*/ 345141 h 586136"/>
                <a:gd name="connsiteX67" fmla="*/ 586136 w 587346"/>
                <a:gd name="connsiteY67" fmla="*/ 351197 h 586136"/>
                <a:gd name="connsiteX68" fmla="*/ 577658 w 587346"/>
                <a:gd name="connsiteY68" fmla="*/ 359674 h 586136"/>
                <a:gd name="connsiteX69" fmla="*/ 518318 w 587346"/>
                <a:gd name="connsiteY69" fmla="*/ 359674 h 586136"/>
                <a:gd name="connsiteX70" fmla="*/ 518318 w 587346"/>
                <a:gd name="connsiteY70" fmla="*/ 391160 h 586136"/>
                <a:gd name="connsiteX71" fmla="*/ 577658 w 587346"/>
                <a:gd name="connsiteY71" fmla="*/ 391160 h 586136"/>
                <a:gd name="connsiteX72" fmla="*/ 586136 w 587346"/>
                <a:gd name="connsiteY72" fmla="*/ 399638 h 586136"/>
                <a:gd name="connsiteX73" fmla="*/ 586136 w 587346"/>
                <a:gd name="connsiteY73" fmla="*/ 405693 h 586136"/>
                <a:gd name="connsiteX74" fmla="*/ 577658 w 587346"/>
                <a:gd name="connsiteY74" fmla="*/ 414170 h 586136"/>
                <a:gd name="connsiteX75" fmla="*/ 518318 w 587346"/>
                <a:gd name="connsiteY75" fmla="*/ 414170 h 586136"/>
                <a:gd name="connsiteX76" fmla="*/ 518318 w 587346"/>
                <a:gd name="connsiteY76" fmla="*/ 474722 h 586136"/>
                <a:gd name="connsiteX77" fmla="*/ 488042 w 587346"/>
                <a:gd name="connsiteY77" fmla="*/ 504997 h 586136"/>
                <a:gd name="connsiteX78" fmla="*/ 414170 w 587346"/>
                <a:gd name="connsiteY78" fmla="*/ 504997 h 586136"/>
                <a:gd name="connsiteX79" fmla="*/ 414170 w 587346"/>
                <a:gd name="connsiteY79" fmla="*/ 577658 h 586136"/>
                <a:gd name="connsiteX80" fmla="*/ 405693 w 587346"/>
                <a:gd name="connsiteY80" fmla="*/ 586136 h 586136"/>
                <a:gd name="connsiteX81" fmla="*/ 399638 w 587346"/>
                <a:gd name="connsiteY81" fmla="*/ 586136 h 586136"/>
                <a:gd name="connsiteX82" fmla="*/ 391160 w 587346"/>
                <a:gd name="connsiteY82" fmla="*/ 577658 h 586136"/>
                <a:gd name="connsiteX83" fmla="*/ 391160 w 587346"/>
                <a:gd name="connsiteY83" fmla="*/ 504997 h 586136"/>
                <a:gd name="connsiteX84" fmla="*/ 359674 w 587346"/>
                <a:gd name="connsiteY84" fmla="*/ 504997 h 586136"/>
                <a:gd name="connsiteX85" fmla="*/ 359674 w 587346"/>
                <a:gd name="connsiteY85" fmla="*/ 577658 h 586136"/>
                <a:gd name="connsiteX86" fmla="*/ 351197 w 587346"/>
                <a:gd name="connsiteY86" fmla="*/ 586136 h 586136"/>
                <a:gd name="connsiteX87" fmla="*/ 343931 w 587346"/>
                <a:gd name="connsiteY87" fmla="*/ 586136 h 586136"/>
                <a:gd name="connsiteX88" fmla="*/ 335453 w 587346"/>
                <a:gd name="connsiteY88" fmla="*/ 577658 h 586136"/>
                <a:gd name="connsiteX89" fmla="*/ 335453 w 587346"/>
                <a:gd name="connsiteY89" fmla="*/ 504997 h 586136"/>
                <a:gd name="connsiteX90" fmla="*/ 303967 w 587346"/>
                <a:gd name="connsiteY90" fmla="*/ 504997 h 586136"/>
                <a:gd name="connsiteX91" fmla="*/ 303967 w 587346"/>
                <a:gd name="connsiteY91" fmla="*/ 577658 h 586136"/>
                <a:gd name="connsiteX92" fmla="*/ 295490 w 587346"/>
                <a:gd name="connsiteY92" fmla="*/ 586136 h 586136"/>
                <a:gd name="connsiteX93" fmla="*/ 289434 w 587346"/>
                <a:gd name="connsiteY93" fmla="*/ 586136 h 586136"/>
                <a:gd name="connsiteX94" fmla="*/ 280958 w 587346"/>
                <a:gd name="connsiteY94" fmla="*/ 577658 h 586136"/>
                <a:gd name="connsiteX95" fmla="*/ 280958 w 587346"/>
                <a:gd name="connsiteY95" fmla="*/ 504997 h 586136"/>
                <a:gd name="connsiteX96" fmla="*/ 249471 w 587346"/>
                <a:gd name="connsiteY96" fmla="*/ 504997 h 586136"/>
                <a:gd name="connsiteX97" fmla="*/ 249471 w 587346"/>
                <a:gd name="connsiteY97" fmla="*/ 577658 h 586136"/>
                <a:gd name="connsiteX98" fmla="*/ 240993 w 587346"/>
                <a:gd name="connsiteY98" fmla="*/ 586136 h 586136"/>
                <a:gd name="connsiteX99" fmla="*/ 234939 w 587346"/>
                <a:gd name="connsiteY99" fmla="*/ 586136 h 586136"/>
                <a:gd name="connsiteX100" fmla="*/ 226461 w 587346"/>
                <a:gd name="connsiteY100" fmla="*/ 577658 h 586136"/>
                <a:gd name="connsiteX101" fmla="*/ 226461 w 587346"/>
                <a:gd name="connsiteY101" fmla="*/ 504997 h 586136"/>
                <a:gd name="connsiteX102" fmla="*/ 194974 w 587346"/>
                <a:gd name="connsiteY102" fmla="*/ 504997 h 586136"/>
                <a:gd name="connsiteX103" fmla="*/ 194974 w 587346"/>
                <a:gd name="connsiteY103" fmla="*/ 577658 h 586136"/>
                <a:gd name="connsiteX104" fmla="*/ 186498 w 587346"/>
                <a:gd name="connsiteY104" fmla="*/ 586136 h 586136"/>
                <a:gd name="connsiteX105" fmla="*/ 180442 w 587346"/>
                <a:gd name="connsiteY105" fmla="*/ 586136 h 586136"/>
                <a:gd name="connsiteX106" fmla="*/ 171966 w 587346"/>
                <a:gd name="connsiteY106" fmla="*/ 577658 h 586136"/>
                <a:gd name="connsiteX107" fmla="*/ 171966 w 587346"/>
                <a:gd name="connsiteY107" fmla="*/ 504997 h 586136"/>
                <a:gd name="connsiteX108" fmla="*/ 102937 w 587346"/>
                <a:gd name="connsiteY108" fmla="*/ 504997 h 586136"/>
                <a:gd name="connsiteX109" fmla="*/ 72662 w 587346"/>
                <a:gd name="connsiteY109" fmla="*/ 474722 h 586136"/>
                <a:gd name="connsiteX110" fmla="*/ 72662 w 587346"/>
                <a:gd name="connsiteY110" fmla="*/ 414170 h 586136"/>
                <a:gd name="connsiteX111" fmla="*/ 8477 w 587346"/>
                <a:gd name="connsiteY111" fmla="*/ 414170 h 586136"/>
                <a:gd name="connsiteX112" fmla="*/ 0 w 587346"/>
                <a:gd name="connsiteY112" fmla="*/ 405693 h 586136"/>
                <a:gd name="connsiteX113" fmla="*/ 0 w 587346"/>
                <a:gd name="connsiteY113" fmla="*/ 399638 h 586136"/>
                <a:gd name="connsiteX114" fmla="*/ 8477 w 587346"/>
                <a:gd name="connsiteY114" fmla="*/ 391160 h 586136"/>
                <a:gd name="connsiteX115" fmla="*/ 72662 w 587346"/>
                <a:gd name="connsiteY115" fmla="*/ 391160 h 586136"/>
                <a:gd name="connsiteX116" fmla="*/ 72662 w 587346"/>
                <a:gd name="connsiteY116" fmla="*/ 359674 h 586136"/>
                <a:gd name="connsiteX117" fmla="*/ 8477 w 587346"/>
                <a:gd name="connsiteY117" fmla="*/ 359674 h 586136"/>
                <a:gd name="connsiteX118" fmla="*/ 0 w 587346"/>
                <a:gd name="connsiteY118" fmla="*/ 351197 h 586136"/>
                <a:gd name="connsiteX119" fmla="*/ 0 w 587346"/>
                <a:gd name="connsiteY119" fmla="*/ 345141 h 586136"/>
                <a:gd name="connsiteX120" fmla="*/ 8477 w 587346"/>
                <a:gd name="connsiteY120" fmla="*/ 336665 h 586136"/>
                <a:gd name="connsiteX121" fmla="*/ 72662 w 587346"/>
                <a:gd name="connsiteY121" fmla="*/ 336665 h 586136"/>
                <a:gd name="connsiteX122" fmla="*/ 72662 w 587346"/>
                <a:gd name="connsiteY122" fmla="*/ 305178 h 586136"/>
                <a:gd name="connsiteX123" fmla="*/ 8477 w 587346"/>
                <a:gd name="connsiteY123" fmla="*/ 305178 h 586136"/>
                <a:gd name="connsiteX124" fmla="*/ 0 w 587346"/>
                <a:gd name="connsiteY124" fmla="*/ 296700 h 586136"/>
                <a:gd name="connsiteX125" fmla="*/ 0 w 587346"/>
                <a:gd name="connsiteY125" fmla="*/ 290646 h 586136"/>
                <a:gd name="connsiteX126" fmla="*/ 8477 w 587346"/>
                <a:gd name="connsiteY126" fmla="*/ 280958 h 586136"/>
                <a:gd name="connsiteX127" fmla="*/ 72662 w 587346"/>
                <a:gd name="connsiteY127" fmla="*/ 280958 h 586136"/>
                <a:gd name="connsiteX128" fmla="*/ 72662 w 587346"/>
                <a:gd name="connsiteY128" fmla="*/ 249471 h 586136"/>
                <a:gd name="connsiteX129" fmla="*/ 8477 w 587346"/>
                <a:gd name="connsiteY129" fmla="*/ 249471 h 586136"/>
                <a:gd name="connsiteX130" fmla="*/ 0 w 587346"/>
                <a:gd name="connsiteY130" fmla="*/ 240993 h 586136"/>
                <a:gd name="connsiteX131" fmla="*/ 0 w 587346"/>
                <a:gd name="connsiteY131" fmla="*/ 234939 h 586136"/>
                <a:gd name="connsiteX132" fmla="*/ 8477 w 587346"/>
                <a:gd name="connsiteY132" fmla="*/ 226461 h 586136"/>
                <a:gd name="connsiteX133" fmla="*/ 72662 w 587346"/>
                <a:gd name="connsiteY133" fmla="*/ 226461 h 586136"/>
                <a:gd name="connsiteX134" fmla="*/ 72662 w 587346"/>
                <a:gd name="connsiteY134" fmla="*/ 194974 h 586136"/>
                <a:gd name="connsiteX135" fmla="*/ 8477 w 587346"/>
                <a:gd name="connsiteY135" fmla="*/ 194974 h 586136"/>
                <a:gd name="connsiteX136" fmla="*/ 0 w 587346"/>
                <a:gd name="connsiteY136" fmla="*/ 186498 h 586136"/>
                <a:gd name="connsiteX137" fmla="*/ 0 w 587346"/>
                <a:gd name="connsiteY137" fmla="*/ 180442 h 586136"/>
                <a:gd name="connsiteX138" fmla="*/ 8477 w 587346"/>
                <a:gd name="connsiteY138" fmla="*/ 171966 h 586136"/>
                <a:gd name="connsiteX139" fmla="*/ 72662 w 587346"/>
                <a:gd name="connsiteY139" fmla="*/ 171966 h 586136"/>
                <a:gd name="connsiteX140" fmla="*/ 72662 w 587346"/>
                <a:gd name="connsiteY140" fmla="*/ 110203 h 586136"/>
                <a:gd name="connsiteX141" fmla="*/ 102937 w 587346"/>
                <a:gd name="connsiteY141" fmla="*/ 79928 h 586136"/>
                <a:gd name="connsiteX142" fmla="*/ 173176 w 587346"/>
                <a:gd name="connsiteY142" fmla="*/ 79928 h 586136"/>
                <a:gd name="connsiteX143" fmla="*/ 173176 w 587346"/>
                <a:gd name="connsiteY143" fmla="*/ 8477 h 586136"/>
                <a:gd name="connsiteX144" fmla="*/ 181654 w 587346"/>
                <a:gd name="connsiteY144" fmla="*/ 0 h 58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87346" h="586136">
                  <a:moveTo>
                    <a:pt x="239594" y="254248"/>
                  </a:moveTo>
                  <a:lnTo>
                    <a:pt x="260365" y="321898"/>
                  </a:lnTo>
                  <a:lnTo>
                    <a:pt x="219039" y="321898"/>
                  </a:lnTo>
                  <a:close/>
                  <a:moveTo>
                    <a:pt x="364429" y="205470"/>
                  </a:moveTo>
                  <a:lnTo>
                    <a:pt x="364429" y="393654"/>
                  </a:lnTo>
                  <a:lnTo>
                    <a:pt x="422707" y="393654"/>
                  </a:lnTo>
                  <a:lnTo>
                    <a:pt x="422707" y="205470"/>
                  </a:lnTo>
                  <a:close/>
                  <a:moveTo>
                    <a:pt x="208593" y="205470"/>
                  </a:moveTo>
                  <a:lnTo>
                    <a:pt x="137864" y="393654"/>
                  </a:lnTo>
                  <a:lnTo>
                    <a:pt x="197237" y="393654"/>
                  </a:lnTo>
                  <a:lnTo>
                    <a:pt x="206410" y="362589"/>
                  </a:lnTo>
                  <a:lnTo>
                    <a:pt x="272427" y="362589"/>
                  </a:lnTo>
                  <a:lnTo>
                    <a:pt x="281842" y="393654"/>
                  </a:lnTo>
                  <a:lnTo>
                    <a:pt x="342735" y="393654"/>
                  </a:lnTo>
                  <a:lnTo>
                    <a:pt x="272022" y="205470"/>
                  </a:lnTo>
                  <a:close/>
                  <a:moveTo>
                    <a:pt x="181654" y="0"/>
                  </a:moveTo>
                  <a:lnTo>
                    <a:pt x="187708" y="0"/>
                  </a:lnTo>
                  <a:cubicBezTo>
                    <a:pt x="192552" y="0"/>
                    <a:pt x="196186" y="3633"/>
                    <a:pt x="196186" y="8477"/>
                  </a:cubicBezTo>
                  <a:lnTo>
                    <a:pt x="196186" y="79928"/>
                  </a:lnTo>
                  <a:lnTo>
                    <a:pt x="227673" y="79928"/>
                  </a:lnTo>
                  <a:lnTo>
                    <a:pt x="227673" y="8477"/>
                  </a:lnTo>
                  <a:cubicBezTo>
                    <a:pt x="227673" y="3633"/>
                    <a:pt x="231305" y="0"/>
                    <a:pt x="236149" y="0"/>
                  </a:cubicBezTo>
                  <a:lnTo>
                    <a:pt x="242205" y="0"/>
                  </a:lnTo>
                  <a:cubicBezTo>
                    <a:pt x="247049" y="0"/>
                    <a:pt x="250682" y="3633"/>
                    <a:pt x="250682" y="8477"/>
                  </a:cubicBezTo>
                  <a:lnTo>
                    <a:pt x="250682" y="79928"/>
                  </a:lnTo>
                  <a:lnTo>
                    <a:pt x="282168" y="79928"/>
                  </a:lnTo>
                  <a:lnTo>
                    <a:pt x="282168" y="8477"/>
                  </a:lnTo>
                  <a:cubicBezTo>
                    <a:pt x="282168" y="3633"/>
                    <a:pt x="285802" y="0"/>
                    <a:pt x="290646" y="0"/>
                  </a:cubicBezTo>
                  <a:lnTo>
                    <a:pt x="296700" y="0"/>
                  </a:lnTo>
                  <a:cubicBezTo>
                    <a:pt x="301545" y="0"/>
                    <a:pt x="305178" y="3633"/>
                    <a:pt x="305178" y="8477"/>
                  </a:cubicBezTo>
                  <a:lnTo>
                    <a:pt x="305178" y="79928"/>
                  </a:lnTo>
                  <a:lnTo>
                    <a:pt x="336665" y="79928"/>
                  </a:lnTo>
                  <a:lnTo>
                    <a:pt x="336665" y="8477"/>
                  </a:lnTo>
                  <a:cubicBezTo>
                    <a:pt x="336665" y="3633"/>
                    <a:pt x="340297" y="0"/>
                    <a:pt x="345141" y="0"/>
                  </a:cubicBezTo>
                  <a:lnTo>
                    <a:pt x="351197" y="0"/>
                  </a:lnTo>
                  <a:cubicBezTo>
                    <a:pt x="356041" y="0"/>
                    <a:pt x="360885" y="3633"/>
                    <a:pt x="360885" y="8477"/>
                  </a:cubicBezTo>
                  <a:lnTo>
                    <a:pt x="360885" y="79928"/>
                  </a:lnTo>
                  <a:lnTo>
                    <a:pt x="392372" y="79928"/>
                  </a:lnTo>
                  <a:lnTo>
                    <a:pt x="392372" y="8477"/>
                  </a:lnTo>
                  <a:cubicBezTo>
                    <a:pt x="392372" y="3633"/>
                    <a:pt x="396004" y="0"/>
                    <a:pt x="400849" y="0"/>
                  </a:cubicBezTo>
                  <a:lnTo>
                    <a:pt x="406904" y="0"/>
                  </a:lnTo>
                  <a:cubicBezTo>
                    <a:pt x="411748" y="0"/>
                    <a:pt x="415381" y="3633"/>
                    <a:pt x="415381" y="8477"/>
                  </a:cubicBezTo>
                  <a:lnTo>
                    <a:pt x="415381" y="79928"/>
                  </a:lnTo>
                  <a:lnTo>
                    <a:pt x="489254" y="79928"/>
                  </a:lnTo>
                  <a:cubicBezTo>
                    <a:pt x="506208" y="79928"/>
                    <a:pt x="519529" y="93248"/>
                    <a:pt x="519529" y="110203"/>
                  </a:cubicBezTo>
                  <a:lnTo>
                    <a:pt x="519529" y="171966"/>
                  </a:lnTo>
                  <a:lnTo>
                    <a:pt x="578870" y="171966"/>
                  </a:lnTo>
                  <a:cubicBezTo>
                    <a:pt x="583714" y="171966"/>
                    <a:pt x="587346" y="175598"/>
                    <a:pt x="587346" y="180442"/>
                  </a:cubicBezTo>
                  <a:lnTo>
                    <a:pt x="587346" y="186498"/>
                  </a:lnTo>
                  <a:cubicBezTo>
                    <a:pt x="587346" y="191342"/>
                    <a:pt x="583714" y="194974"/>
                    <a:pt x="578870" y="194974"/>
                  </a:cubicBezTo>
                  <a:lnTo>
                    <a:pt x="578870" y="196186"/>
                  </a:lnTo>
                  <a:lnTo>
                    <a:pt x="518318" y="196186"/>
                  </a:lnTo>
                  <a:lnTo>
                    <a:pt x="518318" y="227673"/>
                  </a:lnTo>
                  <a:lnTo>
                    <a:pt x="577658" y="227673"/>
                  </a:lnTo>
                  <a:cubicBezTo>
                    <a:pt x="582502" y="227673"/>
                    <a:pt x="586136" y="231305"/>
                    <a:pt x="586136" y="236149"/>
                  </a:cubicBezTo>
                  <a:lnTo>
                    <a:pt x="586136" y="242205"/>
                  </a:lnTo>
                  <a:cubicBezTo>
                    <a:pt x="586136" y="247049"/>
                    <a:pt x="582502" y="250682"/>
                    <a:pt x="577658" y="250682"/>
                  </a:cubicBezTo>
                  <a:lnTo>
                    <a:pt x="518318" y="250682"/>
                  </a:lnTo>
                  <a:lnTo>
                    <a:pt x="518318" y="282168"/>
                  </a:lnTo>
                  <a:lnTo>
                    <a:pt x="577658" y="282168"/>
                  </a:lnTo>
                  <a:cubicBezTo>
                    <a:pt x="582502" y="282168"/>
                    <a:pt x="586136" y="285802"/>
                    <a:pt x="586136" y="290646"/>
                  </a:cubicBezTo>
                  <a:lnTo>
                    <a:pt x="586136" y="296700"/>
                  </a:lnTo>
                  <a:cubicBezTo>
                    <a:pt x="586136" y="301545"/>
                    <a:pt x="582502" y="305178"/>
                    <a:pt x="577658" y="305178"/>
                  </a:cubicBezTo>
                  <a:lnTo>
                    <a:pt x="518318" y="305178"/>
                  </a:lnTo>
                  <a:lnTo>
                    <a:pt x="518318" y="336665"/>
                  </a:lnTo>
                  <a:lnTo>
                    <a:pt x="577658" y="336665"/>
                  </a:lnTo>
                  <a:cubicBezTo>
                    <a:pt x="582502" y="336665"/>
                    <a:pt x="586136" y="340297"/>
                    <a:pt x="586136" y="345141"/>
                  </a:cubicBezTo>
                  <a:lnTo>
                    <a:pt x="586136" y="351197"/>
                  </a:lnTo>
                  <a:cubicBezTo>
                    <a:pt x="586136" y="356041"/>
                    <a:pt x="582502" y="359674"/>
                    <a:pt x="577658" y="359674"/>
                  </a:cubicBezTo>
                  <a:lnTo>
                    <a:pt x="518318" y="359674"/>
                  </a:lnTo>
                  <a:lnTo>
                    <a:pt x="518318" y="391160"/>
                  </a:lnTo>
                  <a:lnTo>
                    <a:pt x="577658" y="391160"/>
                  </a:lnTo>
                  <a:cubicBezTo>
                    <a:pt x="582502" y="391160"/>
                    <a:pt x="586136" y="394794"/>
                    <a:pt x="586136" y="399638"/>
                  </a:cubicBezTo>
                  <a:lnTo>
                    <a:pt x="586136" y="405693"/>
                  </a:lnTo>
                  <a:cubicBezTo>
                    <a:pt x="586136" y="410537"/>
                    <a:pt x="582502" y="414170"/>
                    <a:pt x="577658" y="414170"/>
                  </a:cubicBezTo>
                  <a:lnTo>
                    <a:pt x="518318" y="414170"/>
                  </a:lnTo>
                  <a:lnTo>
                    <a:pt x="518318" y="474722"/>
                  </a:lnTo>
                  <a:cubicBezTo>
                    <a:pt x="518318" y="491676"/>
                    <a:pt x="504997" y="504997"/>
                    <a:pt x="488042" y="504997"/>
                  </a:cubicBezTo>
                  <a:lnTo>
                    <a:pt x="414170" y="504997"/>
                  </a:lnTo>
                  <a:lnTo>
                    <a:pt x="414170" y="577658"/>
                  </a:lnTo>
                  <a:cubicBezTo>
                    <a:pt x="414170" y="582502"/>
                    <a:pt x="410537" y="586136"/>
                    <a:pt x="405693" y="586136"/>
                  </a:cubicBezTo>
                  <a:lnTo>
                    <a:pt x="399638" y="586136"/>
                  </a:lnTo>
                  <a:cubicBezTo>
                    <a:pt x="394794" y="586136"/>
                    <a:pt x="391160" y="582502"/>
                    <a:pt x="391160" y="577658"/>
                  </a:cubicBezTo>
                  <a:lnTo>
                    <a:pt x="391160" y="504997"/>
                  </a:lnTo>
                  <a:lnTo>
                    <a:pt x="359674" y="504997"/>
                  </a:lnTo>
                  <a:lnTo>
                    <a:pt x="359674" y="577658"/>
                  </a:lnTo>
                  <a:cubicBezTo>
                    <a:pt x="359674" y="582502"/>
                    <a:pt x="356041" y="586136"/>
                    <a:pt x="351197" y="586136"/>
                  </a:cubicBezTo>
                  <a:lnTo>
                    <a:pt x="343931" y="586136"/>
                  </a:lnTo>
                  <a:cubicBezTo>
                    <a:pt x="339087" y="586136"/>
                    <a:pt x="335453" y="582502"/>
                    <a:pt x="335453" y="577658"/>
                  </a:cubicBezTo>
                  <a:lnTo>
                    <a:pt x="335453" y="504997"/>
                  </a:lnTo>
                  <a:lnTo>
                    <a:pt x="303967" y="504997"/>
                  </a:lnTo>
                  <a:lnTo>
                    <a:pt x="303967" y="577658"/>
                  </a:lnTo>
                  <a:cubicBezTo>
                    <a:pt x="303967" y="582502"/>
                    <a:pt x="300334" y="586136"/>
                    <a:pt x="295490" y="586136"/>
                  </a:cubicBezTo>
                  <a:lnTo>
                    <a:pt x="289434" y="586136"/>
                  </a:lnTo>
                  <a:cubicBezTo>
                    <a:pt x="284590" y="586136"/>
                    <a:pt x="280958" y="582502"/>
                    <a:pt x="280958" y="577658"/>
                  </a:cubicBezTo>
                  <a:lnTo>
                    <a:pt x="280958" y="504997"/>
                  </a:lnTo>
                  <a:lnTo>
                    <a:pt x="249471" y="504997"/>
                  </a:lnTo>
                  <a:lnTo>
                    <a:pt x="249471" y="577658"/>
                  </a:lnTo>
                  <a:cubicBezTo>
                    <a:pt x="249471" y="582502"/>
                    <a:pt x="245837" y="586136"/>
                    <a:pt x="240993" y="586136"/>
                  </a:cubicBezTo>
                  <a:lnTo>
                    <a:pt x="234939" y="586136"/>
                  </a:lnTo>
                  <a:cubicBezTo>
                    <a:pt x="230095" y="586136"/>
                    <a:pt x="226461" y="582502"/>
                    <a:pt x="226461" y="577658"/>
                  </a:cubicBezTo>
                  <a:lnTo>
                    <a:pt x="226461" y="504997"/>
                  </a:lnTo>
                  <a:lnTo>
                    <a:pt x="194974" y="504997"/>
                  </a:lnTo>
                  <a:lnTo>
                    <a:pt x="194974" y="577658"/>
                  </a:lnTo>
                  <a:cubicBezTo>
                    <a:pt x="194974" y="582502"/>
                    <a:pt x="191342" y="586136"/>
                    <a:pt x="186498" y="586136"/>
                  </a:cubicBezTo>
                  <a:lnTo>
                    <a:pt x="180442" y="586136"/>
                  </a:lnTo>
                  <a:cubicBezTo>
                    <a:pt x="175598" y="586136"/>
                    <a:pt x="171966" y="582502"/>
                    <a:pt x="171966" y="577658"/>
                  </a:cubicBezTo>
                  <a:lnTo>
                    <a:pt x="171966" y="504997"/>
                  </a:lnTo>
                  <a:lnTo>
                    <a:pt x="102937" y="504997"/>
                  </a:lnTo>
                  <a:cubicBezTo>
                    <a:pt x="85982" y="504997"/>
                    <a:pt x="72662" y="491676"/>
                    <a:pt x="72662" y="474722"/>
                  </a:cubicBezTo>
                  <a:lnTo>
                    <a:pt x="72662" y="414170"/>
                  </a:lnTo>
                  <a:lnTo>
                    <a:pt x="8477" y="414170"/>
                  </a:lnTo>
                  <a:cubicBezTo>
                    <a:pt x="3633" y="414170"/>
                    <a:pt x="0" y="410537"/>
                    <a:pt x="0" y="405693"/>
                  </a:cubicBezTo>
                  <a:lnTo>
                    <a:pt x="0" y="399638"/>
                  </a:lnTo>
                  <a:cubicBezTo>
                    <a:pt x="0" y="394794"/>
                    <a:pt x="3633" y="391160"/>
                    <a:pt x="8477" y="391160"/>
                  </a:cubicBezTo>
                  <a:lnTo>
                    <a:pt x="72662" y="391160"/>
                  </a:lnTo>
                  <a:lnTo>
                    <a:pt x="72662" y="359674"/>
                  </a:lnTo>
                  <a:lnTo>
                    <a:pt x="8477" y="359674"/>
                  </a:lnTo>
                  <a:cubicBezTo>
                    <a:pt x="3633" y="359674"/>
                    <a:pt x="0" y="356041"/>
                    <a:pt x="0" y="351197"/>
                  </a:cubicBezTo>
                  <a:lnTo>
                    <a:pt x="0" y="345141"/>
                  </a:lnTo>
                  <a:cubicBezTo>
                    <a:pt x="0" y="340297"/>
                    <a:pt x="3633" y="336665"/>
                    <a:pt x="8477" y="336665"/>
                  </a:cubicBezTo>
                  <a:lnTo>
                    <a:pt x="72662" y="336665"/>
                  </a:lnTo>
                  <a:lnTo>
                    <a:pt x="72662" y="305178"/>
                  </a:lnTo>
                  <a:lnTo>
                    <a:pt x="8477" y="305178"/>
                  </a:lnTo>
                  <a:cubicBezTo>
                    <a:pt x="3633" y="305178"/>
                    <a:pt x="0" y="301545"/>
                    <a:pt x="0" y="296700"/>
                  </a:cubicBezTo>
                  <a:lnTo>
                    <a:pt x="0" y="290646"/>
                  </a:lnTo>
                  <a:cubicBezTo>
                    <a:pt x="0" y="285802"/>
                    <a:pt x="3633" y="282168"/>
                    <a:pt x="8477" y="280958"/>
                  </a:cubicBezTo>
                  <a:lnTo>
                    <a:pt x="72662" y="280958"/>
                  </a:lnTo>
                  <a:lnTo>
                    <a:pt x="72662" y="249471"/>
                  </a:lnTo>
                  <a:lnTo>
                    <a:pt x="8477" y="249471"/>
                  </a:lnTo>
                  <a:cubicBezTo>
                    <a:pt x="3633" y="249471"/>
                    <a:pt x="0" y="245837"/>
                    <a:pt x="0" y="240993"/>
                  </a:cubicBezTo>
                  <a:lnTo>
                    <a:pt x="0" y="234939"/>
                  </a:lnTo>
                  <a:cubicBezTo>
                    <a:pt x="0" y="230095"/>
                    <a:pt x="3633" y="226461"/>
                    <a:pt x="8477" y="226461"/>
                  </a:cubicBezTo>
                  <a:lnTo>
                    <a:pt x="72662" y="226461"/>
                  </a:lnTo>
                  <a:lnTo>
                    <a:pt x="72662" y="194974"/>
                  </a:lnTo>
                  <a:lnTo>
                    <a:pt x="8477" y="194974"/>
                  </a:lnTo>
                  <a:cubicBezTo>
                    <a:pt x="3633" y="194974"/>
                    <a:pt x="0" y="191342"/>
                    <a:pt x="0" y="186498"/>
                  </a:cubicBezTo>
                  <a:lnTo>
                    <a:pt x="0" y="180442"/>
                  </a:lnTo>
                  <a:cubicBezTo>
                    <a:pt x="0" y="175598"/>
                    <a:pt x="3633" y="171966"/>
                    <a:pt x="8477" y="171966"/>
                  </a:cubicBezTo>
                  <a:lnTo>
                    <a:pt x="72662" y="171966"/>
                  </a:lnTo>
                  <a:lnTo>
                    <a:pt x="72662" y="110203"/>
                  </a:lnTo>
                  <a:cubicBezTo>
                    <a:pt x="72662" y="94460"/>
                    <a:pt x="85982" y="79928"/>
                    <a:pt x="102937" y="79928"/>
                  </a:cubicBezTo>
                  <a:lnTo>
                    <a:pt x="173176" y="79928"/>
                  </a:lnTo>
                  <a:lnTo>
                    <a:pt x="173176" y="8477"/>
                  </a:lnTo>
                  <a:cubicBezTo>
                    <a:pt x="173176" y="3633"/>
                    <a:pt x="176810" y="0"/>
                    <a:pt x="1816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7" name="Group 12">
            <a:extLst>
              <a:ext uri="{FF2B5EF4-FFF2-40B4-BE49-F238E27FC236}">
                <a16:creationId xmlns:a16="http://schemas.microsoft.com/office/drawing/2014/main" id="{70C7DE7D-749F-42CA-B83A-45A7B96DB1EF}"/>
              </a:ext>
            </a:extLst>
          </p:cNvPr>
          <p:cNvGrpSpPr/>
          <p:nvPr/>
        </p:nvGrpSpPr>
        <p:grpSpPr>
          <a:xfrm>
            <a:off x="4445471" y="1077878"/>
            <a:ext cx="2008208" cy="1553357"/>
            <a:chOff x="549953" y="1739210"/>
            <a:chExt cx="5421616" cy="4193643"/>
          </a:xfrm>
        </p:grpSpPr>
        <p:grpSp>
          <p:nvGrpSpPr>
            <p:cNvPr id="168" name="Graphic 2">
              <a:extLst>
                <a:ext uri="{FF2B5EF4-FFF2-40B4-BE49-F238E27FC236}">
                  <a16:creationId xmlns:a16="http://schemas.microsoft.com/office/drawing/2014/main" id="{66846552-9D8C-45B2-B751-6E42B8D70D72}"/>
                </a:ext>
              </a:extLst>
            </p:cNvPr>
            <p:cNvGrpSpPr/>
            <p:nvPr/>
          </p:nvGrpSpPr>
          <p:grpSpPr>
            <a:xfrm>
              <a:off x="549953" y="1739210"/>
              <a:ext cx="5421616" cy="4193643"/>
              <a:chOff x="549953" y="1739210"/>
              <a:chExt cx="5421616" cy="4193643"/>
            </a:xfrm>
          </p:grpSpPr>
          <p:sp>
            <p:nvSpPr>
              <p:cNvPr id="185" name="Freeform: Shape 6">
                <a:extLst>
                  <a:ext uri="{FF2B5EF4-FFF2-40B4-BE49-F238E27FC236}">
                    <a16:creationId xmlns:a16="http://schemas.microsoft.com/office/drawing/2014/main" id="{48D2B299-556A-4388-87AB-EA0E16CAA003}"/>
                  </a:ext>
                </a:extLst>
              </p:cNvPr>
              <p:cNvSpPr/>
              <p:nvPr/>
            </p:nvSpPr>
            <p:spPr>
              <a:xfrm>
                <a:off x="2828740" y="2263570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9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8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2"/>
                      <a:pt x="1610411" y="2884353"/>
                      <a:pt x="1930054" y="3025779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0" y="2648026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6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4" y="432671"/>
                      <a:pt x="2543578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1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7">
                <a:extLst>
                  <a:ext uri="{FF2B5EF4-FFF2-40B4-BE49-F238E27FC236}">
                    <a16:creationId xmlns:a16="http://schemas.microsoft.com/office/drawing/2014/main" id="{9EB6C49F-8F37-44DA-BE03-5892EA2B7D23}"/>
                  </a:ext>
                </a:extLst>
              </p:cNvPr>
              <p:cNvSpPr/>
              <p:nvPr/>
            </p:nvSpPr>
            <p:spPr>
              <a:xfrm>
                <a:off x="2712245" y="2291327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8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7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3"/>
                      <a:pt x="1610411" y="2884353"/>
                      <a:pt x="1930054" y="3025778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1" y="2648073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7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5" y="432671"/>
                      <a:pt x="2543577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2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8">
                <a:extLst>
                  <a:ext uri="{FF2B5EF4-FFF2-40B4-BE49-F238E27FC236}">
                    <a16:creationId xmlns:a16="http://schemas.microsoft.com/office/drawing/2014/main" id="{9AFEB686-CB17-49EC-A2D0-AAB9C01479DF}"/>
                  </a:ext>
                </a:extLst>
              </p:cNvPr>
              <p:cNvSpPr/>
              <p:nvPr/>
            </p:nvSpPr>
            <p:spPr>
              <a:xfrm>
                <a:off x="1258097" y="2337063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8 h 3025778"/>
                  <a:gd name="connsiteX2" fmla="*/ 1204667 w 3140976"/>
                  <a:gd name="connsiteY2" fmla="*/ 3007707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7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8"/>
                    </a:cubicBezTo>
                    <a:cubicBezTo>
                      <a:pt x="1204574" y="3021284"/>
                      <a:pt x="1204620" y="3015677"/>
                      <a:pt x="1204667" y="3007707"/>
                    </a:cubicBezTo>
                    <a:cubicBezTo>
                      <a:pt x="1205315" y="2895011"/>
                      <a:pt x="1204342" y="2782316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7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5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7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41"/>
                      <a:pt x="2212253" y="2550854"/>
                      <a:pt x="214561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9">
                <a:extLst>
                  <a:ext uri="{FF2B5EF4-FFF2-40B4-BE49-F238E27FC236}">
                    <a16:creationId xmlns:a16="http://schemas.microsoft.com/office/drawing/2014/main" id="{3063662A-F4D7-4710-859B-F4382C9B5085}"/>
                  </a:ext>
                </a:extLst>
              </p:cNvPr>
              <p:cNvSpPr/>
              <p:nvPr/>
            </p:nvSpPr>
            <p:spPr>
              <a:xfrm>
                <a:off x="1141602" y="2315516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9 h 3025778"/>
                  <a:gd name="connsiteX2" fmla="*/ 1204667 w 3140976"/>
                  <a:gd name="connsiteY2" fmla="*/ 3007706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6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9"/>
                    </a:cubicBezTo>
                    <a:cubicBezTo>
                      <a:pt x="1204574" y="3021284"/>
                      <a:pt x="1204620" y="3015677"/>
                      <a:pt x="1204667" y="3007706"/>
                    </a:cubicBezTo>
                    <a:cubicBezTo>
                      <a:pt x="1205315" y="2895011"/>
                      <a:pt x="1204342" y="2782315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8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4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6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87"/>
                      <a:pt x="2212207" y="2550901"/>
                      <a:pt x="214561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0">
                <a:extLst>
                  <a:ext uri="{FF2B5EF4-FFF2-40B4-BE49-F238E27FC236}">
                    <a16:creationId xmlns:a16="http://schemas.microsoft.com/office/drawing/2014/main" id="{B3E2B454-F3D6-45DB-828E-D4D2313992DF}"/>
                  </a:ext>
                </a:extLst>
              </p:cNvPr>
              <p:cNvSpPr/>
              <p:nvPr/>
            </p:nvSpPr>
            <p:spPr>
              <a:xfrm>
                <a:off x="549953" y="1739194"/>
                <a:ext cx="2812000" cy="4193680"/>
              </a:xfrm>
              <a:custGeom>
                <a:avLst/>
                <a:gdLst>
                  <a:gd name="connsiteX0" fmla="*/ 2802558 w 2812000"/>
                  <a:gd name="connsiteY0" fmla="*/ 694353 h 4193680"/>
                  <a:gd name="connsiteX1" fmla="*/ 2622162 w 2812000"/>
                  <a:gd name="connsiteY1" fmla="*/ 636337 h 4193680"/>
                  <a:gd name="connsiteX2" fmla="*/ 2611273 w 2812000"/>
                  <a:gd name="connsiteY2" fmla="*/ 632769 h 4193680"/>
                  <a:gd name="connsiteX3" fmla="*/ 2543989 w 2812000"/>
                  <a:gd name="connsiteY3" fmla="*/ 558071 h 4193680"/>
                  <a:gd name="connsiteX4" fmla="*/ 2140334 w 2812000"/>
                  <a:gd name="connsiteY4" fmla="*/ 254414 h 4193680"/>
                  <a:gd name="connsiteX5" fmla="*/ 959950 w 2812000"/>
                  <a:gd name="connsiteY5" fmla="*/ 360206 h 4193680"/>
                  <a:gd name="connsiteX6" fmla="*/ 446704 w 2812000"/>
                  <a:gd name="connsiteY6" fmla="*/ 1084014 h 4193680"/>
                  <a:gd name="connsiteX7" fmla="*/ 386140 w 2812000"/>
                  <a:gd name="connsiteY7" fmla="*/ 1471544 h 4193680"/>
                  <a:gd name="connsiteX8" fmla="*/ 397956 w 2812000"/>
                  <a:gd name="connsiteY8" fmla="*/ 1495038 h 4193680"/>
                  <a:gd name="connsiteX9" fmla="*/ 474461 w 2812000"/>
                  <a:gd name="connsiteY9" fmla="*/ 1607316 h 4193680"/>
                  <a:gd name="connsiteX10" fmla="*/ 474554 w 2812000"/>
                  <a:gd name="connsiteY10" fmla="*/ 2438955 h 4193680"/>
                  <a:gd name="connsiteX11" fmla="*/ 474693 w 2812000"/>
                  <a:gd name="connsiteY11" fmla="*/ 2645116 h 4193680"/>
                  <a:gd name="connsiteX12" fmla="*/ 410514 w 2812000"/>
                  <a:gd name="connsiteY12" fmla="*/ 2747338 h 4193680"/>
                  <a:gd name="connsiteX13" fmla="*/ 401478 w 2812000"/>
                  <a:gd name="connsiteY13" fmla="*/ 2771851 h 4193680"/>
                  <a:gd name="connsiteX14" fmla="*/ 503701 w 2812000"/>
                  <a:gd name="connsiteY14" fmla="*/ 3114572 h 4193680"/>
                  <a:gd name="connsiteX15" fmla="*/ 1086733 w 2812000"/>
                  <a:gd name="connsiteY15" fmla="*/ 3750384 h 4193680"/>
                  <a:gd name="connsiteX16" fmla="*/ 1437933 w 2812000"/>
                  <a:gd name="connsiteY16" fmla="*/ 3870030 h 4193680"/>
                  <a:gd name="connsiteX17" fmla="*/ 1468331 w 2812000"/>
                  <a:gd name="connsiteY17" fmla="*/ 3857843 h 4193680"/>
                  <a:gd name="connsiteX18" fmla="*/ 1687420 w 2812000"/>
                  <a:gd name="connsiteY18" fmla="*/ 3757891 h 4193680"/>
                  <a:gd name="connsiteX19" fmla="*/ 1843581 w 2812000"/>
                  <a:gd name="connsiteY19" fmla="*/ 3954969 h 4193680"/>
                  <a:gd name="connsiteX20" fmla="*/ 1713462 w 2812000"/>
                  <a:gd name="connsiteY20" fmla="*/ 4179942 h 4193680"/>
                  <a:gd name="connsiteX21" fmla="*/ 1451325 w 2812000"/>
                  <a:gd name="connsiteY21" fmla="*/ 4050750 h 4193680"/>
                  <a:gd name="connsiteX22" fmla="*/ 1398592 w 2812000"/>
                  <a:gd name="connsiteY22" fmla="*/ 4003253 h 4193680"/>
                  <a:gd name="connsiteX23" fmla="*/ 800592 w 2812000"/>
                  <a:gd name="connsiteY23" fmla="*/ 3726195 h 4193680"/>
                  <a:gd name="connsiteX24" fmla="*/ 383776 w 2812000"/>
                  <a:gd name="connsiteY24" fmla="*/ 3170781 h 4193680"/>
                  <a:gd name="connsiteX25" fmla="*/ 271591 w 2812000"/>
                  <a:gd name="connsiteY25" fmla="*/ 2773473 h 4193680"/>
                  <a:gd name="connsiteX26" fmla="*/ 250228 w 2812000"/>
                  <a:gd name="connsiteY26" fmla="*/ 2755911 h 4193680"/>
                  <a:gd name="connsiteX27" fmla="*/ 215474 w 2812000"/>
                  <a:gd name="connsiteY27" fmla="*/ 2756004 h 4193680"/>
                  <a:gd name="connsiteX28" fmla="*/ 107320 w 2812000"/>
                  <a:gd name="connsiteY28" fmla="*/ 2648730 h 4193680"/>
                  <a:gd name="connsiteX29" fmla="*/ 107506 w 2812000"/>
                  <a:gd name="connsiteY29" fmla="*/ 2507443 h 4193680"/>
                  <a:gd name="connsiteX30" fmla="*/ 86329 w 2812000"/>
                  <a:gd name="connsiteY30" fmla="*/ 2484599 h 4193680"/>
                  <a:gd name="connsiteX31" fmla="*/ 47729 w 2812000"/>
                  <a:gd name="connsiteY31" fmla="*/ 2478111 h 4193680"/>
                  <a:gd name="connsiteX32" fmla="*/ 93 w 2812000"/>
                  <a:gd name="connsiteY32" fmla="*/ 2413608 h 4193680"/>
                  <a:gd name="connsiteX33" fmla="*/ 0 w 2812000"/>
                  <a:gd name="connsiteY33" fmla="*/ 1841280 h 4193680"/>
                  <a:gd name="connsiteX34" fmla="*/ 73725 w 2812000"/>
                  <a:gd name="connsiteY34" fmla="*/ 1763524 h 4193680"/>
                  <a:gd name="connsiteX35" fmla="*/ 107089 w 2812000"/>
                  <a:gd name="connsiteY35" fmla="*/ 1727565 h 4193680"/>
                  <a:gd name="connsiteX36" fmla="*/ 107228 w 2812000"/>
                  <a:gd name="connsiteY36" fmla="*/ 1602451 h 4193680"/>
                  <a:gd name="connsiteX37" fmla="*/ 220711 w 2812000"/>
                  <a:gd name="connsiteY37" fmla="*/ 1490867 h 4193680"/>
                  <a:gd name="connsiteX38" fmla="*/ 239246 w 2812000"/>
                  <a:gd name="connsiteY38" fmla="*/ 1490914 h 4193680"/>
                  <a:gd name="connsiteX39" fmla="*/ 255650 w 2812000"/>
                  <a:gd name="connsiteY39" fmla="*/ 1475112 h 4193680"/>
                  <a:gd name="connsiteX40" fmla="*/ 281878 w 2812000"/>
                  <a:gd name="connsiteY40" fmla="*/ 1222150 h 4193680"/>
                  <a:gd name="connsiteX41" fmla="*/ 529558 w 2812000"/>
                  <a:gd name="connsiteY41" fmla="*/ 604271 h 4193680"/>
                  <a:gd name="connsiteX42" fmla="*/ 1011247 w 2812000"/>
                  <a:gd name="connsiteY42" fmla="*/ 163081 h 4193680"/>
                  <a:gd name="connsiteX43" fmla="*/ 1357211 w 2812000"/>
                  <a:gd name="connsiteY43" fmla="*/ 34491 h 4193680"/>
                  <a:gd name="connsiteX44" fmla="*/ 1784685 w 2812000"/>
                  <a:gd name="connsiteY44" fmla="*/ 9422 h 4193680"/>
                  <a:gd name="connsiteX45" fmla="*/ 2477725 w 2812000"/>
                  <a:gd name="connsiteY45" fmla="*/ 304321 h 4193680"/>
                  <a:gd name="connsiteX46" fmla="*/ 2750474 w 2812000"/>
                  <a:gd name="connsiteY46" fmla="*/ 601305 h 4193680"/>
                  <a:gd name="connsiteX47" fmla="*/ 2807841 w 2812000"/>
                  <a:gd name="connsiteY47" fmla="*/ 679108 h 4193680"/>
                  <a:gd name="connsiteX48" fmla="*/ 2802558 w 2812000"/>
                  <a:gd name="connsiteY48" fmla="*/ 694353 h 41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812000" h="4193680">
                    <a:moveTo>
                      <a:pt x="2802558" y="694353"/>
                    </a:moveTo>
                    <a:cubicBezTo>
                      <a:pt x="2738889" y="685966"/>
                      <a:pt x="2682773" y="654178"/>
                      <a:pt x="2622162" y="636337"/>
                    </a:cubicBezTo>
                    <a:cubicBezTo>
                      <a:pt x="2618502" y="635271"/>
                      <a:pt x="2614934" y="633974"/>
                      <a:pt x="2611273" y="632769"/>
                    </a:cubicBezTo>
                    <a:cubicBezTo>
                      <a:pt x="2579762" y="616041"/>
                      <a:pt x="2560856" y="587960"/>
                      <a:pt x="2543989" y="558071"/>
                    </a:cubicBezTo>
                    <a:cubicBezTo>
                      <a:pt x="2430923" y="428323"/>
                      <a:pt x="2297468" y="324015"/>
                      <a:pt x="2140334" y="254414"/>
                    </a:cubicBezTo>
                    <a:cubicBezTo>
                      <a:pt x="1728198" y="71840"/>
                      <a:pt x="1331586" y="106502"/>
                      <a:pt x="959950" y="360206"/>
                    </a:cubicBezTo>
                    <a:cubicBezTo>
                      <a:pt x="701335" y="536756"/>
                      <a:pt x="537018" y="785316"/>
                      <a:pt x="446704" y="1084014"/>
                    </a:cubicBezTo>
                    <a:cubicBezTo>
                      <a:pt x="408475" y="1210472"/>
                      <a:pt x="389847" y="1339803"/>
                      <a:pt x="386140" y="1471544"/>
                    </a:cubicBezTo>
                    <a:cubicBezTo>
                      <a:pt x="385862" y="1481600"/>
                      <a:pt x="384425" y="1489941"/>
                      <a:pt x="397956" y="1495038"/>
                    </a:cubicBezTo>
                    <a:cubicBezTo>
                      <a:pt x="455184" y="1516724"/>
                      <a:pt x="474461" y="1545964"/>
                      <a:pt x="474461" y="1607316"/>
                    </a:cubicBezTo>
                    <a:cubicBezTo>
                      <a:pt x="474507" y="1884514"/>
                      <a:pt x="474507" y="2161758"/>
                      <a:pt x="474554" y="2438955"/>
                    </a:cubicBezTo>
                    <a:cubicBezTo>
                      <a:pt x="474554" y="2507675"/>
                      <a:pt x="474276" y="2576395"/>
                      <a:pt x="474693" y="2645116"/>
                    </a:cubicBezTo>
                    <a:cubicBezTo>
                      <a:pt x="474971" y="2693122"/>
                      <a:pt x="456296" y="2728942"/>
                      <a:pt x="410514" y="2747338"/>
                    </a:cubicBezTo>
                    <a:cubicBezTo>
                      <a:pt x="396797" y="2752853"/>
                      <a:pt x="399856" y="2761889"/>
                      <a:pt x="401478" y="2771851"/>
                    </a:cubicBezTo>
                    <a:cubicBezTo>
                      <a:pt x="420847" y="2890478"/>
                      <a:pt x="454535" y="3004935"/>
                      <a:pt x="503701" y="3114572"/>
                    </a:cubicBezTo>
                    <a:cubicBezTo>
                      <a:pt x="627564" y="3390982"/>
                      <a:pt x="818154" y="3606734"/>
                      <a:pt x="1086733" y="3750384"/>
                    </a:cubicBezTo>
                    <a:cubicBezTo>
                      <a:pt x="1197065" y="3809373"/>
                      <a:pt x="1314348" y="3849224"/>
                      <a:pt x="1437933" y="3870030"/>
                    </a:cubicBezTo>
                    <a:cubicBezTo>
                      <a:pt x="1451603" y="3872347"/>
                      <a:pt x="1460222" y="3871374"/>
                      <a:pt x="1468331" y="3857843"/>
                    </a:cubicBezTo>
                    <a:cubicBezTo>
                      <a:pt x="1518284" y="3774294"/>
                      <a:pt x="1603640" y="3735880"/>
                      <a:pt x="1687420" y="3757891"/>
                    </a:cubicBezTo>
                    <a:cubicBezTo>
                      <a:pt x="1773888" y="3780596"/>
                      <a:pt x="1838994" y="3862801"/>
                      <a:pt x="1843581" y="3954969"/>
                    </a:cubicBezTo>
                    <a:cubicBezTo>
                      <a:pt x="1848678" y="4057516"/>
                      <a:pt x="1796779" y="4147274"/>
                      <a:pt x="1713462" y="4179942"/>
                    </a:cubicBezTo>
                    <a:cubicBezTo>
                      <a:pt x="1606050" y="4222064"/>
                      <a:pt x="1485523" y="4164048"/>
                      <a:pt x="1451325" y="4050750"/>
                    </a:cubicBezTo>
                    <a:cubicBezTo>
                      <a:pt x="1442335" y="4020955"/>
                      <a:pt x="1429777" y="4008907"/>
                      <a:pt x="1398592" y="4003253"/>
                    </a:cubicBezTo>
                    <a:cubicBezTo>
                      <a:pt x="1175518" y="3962800"/>
                      <a:pt x="976215" y="3870030"/>
                      <a:pt x="800592" y="3726195"/>
                    </a:cubicBezTo>
                    <a:cubicBezTo>
                      <a:pt x="616118" y="3575038"/>
                      <a:pt x="479744" y="3387970"/>
                      <a:pt x="383776" y="3170781"/>
                    </a:cubicBezTo>
                    <a:cubicBezTo>
                      <a:pt x="327660" y="3043766"/>
                      <a:pt x="293879" y="2910126"/>
                      <a:pt x="271591" y="2773473"/>
                    </a:cubicBezTo>
                    <a:cubicBezTo>
                      <a:pt x="269366" y="2759804"/>
                      <a:pt x="263435" y="2755031"/>
                      <a:pt x="250228" y="2755911"/>
                    </a:cubicBezTo>
                    <a:cubicBezTo>
                      <a:pt x="238690" y="2756699"/>
                      <a:pt x="227059" y="2756096"/>
                      <a:pt x="215474" y="2756004"/>
                    </a:cubicBezTo>
                    <a:cubicBezTo>
                      <a:pt x="150600" y="2755401"/>
                      <a:pt x="108293" y="2713882"/>
                      <a:pt x="107320" y="2648730"/>
                    </a:cubicBezTo>
                    <a:cubicBezTo>
                      <a:pt x="106625" y="2601650"/>
                      <a:pt x="106579" y="2554524"/>
                      <a:pt x="107506" y="2507443"/>
                    </a:cubicBezTo>
                    <a:cubicBezTo>
                      <a:pt x="107830" y="2491271"/>
                      <a:pt x="104864" y="2482838"/>
                      <a:pt x="86329" y="2484599"/>
                    </a:cubicBezTo>
                    <a:cubicBezTo>
                      <a:pt x="73308" y="2485803"/>
                      <a:pt x="60333" y="2482189"/>
                      <a:pt x="47729" y="2478111"/>
                    </a:cubicBezTo>
                    <a:cubicBezTo>
                      <a:pt x="13253" y="2466851"/>
                      <a:pt x="93" y="2449520"/>
                      <a:pt x="93" y="2413608"/>
                    </a:cubicBezTo>
                    <a:cubicBezTo>
                      <a:pt x="0" y="2222739"/>
                      <a:pt x="0" y="2032009"/>
                      <a:pt x="0" y="1841280"/>
                    </a:cubicBezTo>
                    <a:cubicBezTo>
                      <a:pt x="0" y="1790307"/>
                      <a:pt x="22521" y="1766721"/>
                      <a:pt x="73725" y="1763524"/>
                    </a:cubicBezTo>
                    <a:cubicBezTo>
                      <a:pt x="106996" y="1761438"/>
                      <a:pt x="107042" y="1761438"/>
                      <a:pt x="107089" y="1727565"/>
                    </a:cubicBezTo>
                    <a:cubicBezTo>
                      <a:pt x="107135" y="1685860"/>
                      <a:pt x="106625" y="1644155"/>
                      <a:pt x="107228" y="1602451"/>
                    </a:cubicBezTo>
                    <a:cubicBezTo>
                      <a:pt x="108201" y="1531553"/>
                      <a:pt x="149442" y="1491331"/>
                      <a:pt x="220711" y="1490867"/>
                    </a:cubicBezTo>
                    <a:cubicBezTo>
                      <a:pt x="226874" y="1490821"/>
                      <a:pt x="233083" y="1490358"/>
                      <a:pt x="239246" y="1490914"/>
                    </a:cubicBezTo>
                    <a:cubicBezTo>
                      <a:pt x="251063" y="1491933"/>
                      <a:pt x="255326" y="1487299"/>
                      <a:pt x="255650" y="1475112"/>
                    </a:cubicBezTo>
                    <a:cubicBezTo>
                      <a:pt x="258013" y="1390174"/>
                      <a:pt x="266910" y="1305930"/>
                      <a:pt x="281878" y="1222150"/>
                    </a:cubicBezTo>
                    <a:cubicBezTo>
                      <a:pt x="321775" y="998983"/>
                      <a:pt x="400644" y="792174"/>
                      <a:pt x="529558" y="604271"/>
                    </a:cubicBezTo>
                    <a:cubicBezTo>
                      <a:pt x="656294" y="419519"/>
                      <a:pt x="816950" y="273182"/>
                      <a:pt x="1011247" y="163081"/>
                    </a:cubicBezTo>
                    <a:cubicBezTo>
                      <a:pt x="1119587" y="101682"/>
                      <a:pt x="1236731" y="63685"/>
                      <a:pt x="1357211" y="34491"/>
                    </a:cubicBezTo>
                    <a:cubicBezTo>
                      <a:pt x="1498312" y="294"/>
                      <a:pt x="1641221" y="-9298"/>
                      <a:pt x="1784685" y="9422"/>
                    </a:cubicBezTo>
                    <a:cubicBezTo>
                      <a:pt x="2042652" y="43110"/>
                      <a:pt x="2275874" y="136529"/>
                      <a:pt x="2477725" y="304321"/>
                    </a:cubicBezTo>
                    <a:cubicBezTo>
                      <a:pt x="2582311" y="391252"/>
                      <a:pt x="2673042" y="489954"/>
                      <a:pt x="2750474" y="601305"/>
                    </a:cubicBezTo>
                    <a:cubicBezTo>
                      <a:pt x="2774709" y="623455"/>
                      <a:pt x="2791159" y="651397"/>
                      <a:pt x="2807841" y="679108"/>
                    </a:cubicBezTo>
                    <a:cubicBezTo>
                      <a:pt x="2814282" y="689766"/>
                      <a:pt x="2813772" y="690090"/>
                      <a:pt x="2802558" y="69435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1">
                <a:extLst>
                  <a:ext uri="{FF2B5EF4-FFF2-40B4-BE49-F238E27FC236}">
                    <a16:creationId xmlns:a16="http://schemas.microsoft.com/office/drawing/2014/main" id="{2FB827A0-0CBE-4D2B-B679-F55AEE86AB21}"/>
                  </a:ext>
                </a:extLst>
              </p:cNvPr>
              <p:cNvSpPr/>
              <p:nvPr/>
            </p:nvSpPr>
            <p:spPr>
              <a:xfrm>
                <a:off x="1562896" y="2493672"/>
                <a:ext cx="2305948" cy="2304776"/>
              </a:xfrm>
              <a:custGeom>
                <a:avLst/>
                <a:gdLst>
                  <a:gd name="connsiteX0" fmla="*/ 2305873 w 2305948"/>
                  <a:gd name="connsiteY0" fmla="*/ 1165995 h 2304776"/>
                  <a:gd name="connsiteX1" fmla="*/ 1116176 w 2305948"/>
                  <a:gd name="connsiteY1" fmla="*/ 2304256 h 2304776"/>
                  <a:gd name="connsiteX2" fmla="*/ 667 w 2305948"/>
                  <a:gd name="connsiteY2" fmla="*/ 1110481 h 2304776"/>
                  <a:gd name="connsiteX3" fmla="*/ 1186564 w 2305948"/>
                  <a:gd name="connsiteY3" fmla="*/ 440 h 2304776"/>
                  <a:gd name="connsiteX4" fmla="*/ 2305873 w 2305948"/>
                  <a:gd name="connsiteY4" fmla="*/ 1165995 h 230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948" h="2304776">
                    <a:moveTo>
                      <a:pt x="2305873" y="1165995"/>
                    </a:moveTo>
                    <a:cubicBezTo>
                      <a:pt x="2299432" y="1789573"/>
                      <a:pt x="1789383" y="2323811"/>
                      <a:pt x="1116176" y="2304256"/>
                    </a:cubicBezTo>
                    <a:cubicBezTo>
                      <a:pt x="484720" y="2285906"/>
                      <a:pt x="-20927" y="1763345"/>
                      <a:pt x="667" y="1110481"/>
                    </a:cubicBezTo>
                    <a:cubicBezTo>
                      <a:pt x="21056" y="493483"/>
                      <a:pt x="534904" y="-17122"/>
                      <a:pt x="1186564" y="440"/>
                    </a:cubicBezTo>
                    <a:cubicBezTo>
                      <a:pt x="1808753" y="17214"/>
                      <a:pt x="2313056" y="530229"/>
                      <a:pt x="2305873" y="11659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9" name="Group 4">
              <a:extLst>
                <a:ext uri="{FF2B5EF4-FFF2-40B4-BE49-F238E27FC236}">
                  <a16:creationId xmlns:a16="http://schemas.microsoft.com/office/drawing/2014/main" id="{E395891C-3E74-4A44-A767-1C724A6D3717}"/>
                </a:ext>
              </a:extLst>
            </p:cNvPr>
            <p:cNvGrpSpPr/>
            <p:nvPr/>
          </p:nvGrpSpPr>
          <p:grpSpPr>
            <a:xfrm>
              <a:off x="2109810" y="2693477"/>
              <a:ext cx="1150950" cy="1808063"/>
              <a:chOff x="2109810" y="2693477"/>
              <a:chExt cx="1150950" cy="1808063"/>
            </a:xfrm>
          </p:grpSpPr>
          <p:sp>
            <p:nvSpPr>
              <p:cNvPr id="170" name="Freeform: Shape 16">
                <a:extLst>
                  <a:ext uri="{FF2B5EF4-FFF2-40B4-BE49-F238E27FC236}">
                    <a16:creationId xmlns:a16="http://schemas.microsoft.com/office/drawing/2014/main" id="{90FA19B9-B8C9-47EA-A289-C55B4FDFE276}"/>
                  </a:ext>
                </a:extLst>
              </p:cNvPr>
              <p:cNvSpPr/>
              <p:nvPr/>
            </p:nvSpPr>
            <p:spPr>
              <a:xfrm>
                <a:off x="2197873" y="3502273"/>
                <a:ext cx="974657" cy="999267"/>
              </a:xfrm>
              <a:custGeom>
                <a:avLst/>
                <a:gdLst>
                  <a:gd name="connsiteX0" fmla="*/ 183737 w 2150768"/>
                  <a:gd name="connsiteY0" fmla="*/ 2204859 h 2205073"/>
                  <a:gd name="connsiteX1" fmla="*/ 286 w 2150768"/>
                  <a:gd name="connsiteY1" fmla="*/ 2017598 h 2205073"/>
                  <a:gd name="connsiteX2" fmla="*/ 286 w 2150768"/>
                  <a:gd name="connsiteY2" fmla="*/ 188989 h 2205073"/>
                  <a:gd name="connsiteX3" fmla="*/ 185166 w 2150768"/>
                  <a:gd name="connsiteY3" fmla="*/ 489 h 2205073"/>
                  <a:gd name="connsiteX4" fmla="*/ 1967675 w 2150768"/>
                  <a:gd name="connsiteY4" fmla="*/ 584 h 2205073"/>
                  <a:gd name="connsiteX5" fmla="*/ 2150555 w 2150768"/>
                  <a:gd name="connsiteY5" fmla="*/ 190513 h 2205073"/>
                  <a:gd name="connsiteX6" fmla="*/ 2150555 w 2150768"/>
                  <a:gd name="connsiteY6" fmla="*/ 2019122 h 2205073"/>
                  <a:gd name="connsiteX7" fmla="*/ 1966246 w 2150768"/>
                  <a:gd name="connsiteY7" fmla="*/ 2204859 h 2205073"/>
                  <a:gd name="connsiteX8" fmla="*/ 183737 w 2150768"/>
                  <a:gd name="connsiteY8" fmla="*/ 2204859 h 220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0768" h="2205073">
                    <a:moveTo>
                      <a:pt x="183737" y="2204859"/>
                    </a:moveTo>
                    <a:cubicBezTo>
                      <a:pt x="63913" y="2204764"/>
                      <a:pt x="381" y="2140280"/>
                      <a:pt x="286" y="2017598"/>
                    </a:cubicBezTo>
                    <a:cubicBezTo>
                      <a:pt x="-95" y="1408093"/>
                      <a:pt x="-95" y="798493"/>
                      <a:pt x="286" y="188989"/>
                    </a:cubicBezTo>
                    <a:cubicBezTo>
                      <a:pt x="381" y="68783"/>
                      <a:pt x="66484" y="679"/>
                      <a:pt x="185166" y="489"/>
                    </a:cubicBezTo>
                    <a:cubicBezTo>
                      <a:pt x="779336" y="-178"/>
                      <a:pt x="1373505" y="-178"/>
                      <a:pt x="1967675" y="584"/>
                    </a:cubicBezTo>
                    <a:cubicBezTo>
                      <a:pt x="2086451" y="775"/>
                      <a:pt x="2150459" y="68783"/>
                      <a:pt x="2150555" y="190513"/>
                    </a:cubicBezTo>
                    <a:cubicBezTo>
                      <a:pt x="2150840" y="800017"/>
                      <a:pt x="2150840" y="1409617"/>
                      <a:pt x="2150555" y="2019122"/>
                    </a:cubicBezTo>
                    <a:cubicBezTo>
                      <a:pt x="2150459" y="2142090"/>
                      <a:pt x="2087975" y="2204764"/>
                      <a:pt x="1966246" y="2204859"/>
                    </a:cubicBezTo>
                    <a:cubicBezTo>
                      <a:pt x="1667256" y="2205146"/>
                      <a:pt x="478917" y="2205146"/>
                      <a:pt x="183737" y="220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">
                <a:extLst>
                  <a:ext uri="{FF2B5EF4-FFF2-40B4-BE49-F238E27FC236}">
                    <a16:creationId xmlns:a16="http://schemas.microsoft.com/office/drawing/2014/main" id="{EF187B0B-D0AA-4E2D-8EAB-80E71C51F033}"/>
                  </a:ext>
                </a:extLst>
              </p:cNvPr>
              <p:cNvSpPr/>
              <p:nvPr/>
            </p:nvSpPr>
            <p:spPr>
              <a:xfrm>
                <a:off x="2414771" y="3085077"/>
                <a:ext cx="540348" cy="417159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8">
                <a:extLst>
                  <a:ext uri="{FF2B5EF4-FFF2-40B4-BE49-F238E27FC236}">
                    <a16:creationId xmlns:a16="http://schemas.microsoft.com/office/drawing/2014/main" id="{D4A19E37-7808-43A5-A59D-31E955584D59}"/>
                  </a:ext>
                </a:extLst>
              </p:cNvPr>
              <p:cNvSpPr/>
              <p:nvPr/>
            </p:nvSpPr>
            <p:spPr>
              <a:xfrm>
                <a:off x="2188701" y="2693477"/>
                <a:ext cx="343211" cy="670727"/>
              </a:xfrm>
              <a:custGeom>
                <a:avLst/>
                <a:gdLst>
                  <a:gd name="connsiteX0" fmla="*/ 238 w 757361"/>
                  <a:gd name="connsiteY0" fmla="*/ 982869 h 1480088"/>
                  <a:gd name="connsiteX1" fmla="*/ 616696 w 757361"/>
                  <a:gd name="connsiteY1" fmla="*/ 14557 h 1480088"/>
                  <a:gd name="connsiteX2" fmla="*/ 754428 w 757361"/>
                  <a:gd name="connsiteY2" fmla="*/ 69516 h 1480088"/>
                  <a:gd name="connsiteX3" fmla="*/ 708232 w 757361"/>
                  <a:gd name="connsiteY3" fmla="*/ 169148 h 1480088"/>
                  <a:gd name="connsiteX4" fmla="*/ 528114 w 757361"/>
                  <a:gd name="connsiteY4" fmla="*/ 274018 h 1480088"/>
                  <a:gd name="connsiteX5" fmla="*/ 184357 w 757361"/>
                  <a:gd name="connsiteY5" fmla="*/ 908955 h 1480088"/>
                  <a:gd name="connsiteX6" fmla="*/ 252937 w 757361"/>
                  <a:gd name="connsiteY6" fmla="*/ 1333960 h 1480088"/>
                  <a:gd name="connsiteX7" fmla="*/ 258175 w 757361"/>
                  <a:gd name="connsiteY7" fmla="*/ 1428543 h 1480088"/>
                  <a:gd name="connsiteX8" fmla="*/ 172927 w 757361"/>
                  <a:gd name="connsiteY8" fmla="*/ 1479978 h 1480088"/>
                  <a:gd name="connsiteX9" fmla="*/ 90726 w 757361"/>
                  <a:gd name="connsiteY9" fmla="*/ 1417018 h 1480088"/>
                  <a:gd name="connsiteX10" fmla="*/ 238 w 757361"/>
                  <a:gd name="connsiteY10" fmla="*/ 982869 h 14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361" h="1480088">
                    <a:moveTo>
                      <a:pt x="238" y="982869"/>
                    </a:moveTo>
                    <a:cubicBezTo>
                      <a:pt x="19669" y="542814"/>
                      <a:pt x="215218" y="213439"/>
                      <a:pt x="616696" y="14557"/>
                    </a:cubicBezTo>
                    <a:cubicBezTo>
                      <a:pt x="682324" y="-18018"/>
                      <a:pt x="738997" y="5699"/>
                      <a:pt x="754428" y="69516"/>
                    </a:cubicBezTo>
                    <a:cubicBezTo>
                      <a:pt x="765382" y="114760"/>
                      <a:pt x="744712" y="145431"/>
                      <a:pt x="708232" y="169148"/>
                    </a:cubicBezTo>
                    <a:cubicBezTo>
                      <a:pt x="649939" y="207057"/>
                      <a:pt x="584883" y="232108"/>
                      <a:pt x="528114" y="274018"/>
                    </a:cubicBezTo>
                    <a:cubicBezTo>
                      <a:pt x="313325" y="432705"/>
                      <a:pt x="214075" y="651875"/>
                      <a:pt x="184357" y="908955"/>
                    </a:cubicBezTo>
                    <a:cubicBezTo>
                      <a:pt x="167307" y="1056783"/>
                      <a:pt x="194548" y="1197848"/>
                      <a:pt x="252937" y="1333960"/>
                    </a:cubicBezTo>
                    <a:cubicBezTo>
                      <a:pt x="265891" y="1364250"/>
                      <a:pt x="280083" y="1395968"/>
                      <a:pt x="258175" y="1428543"/>
                    </a:cubicBezTo>
                    <a:cubicBezTo>
                      <a:pt x="237792" y="1458738"/>
                      <a:pt x="211884" y="1481883"/>
                      <a:pt x="172927" y="1479978"/>
                    </a:cubicBezTo>
                    <a:cubicBezTo>
                      <a:pt x="131969" y="1477883"/>
                      <a:pt x="106633" y="1452165"/>
                      <a:pt x="90726" y="1417018"/>
                    </a:cubicBezTo>
                    <a:cubicBezTo>
                      <a:pt x="28623" y="1279572"/>
                      <a:pt x="-3095" y="1135935"/>
                      <a:pt x="238" y="982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9">
                <a:extLst>
                  <a:ext uri="{FF2B5EF4-FFF2-40B4-BE49-F238E27FC236}">
                    <a16:creationId xmlns:a16="http://schemas.microsoft.com/office/drawing/2014/main" id="{D98D40B9-F571-430E-A5A8-F9EB6BD0EE11}"/>
                  </a:ext>
                </a:extLst>
              </p:cNvPr>
              <p:cNvSpPr/>
              <p:nvPr/>
            </p:nvSpPr>
            <p:spPr>
              <a:xfrm>
                <a:off x="2837521" y="2704988"/>
                <a:ext cx="342631" cy="671145"/>
              </a:xfrm>
              <a:custGeom>
                <a:avLst/>
                <a:gdLst>
                  <a:gd name="connsiteX0" fmla="*/ 755243 w 756081"/>
                  <a:gd name="connsiteY0" fmla="*/ 992137 h 1481009"/>
                  <a:gd name="connsiteX1" fmla="*/ 670470 w 756081"/>
                  <a:gd name="connsiteY1" fmla="*/ 1411999 h 1481009"/>
                  <a:gd name="connsiteX2" fmla="*/ 555122 w 756081"/>
                  <a:gd name="connsiteY2" fmla="*/ 1475245 h 1481009"/>
                  <a:gd name="connsiteX3" fmla="*/ 502925 w 756081"/>
                  <a:gd name="connsiteY3" fmla="*/ 1345324 h 1481009"/>
                  <a:gd name="connsiteX4" fmla="*/ 579221 w 756081"/>
                  <a:gd name="connsiteY4" fmla="*/ 958228 h 1481009"/>
                  <a:gd name="connsiteX5" fmla="*/ 97351 w 756081"/>
                  <a:gd name="connsiteY5" fmla="*/ 196418 h 1481009"/>
                  <a:gd name="connsiteX6" fmla="*/ 44201 w 756081"/>
                  <a:gd name="connsiteY6" fmla="*/ 165176 h 1481009"/>
                  <a:gd name="connsiteX7" fmla="*/ 15341 w 756081"/>
                  <a:gd name="connsiteY7" fmla="*/ 41637 h 1481009"/>
                  <a:gd name="connsiteX8" fmla="*/ 131736 w 756081"/>
                  <a:gd name="connsiteY8" fmla="*/ 9728 h 1481009"/>
                  <a:gd name="connsiteX9" fmla="*/ 588270 w 756081"/>
                  <a:gd name="connsiteY9" fmla="*/ 405016 h 1481009"/>
                  <a:gd name="connsiteX10" fmla="*/ 755243 w 756081"/>
                  <a:gd name="connsiteY10" fmla="*/ 992137 h 1481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081" h="1481009">
                    <a:moveTo>
                      <a:pt x="755243" y="992137"/>
                    </a:moveTo>
                    <a:cubicBezTo>
                      <a:pt x="761529" y="1133297"/>
                      <a:pt x="732383" y="1275982"/>
                      <a:pt x="670470" y="1411999"/>
                    </a:cubicBezTo>
                    <a:cubicBezTo>
                      <a:pt x="643896" y="1470292"/>
                      <a:pt x="601033" y="1492676"/>
                      <a:pt x="555122" y="1475245"/>
                    </a:cubicBezTo>
                    <a:cubicBezTo>
                      <a:pt x="498163" y="1453718"/>
                      <a:pt x="476922" y="1406760"/>
                      <a:pt x="502925" y="1345324"/>
                    </a:cubicBezTo>
                    <a:cubicBezTo>
                      <a:pt x="555504" y="1221213"/>
                      <a:pt x="589793" y="1092054"/>
                      <a:pt x="579221" y="958228"/>
                    </a:cubicBezTo>
                    <a:cubicBezTo>
                      <a:pt x="552551" y="621805"/>
                      <a:pt x="414914" y="351390"/>
                      <a:pt x="97351" y="196418"/>
                    </a:cubicBezTo>
                    <a:cubicBezTo>
                      <a:pt x="78968" y="187465"/>
                      <a:pt x="60966" y="176892"/>
                      <a:pt x="44201" y="165176"/>
                    </a:cubicBezTo>
                    <a:cubicBezTo>
                      <a:pt x="-2566" y="132601"/>
                      <a:pt x="-12282" y="89072"/>
                      <a:pt x="15341" y="41637"/>
                    </a:cubicBezTo>
                    <a:cubicBezTo>
                      <a:pt x="38201" y="2489"/>
                      <a:pt x="85254" y="-11131"/>
                      <a:pt x="131736" y="9728"/>
                    </a:cubicBezTo>
                    <a:cubicBezTo>
                      <a:pt x="323379" y="95930"/>
                      <a:pt x="475303" y="228518"/>
                      <a:pt x="588270" y="405016"/>
                    </a:cubicBezTo>
                    <a:cubicBezTo>
                      <a:pt x="687615" y="560178"/>
                      <a:pt x="763244" y="755060"/>
                      <a:pt x="755243" y="9921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20">
                <a:extLst>
                  <a:ext uri="{FF2B5EF4-FFF2-40B4-BE49-F238E27FC236}">
                    <a16:creationId xmlns:a16="http://schemas.microsoft.com/office/drawing/2014/main" id="{15596473-505A-4979-9F32-E0591BACBA5C}"/>
                  </a:ext>
                </a:extLst>
              </p:cNvPr>
              <p:cNvSpPr/>
              <p:nvPr/>
            </p:nvSpPr>
            <p:spPr>
              <a:xfrm>
                <a:off x="2323516" y="2816663"/>
                <a:ext cx="264110" cy="491452"/>
              </a:xfrm>
              <a:custGeom>
                <a:avLst/>
                <a:gdLst>
                  <a:gd name="connsiteX0" fmla="*/ 496 w 582809"/>
                  <a:gd name="connsiteY0" fmla="*/ 712941 h 1084484"/>
                  <a:gd name="connsiteX1" fmla="*/ 437503 w 582809"/>
                  <a:gd name="connsiteY1" fmla="*/ 15996 h 1084484"/>
                  <a:gd name="connsiteX2" fmla="*/ 569996 w 582809"/>
                  <a:gd name="connsiteY2" fmla="*/ 44762 h 1084484"/>
                  <a:gd name="connsiteX3" fmla="*/ 518656 w 582809"/>
                  <a:gd name="connsiteY3" fmla="*/ 176397 h 1084484"/>
                  <a:gd name="connsiteX4" fmla="*/ 188043 w 582809"/>
                  <a:gd name="connsiteY4" fmla="*/ 623977 h 1084484"/>
                  <a:gd name="connsiteX5" fmla="*/ 218904 w 582809"/>
                  <a:gd name="connsiteY5" fmla="*/ 917728 h 1084484"/>
                  <a:gd name="connsiteX6" fmla="*/ 232430 w 582809"/>
                  <a:gd name="connsiteY6" fmla="*/ 953161 h 1084484"/>
                  <a:gd name="connsiteX7" fmla="*/ 182709 w 582809"/>
                  <a:gd name="connsiteY7" fmla="*/ 1078796 h 1084484"/>
                  <a:gd name="connsiteX8" fmla="*/ 65171 w 582809"/>
                  <a:gd name="connsiteY8" fmla="*/ 1017931 h 1084484"/>
                  <a:gd name="connsiteX9" fmla="*/ 12307 w 582809"/>
                  <a:gd name="connsiteY9" fmla="*/ 845910 h 1084484"/>
                  <a:gd name="connsiteX10" fmla="*/ 496 w 582809"/>
                  <a:gd name="connsiteY10" fmla="*/ 712941 h 1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809" h="1084484">
                    <a:moveTo>
                      <a:pt x="496" y="712941"/>
                    </a:moveTo>
                    <a:cubicBezTo>
                      <a:pt x="14402" y="398711"/>
                      <a:pt x="151753" y="160872"/>
                      <a:pt x="437503" y="15996"/>
                    </a:cubicBezTo>
                    <a:cubicBezTo>
                      <a:pt x="495605" y="-13436"/>
                      <a:pt x="545135" y="-1339"/>
                      <a:pt x="569996" y="44762"/>
                    </a:cubicBezTo>
                    <a:cubicBezTo>
                      <a:pt x="597809" y="96292"/>
                      <a:pt x="580187" y="144298"/>
                      <a:pt x="518656" y="176397"/>
                    </a:cubicBezTo>
                    <a:cubicBezTo>
                      <a:pt x="335395" y="272124"/>
                      <a:pt x="219095" y="418332"/>
                      <a:pt x="188043" y="623977"/>
                    </a:cubicBezTo>
                    <a:cubicBezTo>
                      <a:pt x="173089" y="722942"/>
                      <a:pt x="177566" y="823050"/>
                      <a:pt x="218904" y="917728"/>
                    </a:cubicBezTo>
                    <a:cubicBezTo>
                      <a:pt x="223952" y="929349"/>
                      <a:pt x="228429" y="941160"/>
                      <a:pt x="232430" y="953161"/>
                    </a:cubicBezTo>
                    <a:cubicBezTo>
                      <a:pt x="252337" y="1012311"/>
                      <a:pt x="233573" y="1059460"/>
                      <a:pt x="182709" y="1078796"/>
                    </a:cubicBezTo>
                    <a:cubicBezTo>
                      <a:pt x="136608" y="1096322"/>
                      <a:pt x="87840" y="1072605"/>
                      <a:pt x="65171" y="1017931"/>
                    </a:cubicBezTo>
                    <a:cubicBezTo>
                      <a:pt x="42120" y="962400"/>
                      <a:pt x="23546" y="905060"/>
                      <a:pt x="12307" y="845910"/>
                    </a:cubicBezTo>
                    <a:cubicBezTo>
                      <a:pt x="4115" y="802476"/>
                      <a:pt x="-1790" y="758470"/>
                      <a:pt x="496" y="71294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21">
                <a:extLst>
                  <a:ext uri="{FF2B5EF4-FFF2-40B4-BE49-F238E27FC236}">
                    <a16:creationId xmlns:a16="http://schemas.microsoft.com/office/drawing/2014/main" id="{B6E7444B-CE5C-40D4-9E0E-3E3EA5EFD4F2}"/>
                  </a:ext>
                </a:extLst>
              </p:cNvPr>
              <p:cNvSpPr/>
              <p:nvPr/>
            </p:nvSpPr>
            <p:spPr>
              <a:xfrm>
                <a:off x="2781227" y="2827861"/>
                <a:ext cx="264021" cy="491244"/>
              </a:xfrm>
              <a:custGeom>
                <a:avLst/>
                <a:gdLst>
                  <a:gd name="connsiteX0" fmla="*/ 582573 w 582614"/>
                  <a:gd name="connsiteY0" fmla="*/ 697468 h 1084025"/>
                  <a:gd name="connsiteX1" fmla="*/ 518946 w 582614"/>
                  <a:gd name="connsiteY1" fmla="*/ 1015793 h 1084025"/>
                  <a:gd name="connsiteX2" fmla="*/ 393406 w 582614"/>
                  <a:gd name="connsiteY2" fmla="*/ 1075991 h 1084025"/>
                  <a:gd name="connsiteX3" fmla="*/ 353496 w 582614"/>
                  <a:gd name="connsiteY3" fmla="*/ 946451 h 1084025"/>
                  <a:gd name="connsiteX4" fmla="*/ 70509 w 582614"/>
                  <a:gd name="connsiteY4" fmla="*/ 180451 h 1084025"/>
                  <a:gd name="connsiteX5" fmla="*/ 18502 w 582614"/>
                  <a:gd name="connsiteY5" fmla="*/ 39004 h 1084025"/>
                  <a:gd name="connsiteX6" fmla="*/ 139946 w 582614"/>
                  <a:gd name="connsiteY6" fmla="*/ 13382 h 1084025"/>
                  <a:gd name="connsiteX7" fmla="*/ 524280 w 582614"/>
                  <a:gd name="connsiteY7" fmla="*/ 416194 h 1084025"/>
                  <a:gd name="connsiteX8" fmla="*/ 582573 w 582614"/>
                  <a:gd name="connsiteY8" fmla="*/ 697468 h 10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614" h="1084025">
                    <a:moveTo>
                      <a:pt x="582573" y="697468"/>
                    </a:moveTo>
                    <a:cubicBezTo>
                      <a:pt x="583811" y="824531"/>
                      <a:pt x="557427" y="921686"/>
                      <a:pt x="518946" y="1015793"/>
                    </a:cubicBezTo>
                    <a:cubicBezTo>
                      <a:pt x="494466" y="1075515"/>
                      <a:pt x="445603" y="1097422"/>
                      <a:pt x="393406" y="1075991"/>
                    </a:cubicBezTo>
                    <a:cubicBezTo>
                      <a:pt x="346734" y="1056751"/>
                      <a:pt x="328255" y="1003601"/>
                      <a:pt x="353496" y="946451"/>
                    </a:cubicBezTo>
                    <a:cubicBezTo>
                      <a:pt x="478750" y="662320"/>
                      <a:pt x="357021" y="321897"/>
                      <a:pt x="70509" y="180451"/>
                    </a:cubicBezTo>
                    <a:cubicBezTo>
                      <a:pt x="-72" y="145589"/>
                      <a:pt x="-18169" y="90249"/>
                      <a:pt x="18502" y="39004"/>
                    </a:cubicBezTo>
                    <a:cubicBezTo>
                      <a:pt x="47649" y="-1667"/>
                      <a:pt x="87939" y="-11097"/>
                      <a:pt x="139946" y="13382"/>
                    </a:cubicBezTo>
                    <a:cubicBezTo>
                      <a:pt x="320159" y="97964"/>
                      <a:pt x="446175" y="234457"/>
                      <a:pt x="524280" y="416194"/>
                    </a:cubicBezTo>
                    <a:cubicBezTo>
                      <a:pt x="566190" y="513730"/>
                      <a:pt x="579620" y="616696"/>
                      <a:pt x="582573" y="6974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22">
                <a:extLst>
                  <a:ext uri="{FF2B5EF4-FFF2-40B4-BE49-F238E27FC236}">
                    <a16:creationId xmlns:a16="http://schemas.microsoft.com/office/drawing/2014/main" id="{889B5D21-5183-40E4-A844-964AC0D307C7}"/>
                  </a:ext>
                </a:extLst>
              </p:cNvPr>
              <p:cNvSpPr/>
              <p:nvPr/>
            </p:nvSpPr>
            <p:spPr>
              <a:xfrm>
                <a:off x="3170099" y="3634707"/>
                <a:ext cx="90661" cy="429096"/>
              </a:xfrm>
              <a:custGeom>
                <a:avLst/>
                <a:gdLst>
                  <a:gd name="connsiteX0" fmla="*/ 59159 w 200062"/>
                  <a:gd name="connsiteY0" fmla="*/ 945261 h 946882"/>
                  <a:gd name="connsiteX1" fmla="*/ 9 w 200062"/>
                  <a:gd name="connsiteY1" fmla="*/ 885730 h 946882"/>
                  <a:gd name="connsiteX2" fmla="*/ 866 w 200062"/>
                  <a:gd name="connsiteY2" fmla="*/ 0 h 946882"/>
                  <a:gd name="connsiteX3" fmla="*/ 199939 w 200062"/>
                  <a:gd name="connsiteY3" fmla="*/ 216313 h 946882"/>
                  <a:gd name="connsiteX4" fmla="*/ 199748 w 200062"/>
                  <a:gd name="connsiteY4" fmla="*/ 767810 h 946882"/>
                  <a:gd name="connsiteX5" fmla="*/ 59159 w 200062"/>
                  <a:gd name="connsiteY5" fmla="*/ 945261 h 94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62" h="946882">
                    <a:moveTo>
                      <a:pt x="59159" y="945261"/>
                    </a:moveTo>
                    <a:cubicBezTo>
                      <a:pt x="11534" y="952976"/>
                      <a:pt x="-372" y="933164"/>
                      <a:pt x="9" y="885730"/>
                    </a:cubicBezTo>
                    <a:cubicBezTo>
                      <a:pt x="2295" y="590455"/>
                      <a:pt x="961" y="295275"/>
                      <a:pt x="866" y="0"/>
                    </a:cubicBezTo>
                    <a:cubicBezTo>
                      <a:pt x="142408" y="10763"/>
                      <a:pt x="199939" y="73247"/>
                      <a:pt x="199939" y="216313"/>
                    </a:cubicBezTo>
                    <a:cubicBezTo>
                      <a:pt x="199939" y="400145"/>
                      <a:pt x="200320" y="583978"/>
                      <a:pt x="199748" y="767810"/>
                    </a:cubicBezTo>
                    <a:cubicBezTo>
                      <a:pt x="199462" y="858584"/>
                      <a:pt x="146789" y="923925"/>
                      <a:pt x="59159" y="945261"/>
                    </a:cubicBezTo>
                    <a:close/>
                  </a:path>
                </a:pathLst>
              </a:custGeom>
              <a:solidFill>
                <a:srgbClr val="2B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23">
                <a:extLst>
                  <a:ext uri="{FF2B5EF4-FFF2-40B4-BE49-F238E27FC236}">
                    <a16:creationId xmlns:a16="http://schemas.microsoft.com/office/drawing/2014/main" id="{53871C49-7765-4552-A826-64428E572FA0}"/>
                  </a:ext>
                </a:extLst>
              </p:cNvPr>
              <p:cNvSpPr/>
              <p:nvPr/>
            </p:nvSpPr>
            <p:spPr>
              <a:xfrm>
                <a:off x="2109810" y="3634949"/>
                <a:ext cx="89793" cy="428717"/>
              </a:xfrm>
              <a:custGeom>
                <a:avLst/>
                <a:gdLst>
                  <a:gd name="connsiteX0" fmla="*/ 196995 w 198147"/>
                  <a:gd name="connsiteY0" fmla="*/ 37 h 946047"/>
                  <a:gd name="connsiteX1" fmla="*/ 198138 w 198147"/>
                  <a:gd name="connsiteY1" fmla="*/ 885005 h 946047"/>
                  <a:gd name="connsiteX2" fmla="*/ 139178 w 198147"/>
                  <a:gd name="connsiteY2" fmla="*/ 944250 h 946047"/>
                  <a:gd name="connsiteX3" fmla="*/ 1447 w 198147"/>
                  <a:gd name="connsiteY3" fmla="*/ 769466 h 946047"/>
                  <a:gd name="connsiteX4" fmla="*/ 1066 w 198147"/>
                  <a:gd name="connsiteY4" fmla="*/ 180631 h 946047"/>
                  <a:gd name="connsiteX5" fmla="*/ 196995 w 198147"/>
                  <a:gd name="connsiteY5" fmla="*/ 37 h 94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47" h="946047">
                    <a:moveTo>
                      <a:pt x="196995" y="37"/>
                    </a:moveTo>
                    <a:cubicBezTo>
                      <a:pt x="196995" y="295026"/>
                      <a:pt x="195852" y="590015"/>
                      <a:pt x="198138" y="885005"/>
                    </a:cubicBezTo>
                    <a:cubicBezTo>
                      <a:pt x="198519" y="932058"/>
                      <a:pt x="187280" y="952537"/>
                      <a:pt x="139178" y="944250"/>
                    </a:cubicBezTo>
                    <a:cubicBezTo>
                      <a:pt x="52882" y="921200"/>
                      <a:pt x="2495" y="861764"/>
                      <a:pt x="1447" y="769466"/>
                    </a:cubicBezTo>
                    <a:cubicBezTo>
                      <a:pt x="-839" y="573251"/>
                      <a:pt x="18" y="376941"/>
                      <a:pt x="1066" y="180631"/>
                    </a:cubicBezTo>
                    <a:cubicBezTo>
                      <a:pt x="1542" y="85476"/>
                      <a:pt x="71837" y="-2059"/>
                      <a:pt x="196995" y="37"/>
                    </a:cubicBezTo>
                    <a:close/>
                  </a:path>
                </a:pathLst>
              </a:custGeom>
              <a:solidFill>
                <a:srgbClr val="2C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24">
                <a:extLst>
                  <a:ext uri="{FF2B5EF4-FFF2-40B4-BE49-F238E27FC236}">
                    <a16:creationId xmlns:a16="http://schemas.microsoft.com/office/drawing/2014/main" id="{AE4EF033-E03C-46A8-BCCF-2668ADBCD0A9}"/>
                  </a:ext>
                </a:extLst>
              </p:cNvPr>
              <p:cNvSpPr/>
              <p:nvPr/>
            </p:nvSpPr>
            <p:spPr>
              <a:xfrm>
                <a:off x="2458456" y="2939664"/>
                <a:ext cx="185988" cy="312806"/>
              </a:xfrm>
              <a:custGeom>
                <a:avLst/>
                <a:gdLst>
                  <a:gd name="connsiteX0" fmla="*/ 0 w 410419"/>
                  <a:gd name="connsiteY0" fmla="*/ 447515 h 690267"/>
                  <a:gd name="connsiteX1" fmla="*/ 264128 w 410419"/>
                  <a:gd name="connsiteY1" fmla="*/ 16032 h 690267"/>
                  <a:gd name="connsiteX2" fmla="*/ 396335 w 410419"/>
                  <a:gd name="connsiteY2" fmla="*/ 43940 h 690267"/>
                  <a:gd name="connsiteX3" fmla="*/ 350234 w 410419"/>
                  <a:gd name="connsiteY3" fmla="*/ 173480 h 690267"/>
                  <a:gd name="connsiteX4" fmla="*/ 180594 w 410419"/>
                  <a:gd name="connsiteY4" fmla="*/ 449515 h 690267"/>
                  <a:gd name="connsiteX5" fmla="*/ 206312 w 410419"/>
                  <a:gd name="connsiteY5" fmla="*/ 554576 h 690267"/>
                  <a:gd name="connsiteX6" fmla="*/ 162211 w 410419"/>
                  <a:gd name="connsiteY6" fmla="*/ 681258 h 690267"/>
                  <a:gd name="connsiteX7" fmla="*/ 39148 w 410419"/>
                  <a:gd name="connsiteY7" fmla="*/ 626489 h 690267"/>
                  <a:gd name="connsiteX8" fmla="*/ 0 w 410419"/>
                  <a:gd name="connsiteY8" fmla="*/ 447515 h 69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419" h="690267">
                    <a:moveTo>
                      <a:pt x="0" y="447515"/>
                    </a:moveTo>
                    <a:cubicBezTo>
                      <a:pt x="10001" y="255395"/>
                      <a:pt x="91535" y="107567"/>
                      <a:pt x="264128" y="16032"/>
                    </a:cubicBezTo>
                    <a:cubicBezTo>
                      <a:pt x="319754" y="-13495"/>
                      <a:pt x="370618" y="-1113"/>
                      <a:pt x="396335" y="43940"/>
                    </a:cubicBezTo>
                    <a:cubicBezTo>
                      <a:pt x="424625" y="93756"/>
                      <a:pt x="410813" y="140333"/>
                      <a:pt x="350234" y="173480"/>
                    </a:cubicBezTo>
                    <a:cubicBezTo>
                      <a:pt x="240030" y="233774"/>
                      <a:pt x="183547" y="324833"/>
                      <a:pt x="180594" y="449515"/>
                    </a:cubicBezTo>
                    <a:cubicBezTo>
                      <a:pt x="179737" y="486662"/>
                      <a:pt x="192977" y="520476"/>
                      <a:pt x="206312" y="554576"/>
                    </a:cubicBezTo>
                    <a:cubicBezTo>
                      <a:pt x="229934" y="614869"/>
                      <a:pt x="214313" y="657922"/>
                      <a:pt x="162211" y="681258"/>
                    </a:cubicBezTo>
                    <a:cubicBezTo>
                      <a:pt x="112300" y="703642"/>
                      <a:pt x="66485" y="683925"/>
                      <a:pt x="39148" y="626489"/>
                    </a:cubicBezTo>
                    <a:cubicBezTo>
                      <a:pt x="12097" y="569816"/>
                      <a:pt x="4858" y="508570"/>
                      <a:pt x="0" y="447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25">
                <a:extLst>
                  <a:ext uri="{FF2B5EF4-FFF2-40B4-BE49-F238E27FC236}">
                    <a16:creationId xmlns:a16="http://schemas.microsoft.com/office/drawing/2014/main" id="{9A38A7B7-BCFE-4653-96EF-F521B69D6FAD}"/>
                  </a:ext>
                </a:extLst>
              </p:cNvPr>
              <p:cNvSpPr/>
              <p:nvPr/>
            </p:nvSpPr>
            <p:spPr>
              <a:xfrm>
                <a:off x="2725394" y="2950098"/>
                <a:ext cx="185897" cy="312437"/>
              </a:xfrm>
              <a:custGeom>
                <a:avLst/>
                <a:gdLst>
                  <a:gd name="connsiteX0" fmla="*/ 410217 w 410217"/>
                  <a:gd name="connsiteY0" fmla="*/ 448874 h 689452"/>
                  <a:gd name="connsiteX1" fmla="*/ 367164 w 410217"/>
                  <a:gd name="connsiteY1" fmla="*/ 632135 h 689452"/>
                  <a:gd name="connsiteX2" fmla="*/ 244387 w 410217"/>
                  <a:gd name="connsiteY2" fmla="*/ 680141 h 689452"/>
                  <a:gd name="connsiteX3" fmla="*/ 203239 w 410217"/>
                  <a:gd name="connsiteY3" fmla="*/ 560411 h 689452"/>
                  <a:gd name="connsiteX4" fmla="*/ 57221 w 410217"/>
                  <a:gd name="connsiteY4" fmla="*/ 171601 h 689452"/>
                  <a:gd name="connsiteX5" fmla="*/ 10072 w 410217"/>
                  <a:gd name="connsiteY5" fmla="*/ 49871 h 689452"/>
                  <a:gd name="connsiteX6" fmla="*/ 140374 w 410217"/>
                  <a:gd name="connsiteY6" fmla="*/ 13295 h 689452"/>
                  <a:gd name="connsiteX7" fmla="*/ 410217 w 410217"/>
                  <a:gd name="connsiteY7" fmla="*/ 448874 h 6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217" h="689452">
                    <a:moveTo>
                      <a:pt x="410217" y="448874"/>
                    </a:moveTo>
                    <a:cubicBezTo>
                      <a:pt x="404502" y="512405"/>
                      <a:pt x="398121" y="575175"/>
                      <a:pt x="367164" y="632135"/>
                    </a:cubicBezTo>
                    <a:cubicBezTo>
                      <a:pt x="338685" y="684522"/>
                      <a:pt x="292869" y="702239"/>
                      <a:pt x="244387" y="680141"/>
                    </a:cubicBezTo>
                    <a:cubicBezTo>
                      <a:pt x="199620" y="659662"/>
                      <a:pt x="177807" y="611180"/>
                      <a:pt x="203239" y="560411"/>
                    </a:cubicBezTo>
                    <a:cubicBezTo>
                      <a:pt x="271819" y="423442"/>
                      <a:pt x="197905" y="234180"/>
                      <a:pt x="57221" y="171601"/>
                    </a:cubicBezTo>
                    <a:cubicBezTo>
                      <a:pt x="3405" y="147693"/>
                      <a:pt x="-12788" y="94734"/>
                      <a:pt x="10072" y="49871"/>
                    </a:cubicBezTo>
                    <a:cubicBezTo>
                      <a:pt x="34361" y="2246"/>
                      <a:pt x="86844" y="-14137"/>
                      <a:pt x="140374" y="13295"/>
                    </a:cubicBezTo>
                    <a:cubicBezTo>
                      <a:pt x="317825" y="104069"/>
                      <a:pt x="400311" y="254278"/>
                      <a:pt x="410217" y="4488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26">
                <a:extLst>
                  <a:ext uri="{FF2B5EF4-FFF2-40B4-BE49-F238E27FC236}">
                    <a16:creationId xmlns:a16="http://schemas.microsoft.com/office/drawing/2014/main" id="{6F56737C-41CC-484C-B36D-A21739E98C14}"/>
                  </a:ext>
                </a:extLst>
              </p:cNvPr>
              <p:cNvSpPr/>
              <p:nvPr/>
            </p:nvSpPr>
            <p:spPr>
              <a:xfrm>
                <a:off x="2274906" y="3592594"/>
                <a:ext cx="821494" cy="818896"/>
              </a:xfrm>
              <a:custGeom>
                <a:avLst/>
                <a:gdLst>
                  <a:gd name="connsiteX0" fmla="*/ 1658624 w 1812786"/>
                  <a:gd name="connsiteY0" fmla="*/ 158 h 1807050"/>
                  <a:gd name="connsiteX1" fmla="*/ 1812358 w 1812786"/>
                  <a:gd name="connsiteY1" fmla="*/ 152939 h 1807050"/>
                  <a:gd name="connsiteX2" fmla="*/ 1812358 w 1812786"/>
                  <a:gd name="connsiteY2" fmla="*/ 1645602 h 1807050"/>
                  <a:gd name="connsiteX3" fmla="*/ 1647099 w 1812786"/>
                  <a:gd name="connsiteY3" fmla="*/ 1807050 h 1807050"/>
                  <a:gd name="connsiteX4" fmla="*/ 161675 w 1812786"/>
                  <a:gd name="connsiteY4" fmla="*/ 1807050 h 1807050"/>
                  <a:gd name="connsiteX5" fmla="*/ 2131 w 1812786"/>
                  <a:gd name="connsiteY5" fmla="*/ 1666461 h 1807050"/>
                  <a:gd name="connsiteX6" fmla="*/ 2227 w 1812786"/>
                  <a:gd name="connsiteY6" fmla="*/ 131888 h 1807050"/>
                  <a:gd name="connsiteX7" fmla="*/ 154246 w 1812786"/>
                  <a:gd name="connsiteY7" fmla="*/ 63 h 1807050"/>
                  <a:gd name="connsiteX8" fmla="*/ 1658624 w 1812786"/>
                  <a:gd name="connsiteY8" fmla="*/ 158 h 180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2786" h="1807050">
                    <a:moveTo>
                      <a:pt x="1658624" y="158"/>
                    </a:moveTo>
                    <a:cubicBezTo>
                      <a:pt x="1755874" y="253"/>
                      <a:pt x="1812262" y="55022"/>
                      <a:pt x="1812358" y="152939"/>
                    </a:cubicBezTo>
                    <a:cubicBezTo>
                      <a:pt x="1812929" y="650525"/>
                      <a:pt x="1812929" y="1148111"/>
                      <a:pt x="1812358" y="1645602"/>
                    </a:cubicBezTo>
                    <a:cubicBezTo>
                      <a:pt x="1812262" y="1755234"/>
                      <a:pt x="1757684" y="1807050"/>
                      <a:pt x="1647099" y="1807050"/>
                    </a:cubicBezTo>
                    <a:cubicBezTo>
                      <a:pt x="1151989" y="1807050"/>
                      <a:pt x="656785" y="1807050"/>
                      <a:pt x="161675" y="1807050"/>
                    </a:cubicBezTo>
                    <a:cubicBezTo>
                      <a:pt x="60996" y="1807050"/>
                      <a:pt x="13847" y="1765617"/>
                      <a:pt x="2131" y="1666461"/>
                    </a:cubicBezTo>
                    <a:cubicBezTo>
                      <a:pt x="-631" y="1642935"/>
                      <a:pt x="-821" y="155320"/>
                      <a:pt x="2227" y="131888"/>
                    </a:cubicBezTo>
                    <a:cubicBezTo>
                      <a:pt x="14419" y="38258"/>
                      <a:pt x="58138" y="158"/>
                      <a:pt x="154246" y="63"/>
                    </a:cubicBezTo>
                    <a:cubicBezTo>
                      <a:pt x="404944" y="-33"/>
                      <a:pt x="1407926" y="-33"/>
                      <a:pt x="1658624" y="1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27">
                <a:extLst>
                  <a:ext uri="{FF2B5EF4-FFF2-40B4-BE49-F238E27FC236}">
                    <a16:creationId xmlns:a16="http://schemas.microsoft.com/office/drawing/2014/main" id="{FE13CB2F-F1E2-4BD1-9403-7C46ED202475}"/>
                  </a:ext>
                </a:extLst>
              </p:cNvPr>
              <p:cNvSpPr/>
              <p:nvPr/>
            </p:nvSpPr>
            <p:spPr>
              <a:xfrm>
                <a:off x="2294507" y="3611658"/>
                <a:ext cx="780785" cy="779156"/>
              </a:xfrm>
              <a:custGeom>
                <a:avLst/>
                <a:gdLst>
                  <a:gd name="connsiteX0" fmla="*/ 147185 w 1722953"/>
                  <a:gd name="connsiteY0" fmla="*/ 1719167 h 1719357"/>
                  <a:gd name="connsiteX1" fmla="*/ 214 w 1722953"/>
                  <a:gd name="connsiteY1" fmla="*/ 1573149 h 1719357"/>
                  <a:gd name="connsiteX2" fmla="*/ 214 w 1722953"/>
                  <a:gd name="connsiteY2" fmla="*/ 147352 h 1719357"/>
                  <a:gd name="connsiteX3" fmla="*/ 148328 w 1722953"/>
                  <a:gd name="connsiteY3" fmla="*/ 381 h 1719357"/>
                  <a:gd name="connsiteX4" fmla="*/ 1576316 w 1722953"/>
                  <a:gd name="connsiteY4" fmla="*/ 476 h 1719357"/>
                  <a:gd name="connsiteX5" fmla="*/ 1722811 w 1722953"/>
                  <a:gd name="connsiteY5" fmla="*/ 148590 h 1719357"/>
                  <a:gd name="connsiteX6" fmla="*/ 1722811 w 1722953"/>
                  <a:gd name="connsiteY6" fmla="*/ 1574387 h 1719357"/>
                  <a:gd name="connsiteX7" fmla="*/ 1575173 w 1722953"/>
                  <a:gd name="connsiteY7" fmla="*/ 1719263 h 1719357"/>
                  <a:gd name="connsiteX8" fmla="*/ 147185 w 1722953"/>
                  <a:gd name="connsiteY8" fmla="*/ 1719167 h 171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953" h="1719357">
                    <a:moveTo>
                      <a:pt x="147185" y="1719167"/>
                    </a:moveTo>
                    <a:cubicBezTo>
                      <a:pt x="51268" y="1719072"/>
                      <a:pt x="310" y="1668780"/>
                      <a:pt x="214" y="1573149"/>
                    </a:cubicBezTo>
                    <a:cubicBezTo>
                      <a:pt x="-71" y="1097852"/>
                      <a:pt x="-71" y="622554"/>
                      <a:pt x="214" y="147352"/>
                    </a:cubicBezTo>
                    <a:cubicBezTo>
                      <a:pt x="310" y="53626"/>
                      <a:pt x="53269" y="476"/>
                      <a:pt x="148328" y="381"/>
                    </a:cubicBezTo>
                    <a:cubicBezTo>
                      <a:pt x="624292" y="-95"/>
                      <a:pt x="1100352" y="-191"/>
                      <a:pt x="1576316" y="476"/>
                    </a:cubicBezTo>
                    <a:cubicBezTo>
                      <a:pt x="1671471" y="571"/>
                      <a:pt x="1722811" y="53626"/>
                      <a:pt x="1722811" y="148590"/>
                    </a:cubicBezTo>
                    <a:cubicBezTo>
                      <a:pt x="1723001" y="623888"/>
                      <a:pt x="1723001" y="1099185"/>
                      <a:pt x="1722811" y="1574387"/>
                    </a:cubicBezTo>
                    <a:cubicBezTo>
                      <a:pt x="1722811" y="1670209"/>
                      <a:pt x="1672709" y="1719167"/>
                      <a:pt x="1575173" y="1719263"/>
                    </a:cubicBezTo>
                    <a:cubicBezTo>
                      <a:pt x="1335619" y="1719358"/>
                      <a:pt x="383596" y="1719453"/>
                      <a:pt x="147185" y="171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28">
                <a:extLst>
                  <a:ext uri="{FF2B5EF4-FFF2-40B4-BE49-F238E27FC236}">
                    <a16:creationId xmlns:a16="http://schemas.microsoft.com/office/drawing/2014/main" id="{BF9B822E-8605-4E3B-8440-10FF713A9D0E}"/>
                  </a:ext>
                </a:extLst>
              </p:cNvPr>
              <p:cNvSpPr/>
              <p:nvPr/>
            </p:nvSpPr>
            <p:spPr>
              <a:xfrm>
                <a:off x="2382139" y="4165281"/>
                <a:ext cx="606240" cy="73595"/>
              </a:xfrm>
              <a:custGeom>
                <a:avLst/>
                <a:gdLst>
                  <a:gd name="connsiteX0" fmla="*/ 1247780 w 1337784"/>
                  <a:gd name="connsiteY0" fmla="*/ 1 h 162401"/>
                  <a:gd name="connsiteX1" fmla="*/ 1327123 w 1337784"/>
                  <a:gd name="connsiteY1" fmla="*/ 41815 h 162401"/>
                  <a:gd name="connsiteX2" fmla="*/ 1324742 w 1337784"/>
                  <a:gd name="connsiteY2" fmla="*/ 122968 h 162401"/>
                  <a:gd name="connsiteX3" fmla="*/ 1233873 w 1337784"/>
                  <a:gd name="connsiteY3" fmla="*/ 162402 h 162401"/>
                  <a:gd name="connsiteX4" fmla="*/ 96588 w 1337784"/>
                  <a:gd name="connsiteY4" fmla="*/ 161926 h 162401"/>
                  <a:gd name="connsiteX5" fmla="*/ 5 w 1337784"/>
                  <a:gd name="connsiteY5" fmla="*/ 80868 h 162401"/>
                  <a:gd name="connsiteX6" fmla="*/ 96207 w 1337784"/>
                  <a:gd name="connsiteY6" fmla="*/ 477 h 162401"/>
                  <a:gd name="connsiteX7" fmla="*/ 1247780 w 1337784"/>
                  <a:gd name="connsiteY7" fmla="*/ 1 h 16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7784" h="162401">
                    <a:moveTo>
                      <a:pt x="1247780" y="1"/>
                    </a:moveTo>
                    <a:cubicBezTo>
                      <a:pt x="1282451" y="-95"/>
                      <a:pt x="1310073" y="11050"/>
                      <a:pt x="1327123" y="41815"/>
                    </a:cubicBezTo>
                    <a:cubicBezTo>
                      <a:pt x="1342077" y="68866"/>
                      <a:pt x="1341315" y="96679"/>
                      <a:pt x="1324742" y="122968"/>
                    </a:cubicBezTo>
                    <a:cubicBezTo>
                      <a:pt x="1303596" y="156401"/>
                      <a:pt x="1270926" y="162402"/>
                      <a:pt x="1233873" y="162402"/>
                    </a:cubicBezTo>
                    <a:cubicBezTo>
                      <a:pt x="935646" y="161735"/>
                      <a:pt x="177455" y="162402"/>
                      <a:pt x="96588" y="161926"/>
                    </a:cubicBezTo>
                    <a:cubicBezTo>
                      <a:pt x="37152" y="161640"/>
                      <a:pt x="386" y="130303"/>
                      <a:pt x="5" y="80868"/>
                    </a:cubicBezTo>
                    <a:cubicBezTo>
                      <a:pt x="-472" y="31528"/>
                      <a:pt x="35628" y="667"/>
                      <a:pt x="96207" y="477"/>
                    </a:cubicBezTo>
                    <a:cubicBezTo>
                      <a:pt x="286517" y="96"/>
                      <a:pt x="1054232" y="572"/>
                      <a:pt x="1247780" y="1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29">
                <a:extLst>
                  <a:ext uri="{FF2B5EF4-FFF2-40B4-BE49-F238E27FC236}">
                    <a16:creationId xmlns:a16="http://schemas.microsoft.com/office/drawing/2014/main" id="{E4B847CC-27A2-4ABC-A6FE-7FB3E0F7974F}"/>
                  </a:ext>
                </a:extLst>
              </p:cNvPr>
              <p:cNvSpPr/>
              <p:nvPr/>
            </p:nvSpPr>
            <p:spPr>
              <a:xfrm>
                <a:off x="2787747" y="3747937"/>
                <a:ext cx="148255" cy="248444"/>
              </a:xfrm>
              <a:custGeom>
                <a:avLst/>
                <a:gdLst>
                  <a:gd name="connsiteX0" fmla="*/ 18 w 327154"/>
                  <a:gd name="connsiteY0" fmla="*/ 62269 h 548239"/>
                  <a:gd name="connsiteX1" fmla="*/ 62217 w 327154"/>
                  <a:gd name="connsiteY1" fmla="*/ 71 h 548239"/>
                  <a:gd name="connsiteX2" fmla="*/ 271195 w 327154"/>
                  <a:gd name="connsiteY2" fmla="*/ 356 h 548239"/>
                  <a:gd name="connsiteX3" fmla="*/ 327012 w 327154"/>
                  <a:gd name="connsiteY3" fmla="*/ 54458 h 548239"/>
                  <a:gd name="connsiteX4" fmla="*/ 327012 w 327154"/>
                  <a:gd name="connsiteY4" fmla="*/ 495561 h 548239"/>
                  <a:gd name="connsiteX5" fmla="*/ 274243 w 327154"/>
                  <a:gd name="connsiteY5" fmla="*/ 548044 h 548239"/>
                  <a:gd name="connsiteX6" fmla="*/ 55740 w 327154"/>
                  <a:gd name="connsiteY6" fmla="*/ 548235 h 548239"/>
                  <a:gd name="connsiteX7" fmla="*/ 18 w 327154"/>
                  <a:gd name="connsiteY7" fmla="*/ 489179 h 548239"/>
                  <a:gd name="connsiteX8" fmla="*/ 18 w 327154"/>
                  <a:gd name="connsiteY8" fmla="*/ 62269 h 5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54" h="548239">
                    <a:moveTo>
                      <a:pt x="18" y="62269"/>
                    </a:moveTo>
                    <a:cubicBezTo>
                      <a:pt x="-648" y="18835"/>
                      <a:pt x="16687" y="-1358"/>
                      <a:pt x="62217" y="71"/>
                    </a:cubicBezTo>
                    <a:cubicBezTo>
                      <a:pt x="131844" y="2166"/>
                      <a:pt x="201567" y="1309"/>
                      <a:pt x="271195" y="356"/>
                    </a:cubicBezTo>
                    <a:cubicBezTo>
                      <a:pt x="309295" y="-215"/>
                      <a:pt x="327012" y="17978"/>
                      <a:pt x="327012" y="54458"/>
                    </a:cubicBezTo>
                    <a:cubicBezTo>
                      <a:pt x="327202" y="201525"/>
                      <a:pt x="327202" y="348495"/>
                      <a:pt x="327012" y="495561"/>
                    </a:cubicBezTo>
                    <a:cubicBezTo>
                      <a:pt x="327012" y="530328"/>
                      <a:pt x="309390" y="548044"/>
                      <a:pt x="274243" y="548044"/>
                    </a:cubicBezTo>
                    <a:cubicBezTo>
                      <a:pt x="201377" y="547949"/>
                      <a:pt x="128606" y="547568"/>
                      <a:pt x="55740" y="548235"/>
                    </a:cubicBezTo>
                    <a:cubicBezTo>
                      <a:pt x="14782" y="548616"/>
                      <a:pt x="-362" y="527851"/>
                      <a:pt x="18" y="489179"/>
                    </a:cubicBezTo>
                    <a:cubicBezTo>
                      <a:pt x="971" y="418028"/>
                      <a:pt x="1161" y="133421"/>
                      <a:pt x="18" y="62269"/>
                    </a:cubicBezTo>
                    <a:close/>
                  </a:path>
                </a:pathLst>
              </a:custGeom>
              <a:solidFill>
                <a:srgbClr val="E1E1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30">
                <a:extLst>
                  <a:ext uri="{FF2B5EF4-FFF2-40B4-BE49-F238E27FC236}">
                    <a16:creationId xmlns:a16="http://schemas.microsoft.com/office/drawing/2014/main" id="{7ED2B053-C744-4DE4-A8FF-8C8655F5138F}"/>
                  </a:ext>
                </a:extLst>
              </p:cNvPr>
              <p:cNvSpPr/>
              <p:nvPr/>
            </p:nvSpPr>
            <p:spPr>
              <a:xfrm>
                <a:off x="2434749" y="3747992"/>
                <a:ext cx="147847" cy="248393"/>
              </a:xfrm>
              <a:custGeom>
                <a:avLst/>
                <a:gdLst>
                  <a:gd name="connsiteX0" fmla="*/ 20 w 326253"/>
                  <a:gd name="connsiteY0" fmla="*/ 60149 h 548127"/>
                  <a:gd name="connsiteX1" fmla="*/ 58694 w 326253"/>
                  <a:gd name="connsiteY1" fmla="*/ 46 h 548127"/>
                  <a:gd name="connsiteX2" fmla="*/ 267578 w 326253"/>
                  <a:gd name="connsiteY2" fmla="*/ 142 h 548127"/>
                  <a:gd name="connsiteX3" fmla="*/ 326252 w 326253"/>
                  <a:gd name="connsiteY3" fmla="*/ 61102 h 548127"/>
                  <a:gd name="connsiteX4" fmla="*/ 326252 w 326253"/>
                  <a:gd name="connsiteY4" fmla="*/ 487822 h 548127"/>
                  <a:gd name="connsiteX5" fmla="*/ 266435 w 326253"/>
                  <a:gd name="connsiteY5" fmla="*/ 548115 h 548127"/>
                  <a:gd name="connsiteX6" fmla="*/ 57551 w 326253"/>
                  <a:gd name="connsiteY6" fmla="*/ 548115 h 548127"/>
                  <a:gd name="connsiteX7" fmla="*/ 20 w 326253"/>
                  <a:gd name="connsiteY7" fmla="*/ 491632 h 548127"/>
                  <a:gd name="connsiteX8" fmla="*/ 20 w 326253"/>
                  <a:gd name="connsiteY8" fmla="*/ 60149 h 5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253" h="548127">
                    <a:moveTo>
                      <a:pt x="20" y="60149"/>
                    </a:moveTo>
                    <a:cubicBezTo>
                      <a:pt x="-646" y="18906"/>
                      <a:pt x="15070" y="-1097"/>
                      <a:pt x="58694" y="46"/>
                    </a:cubicBezTo>
                    <a:cubicBezTo>
                      <a:pt x="128322" y="1856"/>
                      <a:pt x="197950" y="1570"/>
                      <a:pt x="267578" y="142"/>
                    </a:cubicBezTo>
                    <a:cubicBezTo>
                      <a:pt x="311012" y="-716"/>
                      <a:pt x="326442" y="20430"/>
                      <a:pt x="326252" y="61102"/>
                    </a:cubicBezTo>
                    <a:cubicBezTo>
                      <a:pt x="325585" y="203310"/>
                      <a:pt x="325490" y="345613"/>
                      <a:pt x="326252" y="487822"/>
                    </a:cubicBezTo>
                    <a:cubicBezTo>
                      <a:pt x="326442" y="529636"/>
                      <a:pt x="308535" y="548686"/>
                      <a:pt x="266435" y="548115"/>
                    </a:cubicBezTo>
                    <a:cubicBezTo>
                      <a:pt x="196807" y="547162"/>
                      <a:pt x="127179" y="547258"/>
                      <a:pt x="57551" y="548115"/>
                    </a:cubicBezTo>
                    <a:cubicBezTo>
                      <a:pt x="18213" y="548591"/>
                      <a:pt x="-646" y="532303"/>
                      <a:pt x="20" y="491632"/>
                    </a:cubicBezTo>
                    <a:cubicBezTo>
                      <a:pt x="1354" y="418956"/>
                      <a:pt x="1259" y="131301"/>
                      <a:pt x="20" y="6014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57BC4945-E9CF-41E2-8559-2E37646BF6C0}"/>
              </a:ext>
            </a:extLst>
          </p:cNvPr>
          <p:cNvSpPr/>
          <p:nvPr/>
        </p:nvSpPr>
        <p:spPr>
          <a:xfrm>
            <a:off x="6819037" y="3476640"/>
            <a:ext cx="716131" cy="714656"/>
          </a:xfrm>
          <a:custGeom>
            <a:avLst/>
            <a:gdLst>
              <a:gd name="connsiteX0" fmla="*/ 239594 w 587346"/>
              <a:gd name="connsiteY0" fmla="*/ 254248 h 586136"/>
              <a:gd name="connsiteX1" fmla="*/ 260365 w 587346"/>
              <a:gd name="connsiteY1" fmla="*/ 321898 h 586136"/>
              <a:gd name="connsiteX2" fmla="*/ 219039 w 587346"/>
              <a:gd name="connsiteY2" fmla="*/ 321898 h 586136"/>
              <a:gd name="connsiteX3" fmla="*/ 364429 w 587346"/>
              <a:gd name="connsiteY3" fmla="*/ 205470 h 586136"/>
              <a:gd name="connsiteX4" fmla="*/ 364429 w 587346"/>
              <a:gd name="connsiteY4" fmla="*/ 393654 h 586136"/>
              <a:gd name="connsiteX5" fmla="*/ 422707 w 587346"/>
              <a:gd name="connsiteY5" fmla="*/ 393654 h 586136"/>
              <a:gd name="connsiteX6" fmla="*/ 422707 w 587346"/>
              <a:gd name="connsiteY6" fmla="*/ 205470 h 586136"/>
              <a:gd name="connsiteX7" fmla="*/ 208593 w 587346"/>
              <a:gd name="connsiteY7" fmla="*/ 205470 h 586136"/>
              <a:gd name="connsiteX8" fmla="*/ 137864 w 587346"/>
              <a:gd name="connsiteY8" fmla="*/ 393654 h 586136"/>
              <a:gd name="connsiteX9" fmla="*/ 197237 w 587346"/>
              <a:gd name="connsiteY9" fmla="*/ 393654 h 586136"/>
              <a:gd name="connsiteX10" fmla="*/ 206410 w 587346"/>
              <a:gd name="connsiteY10" fmla="*/ 362589 h 586136"/>
              <a:gd name="connsiteX11" fmla="*/ 272427 w 587346"/>
              <a:gd name="connsiteY11" fmla="*/ 362589 h 586136"/>
              <a:gd name="connsiteX12" fmla="*/ 281842 w 587346"/>
              <a:gd name="connsiteY12" fmla="*/ 393654 h 586136"/>
              <a:gd name="connsiteX13" fmla="*/ 342735 w 587346"/>
              <a:gd name="connsiteY13" fmla="*/ 393654 h 586136"/>
              <a:gd name="connsiteX14" fmla="*/ 272022 w 587346"/>
              <a:gd name="connsiteY14" fmla="*/ 205470 h 586136"/>
              <a:gd name="connsiteX15" fmla="*/ 181654 w 587346"/>
              <a:gd name="connsiteY15" fmla="*/ 0 h 586136"/>
              <a:gd name="connsiteX16" fmla="*/ 187708 w 587346"/>
              <a:gd name="connsiteY16" fmla="*/ 0 h 586136"/>
              <a:gd name="connsiteX17" fmla="*/ 196186 w 587346"/>
              <a:gd name="connsiteY17" fmla="*/ 8477 h 586136"/>
              <a:gd name="connsiteX18" fmla="*/ 196186 w 587346"/>
              <a:gd name="connsiteY18" fmla="*/ 79928 h 586136"/>
              <a:gd name="connsiteX19" fmla="*/ 227673 w 587346"/>
              <a:gd name="connsiteY19" fmla="*/ 79928 h 586136"/>
              <a:gd name="connsiteX20" fmla="*/ 227673 w 587346"/>
              <a:gd name="connsiteY20" fmla="*/ 8477 h 586136"/>
              <a:gd name="connsiteX21" fmla="*/ 236149 w 587346"/>
              <a:gd name="connsiteY21" fmla="*/ 0 h 586136"/>
              <a:gd name="connsiteX22" fmla="*/ 242205 w 587346"/>
              <a:gd name="connsiteY22" fmla="*/ 0 h 586136"/>
              <a:gd name="connsiteX23" fmla="*/ 250682 w 587346"/>
              <a:gd name="connsiteY23" fmla="*/ 8477 h 586136"/>
              <a:gd name="connsiteX24" fmla="*/ 250682 w 587346"/>
              <a:gd name="connsiteY24" fmla="*/ 79928 h 586136"/>
              <a:gd name="connsiteX25" fmla="*/ 282168 w 587346"/>
              <a:gd name="connsiteY25" fmla="*/ 79928 h 586136"/>
              <a:gd name="connsiteX26" fmla="*/ 282168 w 587346"/>
              <a:gd name="connsiteY26" fmla="*/ 8477 h 586136"/>
              <a:gd name="connsiteX27" fmla="*/ 290646 w 587346"/>
              <a:gd name="connsiteY27" fmla="*/ 0 h 586136"/>
              <a:gd name="connsiteX28" fmla="*/ 296700 w 587346"/>
              <a:gd name="connsiteY28" fmla="*/ 0 h 586136"/>
              <a:gd name="connsiteX29" fmla="*/ 305178 w 587346"/>
              <a:gd name="connsiteY29" fmla="*/ 8477 h 586136"/>
              <a:gd name="connsiteX30" fmla="*/ 305178 w 587346"/>
              <a:gd name="connsiteY30" fmla="*/ 79928 h 586136"/>
              <a:gd name="connsiteX31" fmla="*/ 336665 w 587346"/>
              <a:gd name="connsiteY31" fmla="*/ 79928 h 586136"/>
              <a:gd name="connsiteX32" fmla="*/ 336665 w 587346"/>
              <a:gd name="connsiteY32" fmla="*/ 8477 h 586136"/>
              <a:gd name="connsiteX33" fmla="*/ 345141 w 587346"/>
              <a:gd name="connsiteY33" fmla="*/ 0 h 586136"/>
              <a:gd name="connsiteX34" fmla="*/ 351197 w 587346"/>
              <a:gd name="connsiteY34" fmla="*/ 0 h 586136"/>
              <a:gd name="connsiteX35" fmla="*/ 360885 w 587346"/>
              <a:gd name="connsiteY35" fmla="*/ 8477 h 586136"/>
              <a:gd name="connsiteX36" fmla="*/ 360885 w 587346"/>
              <a:gd name="connsiteY36" fmla="*/ 79928 h 586136"/>
              <a:gd name="connsiteX37" fmla="*/ 392372 w 587346"/>
              <a:gd name="connsiteY37" fmla="*/ 79928 h 586136"/>
              <a:gd name="connsiteX38" fmla="*/ 392372 w 587346"/>
              <a:gd name="connsiteY38" fmla="*/ 8477 h 586136"/>
              <a:gd name="connsiteX39" fmla="*/ 400849 w 587346"/>
              <a:gd name="connsiteY39" fmla="*/ 0 h 586136"/>
              <a:gd name="connsiteX40" fmla="*/ 406904 w 587346"/>
              <a:gd name="connsiteY40" fmla="*/ 0 h 586136"/>
              <a:gd name="connsiteX41" fmla="*/ 415381 w 587346"/>
              <a:gd name="connsiteY41" fmla="*/ 8477 h 586136"/>
              <a:gd name="connsiteX42" fmla="*/ 415381 w 587346"/>
              <a:gd name="connsiteY42" fmla="*/ 79928 h 586136"/>
              <a:gd name="connsiteX43" fmla="*/ 489254 w 587346"/>
              <a:gd name="connsiteY43" fmla="*/ 79928 h 586136"/>
              <a:gd name="connsiteX44" fmla="*/ 519529 w 587346"/>
              <a:gd name="connsiteY44" fmla="*/ 110203 h 586136"/>
              <a:gd name="connsiteX45" fmla="*/ 519529 w 587346"/>
              <a:gd name="connsiteY45" fmla="*/ 171966 h 586136"/>
              <a:gd name="connsiteX46" fmla="*/ 578870 w 587346"/>
              <a:gd name="connsiteY46" fmla="*/ 171966 h 586136"/>
              <a:gd name="connsiteX47" fmla="*/ 587346 w 587346"/>
              <a:gd name="connsiteY47" fmla="*/ 180442 h 586136"/>
              <a:gd name="connsiteX48" fmla="*/ 587346 w 587346"/>
              <a:gd name="connsiteY48" fmla="*/ 186498 h 586136"/>
              <a:gd name="connsiteX49" fmla="*/ 578870 w 587346"/>
              <a:gd name="connsiteY49" fmla="*/ 194974 h 586136"/>
              <a:gd name="connsiteX50" fmla="*/ 578870 w 587346"/>
              <a:gd name="connsiteY50" fmla="*/ 196186 h 586136"/>
              <a:gd name="connsiteX51" fmla="*/ 518318 w 587346"/>
              <a:gd name="connsiteY51" fmla="*/ 196186 h 586136"/>
              <a:gd name="connsiteX52" fmla="*/ 518318 w 587346"/>
              <a:gd name="connsiteY52" fmla="*/ 227673 h 586136"/>
              <a:gd name="connsiteX53" fmla="*/ 577658 w 587346"/>
              <a:gd name="connsiteY53" fmla="*/ 227673 h 586136"/>
              <a:gd name="connsiteX54" fmla="*/ 586136 w 587346"/>
              <a:gd name="connsiteY54" fmla="*/ 236149 h 586136"/>
              <a:gd name="connsiteX55" fmla="*/ 586136 w 587346"/>
              <a:gd name="connsiteY55" fmla="*/ 242205 h 586136"/>
              <a:gd name="connsiteX56" fmla="*/ 577658 w 587346"/>
              <a:gd name="connsiteY56" fmla="*/ 250682 h 586136"/>
              <a:gd name="connsiteX57" fmla="*/ 518318 w 587346"/>
              <a:gd name="connsiteY57" fmla="*/ 250682 h 586136"/>
              <a:gd name="connsiteX58" fmla="*/ 518318 w 587346"/>
              <a:gd name="connsiteY58" fmla="*/ 282168 h 586136"/>
              <a:gd name="connsiteX59" fmla="*/ 577658 w 587346"/>
              <a:gd name="connsiteY59" fmla="*/ 282168 h 586136"/>
              <a:gd name="connsiteX60" fmla="*/ 586136 w 587346"/>
              <a:gd name="connsiteY60" fmla="*/ 290646 h 586136"/>
              <a:gd name="connsiteX61" fmla="*/ 586136 w 587346"/>
              <a:gd name="connsiteY61" fmla="*/ 296700 h 586136"/>
              <a:gd name="connsiteX62" fmla="*/ 577658 w 587346"/>
              <a:gd name="connsiteY62" fmla="*/ 305178 h 586136"/>
              <a:gd name="connsiteX63" fmla="*/ 518318 w 587346"/>
              <a:gd name="connsiteY63" fmla="*/ 305178 h 586136"/>
              <a:gd name="connsiteX64" fmla="*/ 518318 w 587346"/>
              <a:gd name="connsiteY64" fmla="*/ 336665 h 586136"/>
              <a:gd name="connsiteX65" fmla="*/ 577658 w 587346"/>
              <a:gd name="connsiteY65" fmla="*/ 336665 h 586136"/>
              <a:gd name="connsiteX66" fmla="*/ 586136 w 587346"/>
              <a:gd name="connsiteY66" fmla="*/ 345141 h 586136"/>
              <a:gd name="connsiteX67" fmla="*/ 586136 w 587346"/>
              <a:gd name="connsiteY67" fmla="*/ 351197 h 586136"/>
              <a:gd name="connsiteX68" fmla="*/ 577658 w 587346"/>
              <a:gd name="connsiteY68" fmla="*/ 359674 h 586136"/>
              <a:gd name="connsiteX69" fmla="*/ 518318 w 587346"/>
              <a:gd name="connsiteY69" fmla="*/ 359674 h 586136"/>
              <a:gd name="connsiteX70" fmla="*/ 518318 w 587346"/>
              <a:gd name="connsiteY70" fmla="*/ 391160 h 586136"/>
              <a:gd name="connsiteX71" fmla="*/ 577658 w 587346"/>
              <a:gd name="connsiteY71" fmla="*/ 391160 h 586136"/>
              <a:gd name="connsiteX72" fmla="*/ 586136 w 587346"/>
              <a:gd name="connsiteY72" fmla="*/ 399638 h 586136"/>
              <a:gd name="connsiteX73" fmla="*/ 586136 w 587346"/>
              <a:gd name="connsiteY73" fmla="*/ 405693 h 586136"/>
              <a:gd name="connsiteX74" fmla="*/ 577658 w 587346"/>
              <a:gd name="connsiteY74" fmla="*/ 414170 h 586136"/>
              <a:gd name="connsiteX75" fmla="*/ 518318 w 587346"/>
              <a:gd name="connsiteY75" fmla="*/ 414170 h 586136"/>
              <a:gd name="connsiteX76" fmla="*/ 518318 w 587346"/>
              <a:gd name="connsiteY76" fmla="*/ 474722 h 586136"/>
              <a:gd name="connsiteX77" fmla="*/ 488042 w 587346"/>
              <a:gd name="connsiteY77" fmla="*/ 504997 h 586136"/>
              <a:gd name="connsiteX78" fmla="*/ 414170 w 587346"/>
              <a:gd name="connsiteY78" fmla="*/ 504997 h 586136"/>
              <a:gd name="connsiteX79" fmla="*/ 414170 w 587346"/>
              <a:gd name="connsiteY79" fmla="*/ 577658 h 586136"/>
              <a:gd name="connsiteX80" fmla="*/ 405693 w 587346"/>
              <a:gd name="connsiteY80" fmla="*/ 586136 h 586136"/>
              <a:gd name="connsiteX81" fmla="*/ 399638 w 587346"/>
              <a:gd name="connsiteY81" fmla="*/ 586136 h 586136"/>
              <a:gd name="connsiteX82" fmla="*/ 391160 w 587346"/>
              <a:gd name="connsiteY82" fmla="*/ 577658 h 586136"/>
              <a:gd name="connsiteX83" fmla="*/ 391160 w 587346"/>
              <a:gd name="connsiteY83" fmla="*/ 504997 h 586136"/>
              <a:gd name="connsiteX84" fmla="*/ 359674 w 587346"/>
              <a:gd name="connsiteY84" fmla="*/ 504997 h 586136"/>
              <a:gd name="connsiteX85" fmla="*/ 359674 w 587346"/>
              <a:gd name="connsiteY85" fmla="*/ 577658 h 586136"/>
              <a:gd name="connsiteX86" fmla="*/ 351197 w 587346"/>
              <a:gd name="connsiteY86" fmla="*/ 586136 h 586136"/>
              <a:gd name="connsiteX87" fmla="*/ 343931 w 587346"/>
              <a:gd name="connsiteY87" fmla="*/ 586136 h 586136"/>
              <a:gd name="connsiteX88" fmla="*/ 335453 w 587346"/>
              <a:gd name="connsiteY88" fmla="*/ 577658 h 586136"/>
              <a:gd name="connsiteX89" fmla="*/ 335453 w 587346"/>
              <a:gd name="connsiteY89" fmla="*/ 504997 h 586136"/>
              <a:gd name="connsiteX90" fmla="*/ 303967 w 587346"/>
              <a:gd name="connsiteY90" fmla="*/ 504997 h 586136"/>
              <a:gd name="connsiteX91" fmla="*/ 303967 w 587346"/>
              <a:gd name="connsiteY91" fmla="*/ 577658 h 586136"/>
              <a:gd name="connsiteX92" fmla="*/ 295490 w 587346"/>
              <a:gd name="connsiteY92" fmla="*/ 586136 h 586136"/>
              <a:gd name="connsiteX93" fmla="*/ 289434 w 587346"/>
              <a:gd name="connsiteY93" fmla="*/ 586136 h 586136"/>
              <a:gd name="connsiteX94" fmla="*/ 280958 w 587346"/>
              <a:gd name="connsiteY94" fmla="*/ 577658 h 586136"/>
              <a:gd name="connsiteX95" fmla="*/ 280958 w 587346"/>
              <a:gd name="connsiteY95" fmla="*/ 504997 h 586136"/>
              <a:gd name="connsiteX96" fmla="*/ 249471 w 587346"/>
              <a:gd name="connsiteY96" fmla="*/ 504997 h 586136"/>
              <a:gd name="connsiteX97" fmla="*/ 249471 w 587346"/>
              <a:gd name="connsiteY97" fmla="*/ 577658 h 586136"/>
              <a:gd name="connsiteX98" fmla="*/ 240993 w 587346"/>
              <a:gd name="connsiteY98" fmla="*/ 586136 h 586136"/>
              <a:gd name="connsiteX99" fmla="*/ 234939 w 587346"/>
              <a:gd name="connsiteY99" fmla="*/ 586136 h 586136"/>
              <a:gd name="connsiteX100" fmla="*/ 226461 w 587346"/>
              <a:gd name="connsiteY100" fmla="*/ 577658 h 586136"/>
              <a:gd name="connsiteX101" fmla="*/ 226461 w 587346"/>
              <a:gd name="connsiteY101" fmla="*/ 504997 h 586136"/>
              <a:gd name="connsiteX102" fmla="*/ 194974 w 587346"/>
              <a:gd name="connsiteY102" fmla="*/ 504997 h 586136"/>
              <a:gd name="connsiteX103" fmla="*/ 194974 w 587346"/>
              <a:gd name="connsiteY103" fmla="*/ 577658 h 586136"/>
              <a:gd name="connsiteX104" fmla="*/ 186498 w 587346"/>
              <a:gd name="connsiteY104" fmla="*/ 586136 h 586136"/>
              <a:gd name="connsiteX105" fmla="*/ 180442 w 587346"/>
              <a:gd name="connsiteY105" fmla="*/ 586136 h 586136"/>
              <a:gd name="connsiteX106" fmla="*/ 171966 w 587346"/>
              <a:gd name="connsiteY106" fmla="*/ 577658 h 586136"/>
              <a:gd name="connsiteX107" fmla="*/ 171966 w 587346"/>
              <a:gd name="connsiteY107" fmla="*/ 504997 h 586136"/>
              <a:gd name="connsiteX108" fmla="*/ 102937 w 587346"/>
              <a:gd name="connsiteY108" fmla="*/ 504997 h 586136"/>
              <a:gd name="connsiteX109" fmla="*/ 72662 w 587346"/>
              <a:gd name="connsiteY109" fmla="*/ 474722 h 586136"/>
              <a:gd name="connsiteX110" fmla="*/ 72662 w 587346"/>
              <a:gd name="connsiteY110" fmla="*/ 414170 h 586136"/>
              <a:gd name="connsiteX111" fmla="*/ 8477 w 587346"/>
              <a:gd name="connsiteY111" fmla="*/ 414170 h 586136"/>
              <a:gd name="connsiteX112" fmla="*/ 0 w 587346"/>
              <a:gd name="connsiteY112" fmla="*/ 405693 h 586136"/>
              <a:gd name="connsiteX113" fmla="*/ 0 w 587346"/>
              <a:gd name="connsiteY113" fmla="*/ 399638 h 586136"/>
              <a:gd name="connsiteX114" fmla="*/ 8477 w 587346"/>
              <a:gd name="connsiteY114" fmla="*/ 391160 h 586136"/>
              <a:gd name="connsiteX115" fmla="*/ 72662 w 587346"/>
              <a:gd name="connsiteY115" fmla="*/ 391160 h 586136"/>
              <a:gd name="connsiteX116" fmla="*/ 72662 w 587346"/>
              <a:gd name="connsiteY116" fmla="*/ 359674 h 586136"/>
              <a:gd name="connsiteX117" fmla="*/ 8477 w 587346"/>
              <a:gd name="connsiteY117" fmla="*/ 359674 h 586136"/>
              <a:gd name="connsiteX118" fmla="*/ 0 w 587346"/>
              <a:gd name="connsiteY118" fmla="*/ 351197 h 586136"/>
              <a:gd name="connsiteX119" fmla="*/ 0 w 587346"/>
              <a:gd name="connsiteY119" fmla="*/ 345141 h 586136"/>
              <a:gd name="connsiteX120" fmla="*/ 8477 w 587346"/>
              <a:gd name="connsiteY120" fmla="*/ 336665 h 586136"/>
              <a:gd name="connsiteX121" fmla="*/ 72662 w 587346"/>
              <a:gd name="connsiteY121" fmla="*/ 336665 h 586136"/>
              <a:gd name="connsiteX122" fmla="*/ 72662 w 587346"/>
              <a:gd name="connsiteY122" fmla="*/ 305178 h 586136"/>
              <a:gd name="connsiteX123" fmla="*/ 8477 w 587346"/>
              <a:gd name="connsiteY123" fmla="*/ 305178 h 586136"/>
              <a:gd name="connsiteX124" fmla="*/ 0 w 587346"/>
              <a:gd name="connsiteY124" fmla="*/ 296700 h 586136"/>
              <a:gd name="connsiteX125" fmla="*/ 0 w 587346"/>
              <a:gd name="connsiteY125" fmla="*/ 290646 h 586136"/>
              <a:gd name="connsiteX126" fmla="*/ 8477 w 587346"/>
              <a:gd name="connsiteY126" fmla="*/ 280958 h 586136"/>
              <a:gd name="connsiteX127" fmla="*/ 72662 w 587346"/>
              <a:gd name="connsiteY127" fmla="*/ 280958 h 586136"/>
              <a:gd name="connsiteX128" fmla="*/ 72662 w 587346"/>
              <a:gd name="connsiteY128" fmla="*/ 249471 h 586136"/>
              <a:gd name="connsiteX129" fmla="*/ 8477 w 587346"/>
              <a:gd name="connsiteY129" fmla="*/ 249471 h 586136"/>
              <a:gd name="connsiteX130" fmla="*/ 0 w 587346"/>
              <a:gd name="connsiteY130" fmla="*/ 240993 h 586136"/>
              <a:gd name="connsiteX131" fmla="*/ 0 w 587346"/>
              <a:gd name="connsiteY131" fmla="*/ 234939 h 586136"/>
              <a:gd name="connsiteX132" fmla="*/ 8477 w 587346"/>
              <a:gd name="connsiteY132" fmla="*/ 226461 h 586136"/>
              <a:gd name="connsiteX133" fmla="*/ 72662 w 587346"/>
              <a:gd name="connsiteY133" fmla="*/ 226461 h 586136"/>
              <a:gd name="connsiteX134" fmla="*/ 72662 w 587346"/>
              <a:gd name="connsiteY134" fmla="*/ 194974 h 586136"/>
              <a:gd name="connsiteX135" fmla="*/ 8477 w 587346"/>
              <a:gd name="connsiteY135" fmla="*/ 194974 h 586136"/>
              <a:gd name="connsiteX136" fmla="*/ 0 w 587346"/>
              <a:gd name="connsiteY136" fmla="*/ 186498 h 586136"/>
              <a:gd name="connsiteX137" fmla="*/ 0 w 587346"/>
              <a:gd name="connsiteY137" fmla="*/ 180442 h 586136"/>
              <a:gd name="connsiteX138" fmla="*/ 8477 w 587346"/>
              <a:gd name="connsiteY138" fmla="*/ 171966 h 586136"/>
              <a:gd name="connsiteX139" fmla="*/ 72662 w 587346"/>
              <a:gd name="connsiteY139" fmla="*/ 171966 h 586136"/>
              <a:gd name="connsiteX140" fmla="*/ 72662 w 587346"/>
              <a:gd name="connsiteY140" fmla="*/ 110203 h 586136"/>
              <a:gd name="connsiteX141" fmla="*/ 102937 w 587346"/>
              <a:gd name="connsiteY141" fmla="*/ 79928 h 586136"/>
              <a:gd name="connsiteX142" fmla="*/ 173176 w 587346"/>
              <a:gd name="connsiteY142" fmla="*/ 79928 h 586136"/>
              <a:gd name="connsiteX143" fmla="*/ 173176 w 587346"/>
              <a:gd name="connsiteY143" fmla="*/ 8477 h 586136"/>
              <a:gd name="connsiteX144" fmla="*/ 181654 w 587346"/>
              <a:gd name="connsiteY144" fmla="*/ 0 h 5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7346" h="586136">
                <a:moveTo>
                  <a:pt x="239594" y="254248"/>
                </a:moveTo>
                <a:lnTo>
                  <a:pt x="260365" y="321898"/>
                </a:lnTo>
                <a:lnTo>
                  <a:pt x="219039" y="321898"/>
                </a:lnTo>
                <a:close/>
                <a:moveTo>
                  <a:pt x="364429" y="205470"/>
                </a:moveTo>
                <a:lnTo>
                  <a:pt x="364429" y="393654"/>
                </a:lnTo>
                <a:lnTo>
                  <a:pt x="422707" y="393654"/>
                </a:lnTo>
                <a:lnTo>
                  <a:pt x="422707" y="205470"/>
                </a:lnTo>
                <a:close/>
                <a:moveTo>
                  <a:pt x="208593" y="205470"/>
                </a:moveTo>
                <a:lnTo>
                  <a:pt x="137864" y="393654"/>
                </a:lnTo>
                <a:lnTo>
                  <a:pt x="197237" y="393654"/>
                </a:lnTo>
                <a:lnTo>
                  <a:pt x="206410" y="362589"/>
                </a:lnTo>
                <a:lnTo>
                  <a:pt x="272427" y="362589"/>
                </a:lnTo>
                <a:lnTo>
                  <a:pt x="281842" y="393654"/>
                </a:lnTo>
                <a:lnTo>
                  <a:pt x="342735" y="393654"/>
                </a:lnTo>
                <a:lnTo>
                  <a:pt x="272022" y="205470"/>
                </a:lnTo>
                <a:close/>
                <a:moveTo>
                  <a:pt x="181654" y="0"/>
                </a:moveTo>
                <a:lnTo>
                  <a:pt x="187708" y="0"/>
                </a:lnTo>
                <a:cubicBezTo>
                  <a:pt x="192552" y="0"/>
                  <a:pt x="196186" y="3633"/>
                  <a:pt x="196186" y="8477"/>
                </a:cubicBezTo>
                <a:lnTo>
                  <a:pt x="196186" y="79928"/>
                </a:lnTo>
                <a:lnTo>
                  <a:pt x="227673" y="79928"/>
                </a:lnTo>
                <a:lnTo>
                  <a:pt x="227673" y="8477"/>
                </a:lnTo>
                <a:cubicBezTo>
                  <a:pt x="227673" y="3633"/>
                  <a:pt x="231305" y="0"/>
                  <a:pt x="236149" y="0"/>
                </a:cubicBezTo>
                <a:lnTo>
                  <a:pt x="242205" y="0"/>
                </a:lnTo>
                <a:cubicBezTo>
                  <a:pt x="247049" y="0"/>
                  <a:pt x="250682" y="3633"/>
                  <a:pt x="250682" y="8477"/>
                </a:cubicBezTo>
                <a:lnTo>
                  <a:pt x="250682" y="79928"/>
                </a:lnTo>
                <a:lnTo>
                  <a:pt x="282168" y="79928"/>
                </a:lnTo>
                <a:lnTo>
                  <a:pt x="282168" y="8477"/>
                </a:lnTo>
                <a:cubicBezTo>
                  <a:pt x="282168" y="3633"/>
                  <a:pt x="285802" y="0"/>
                  <a:pt x="290646" y="0"/>
                </a:cubicBezTo>
                <a:lnTo>
                  <a:pt x="296700" y="0"/>
                </a:lnTo>
                <a:cubicBezTo>
                  <a:pt x="301545" y="0"/>
                  <a:pt x="305178" y="3633"/>
                  <a:pt x="305178" y="8477"/>
                </a:cubicBezTo>
                <a:lnTo>
                  <a:pt x="305178" y="79928"/>
                </a:lnTo>
                <a:lnTo>
                  <a:pt x="336665" y="79928"/>
                </a:lnTo>
                <a:lnTo>
                  <a:pt x="336665" y="8477"/>
                </a:lnTo>
                <a:cubicBezTo>
                  <a:pt x="336665" y="3633"/>
                  <a:pt x="340297" y="0"/>
                  <a:pt x="345141" y="0"/>
                </a:cubicBezTo>
                <a:lnTo>
                  <a:pt x="351197" y="0"/>
                </a:lnTo>
                <a:cubicBezTo>
                  <a:pt x="356041" y="0"/>
                  <a:pt x="360885" y="3633"/>
                  <a:pt x="360885" y="8477"/>
                </a:cubicBezTo>
                <a:lnTo>
                  <a:pt x="360885" y="79928"/>
                </a:lnTo>
                <a:lnTo>
                  <a:pt x="392372" y="79928"/>
                </a:lnTo>
                <a:lnTo>
                  <a:pt x="392372" y="8477"/>
                </a:lnTo>
                <a:cubicBezTo>
                  <a:pt x="392372" y="3633"/>
                  <a:pt x="396004" y="0"/>
                  <a:pt x="400849" y="0"/>
                </a:cubicBezTo>
                <a:lnTo>
                  <a:pt x="406904" y="0"/>
                </a:lnTo>
                <a:cubicBezTo>
                  <a:pt x="411748" y="0"/>
                  <a:pt x="415381" y="3633"/>
                  <a:pt x="415381" y="8477"/>
                </a:cubicBezTo>
                <a:lnTo>
                  <a:pt x="415381" y="79928"/>
                </a:lnTo>
                <a:lnTo>
                  <a:pt x="489254" y="79928"/>
                </a:lnTo>
                <a:cubicBezTo>
                  <a:pt x="506208" y="79928"/>
                  <a:pt x="519529" y="93248"/>
                  <a:pt x="519529" y="110203"/>
                </a:cubicBezTo>
                <a:lnTo>
                  <a:pt x="519529" y="171966"/>
                </a:lnTo>
                <a:lnTo>
                  <a:pt x="578870" y="171966"/>
                </a:lnTo>
                <a:cubicBezTo>
                  <a:pt x="583714" y="171966"/>
                  <a:pt x="587346" y="175598"/>
                  <a:pt x="587346" y="180442"/>
                </a:cubicBezTo>
                <a:lnTo>
                  <a:pt x="587346" y="186498"/>
                </a:lnTo>
                <a:cubicBezTo>
                  <a:pt x="587346" y="191342"/>
                  <a:pt x="583714" y="194974"/>
                  <a:pt x="578870" y="194974"/>
                </a:cubicBezTo>
                <a:lnTo>
                  <a:pt x="578870" y="196186"/>
                </a:lnTo>
                <a:lnTo>
                  <a:pt x="518318" y="196186"/>
                </a:lnTo>
                <a:lnTo>
                  <a:pt x="518318" y="227673"/>
                </a:lnTo>
                <a:lnTo>
                  <a:pt x="577658" y="227673"/>
                </a:lnTo>
                <a:cubicBezTo>
                  <a:pt x="582502" y="227673"/>
                  <a:pt x="586136" y="231305"/>
                  <a:pt x="586136" y="236149"/>
                </a:cubicBezTo>
                <a:lnTo>
                  <a:pt x="586136" y="242205"/>
                </a:lnTo>
                <a:cubicBezTo>
                  <a:pt x="586136" y="247049"/>
                  <a:pt x="582502" y="250682"/>
                  <a:pt x="577658" y="250682"/>
                </a:cubicBezTo>
                <a:lnTo>
                  <a:pt x="518318" y="250682"/>
                </a:lnTo>
                <a:lnTo>
                  <a:pt x="518318" y="282168"/>
                </a:lnTo>
                <a:lnTo>
                  <a:pt x="577658" y="282168"/>
                </a:lnTo>
                <a:cubicBezTo>
                  <a:pt x="582502" y="282168"/>
                  <a:pt x="586136" y="285802"/>
                  <a:pt x="586136" y="290646"/>
                </a:cubicBezTo>
                <a:lnTo>
                  <a:pt x="586136" y="296700"/>
                </a:lnTo>
                <a:cubicBezTo>
                  <a:pt x="586136" y="301545"/>
                  <a:pt x="582502" y="305178"/>
                  <a:pt x="577658" y="305178"/>
                </a:cubicBezTo>
                <a:lnTo>
                  <a:pt x="518318" y="305178"/>
                </a:lnTo>
                <a:lnTo>
                  <a:pt x="518318" y="336665"/>
                </a:lnTo>
                <a:lnTo>
                  <a:pt x="577658" y="336665"/>
                </a:lnTo>
                <a:cubicBezTo>
                  <a:pt x="582502" y="336665"/>
                  <a:pt x="586136" y="340297"/>
                  <a:pt x="586136" y="345141"/>
                </a:cubicBezTo>
                <a:lnTo>
                  <a:pt x="586136" y="351197"/>
                </a:lnTo>
                <a:cubicBezTo>
                  <a:pt x="586136" y="356041"/>
                  <a:pt x="582502" y="359674"/>
                  <a:pt x="577658" y="359674"/>
                </a:cubicBezTo>
                <a:lnTo>
                  <a:pt x="518318" y="359674"/>
                </a:lnTo>
                <a:lnTo>
                  <a:pt x="518318" y="391160"/>
                </a:lnTo>
                <a:lnTo>
                  <a:pt x="577658" y="391160"/>
                </a:lnTo>
                <a:cubicBezTo>
                  <a:pt x="582502" y="391160"/>
                  <a:pt x="586136" y="394794"/>
                  <a:pt x="586136" y="399638"/>
                </a:cubicBezTo>
                <a:lnTo>
                  <a:pt x="586136" y="405693"/>
                </a:lnTo>
                <a:cubicBezTo>
                  <a:pt x="586136" y="410537"/>
                  <a:pt x="582502" y="414170"/>
                  <a:pt x="577658" y="414170"/>
                </a:cubicBezTo>
                <a:lnTo>
                  <a:pt x="518318" y="414170"/>
                </a:lnTo>
                <a:lnTo>
                  <a:pt x="518318" y="474722"/>
                </a:lnTo>
                <a:cubicBezTo>
                  <a:pt x="518318" y="491676"/>
                  <a:pt x="504997" y="504997"/>
                  <a:pt x="488042" y="504997"/>
                </a:cubicBezTo>
                <a:lnTo>
                  <a:pt x="414170" y="504997"/>
                </a:lnTo>
                <a:lnTo>
                  <a:pt x="414170" y="577658"/>
                </a:lnTo>
                <a:cubicBezTo>
                  <a:pt x="414170" y="582502"/>
                  <a:pt x="410537" y="586136"/>
                  <a:pt x="405693" y="586136"/>
                </a:cubicBezTo>
                <a:lnTo>
                  <a:pt x="399638" y="586136"/>
                </a:lnTo>
                <a:cubicBezTo>
                  <a:pt x="394794" y="586136"/>
                  <a:pt x="391160" y="582502"/>
                  <a:pt x="391160" y="577658"/>
                </a:cubicBezTo>
                <a:lnTo>
                  <a:pt x="391160" y="504997"/>
                </a:lnTo>
                <a:lnTo>
                  <a:pt x="359674" y="504997"/>
                </a:lnTo>
                <a:lnTo>
                  <a:pt x="359674" y="577658"/>
                </a:lnTo>
                <a:cubicBezTo>
                  <a:pt x="359674" y="582502"/>
                  <a:pt x="356041" y="586136"/>
                  <a:pt x="351197" y="586136"/>
                </a:cubicBezTo>
                <a:lnTo>
                  <a:pt x="343931" y="586136"/>
                </a:lnTo>
                <a:cubicBezTo>
                  <a:pt x="339087" y="586136"/>
                  <a:pt x="335453" y="582502"/>
                  <a:pt x="335453" y="577658"/>
                </a:cubicBezTo>
                <a:lnTo>
                  <a:pt x="335453" y="504997"/>
                </a:lnTo>
                <a:lnTo>
                  <a:pt x="303967" y="504997"/>
                </a:lnTo>
                <a:lnTo>
                  <a:pt x="303967" y="577658"/>
                </a:lnTo>
                <a:cubicBezTo>
                  <a:pt x="303967" y="582502"/>
                  <a:pt x="300334" y="586136"/>
                  <a:pt x="295490" y="586136"/>
                </a:cubicBezTo>
                <a:lnTo>
                  <a:pt x="289434" y="586136"/>
                </a:lnTo>
                <a:cubicBezTo>
                  <a:pt x="284590" y="586136"/>
                  <a:pt x="280958" y="582502"/>
                  <a:pt x="280958" y="577658"/>
                </a:cubicBezTo>
                <a:lnTo>
                  <a:pt x="280958" y="504997"/>
                </a:lnTo>
                <a:lnTo>
                  <a:pt x="249471" y="504997"/>
                </a:lnTo>
                <a:lnTo>
                  <a:pt x="249471" y="577658"/>
                </a:lnTo>
                <a:cubicBezTo>
                  <a:pt x="249471" y="582502"/>
                  <a:pt x="245837" y="586136"/>
                  <a:pt x="240993" y="586136"/>
                </a:cubicBezTo>
                <a:lnTo>
                  <a:pt x="234939" y="586136"/>
                </a:lnTo>
                <a:cubicBezTo>
                  <a:pt x="230095" y="586136"/>
                  <a:pt x="226461" y="582502"/>
                  <a:pt x="226461" y="577658"/>
                </a:cubicBezTo>
                <a:lnTo>
                  <a:pt x="226461" y="504997"/>
                </a:lnTo>
                <a:lnTo>
                  <a:pt x="194974" y="504997"/>
                </a:lnTo>
                <a:lnTo>
                  <a:pt x="194974" y="577658"/>
                </a:lnTo>
                <a:cubicBezTo>
                  <a:pt x="194974" y="582502"/>
                  <a:pt x="191342" y="586136"/>
                  <a:pt x="186498" y="586136"/>
                </a:cubicBezTo>
                <a:lnTo>
                  <a:pt x="180442" y="586136"/>
                </a:lnTo>
                <a:cubicBezTo>
                  <a:pt x="175598" y="586136"/>
                  <a:pt x="171966" y="582502"/>
                  <a:pt x="171966" y="577658"/>
                </a:cubicBezTo>
                <a:lnTo>
                  <a:pt x="171966" y="504997"/>
                </a:lnTo>
                <a:lnTo>
                  <a:pt x="102937" y="504997"/>
                </a:lnTo>
                <a:cubicBezTo>
                  <a:pt x="85982" y="504997"/>
                  <a:pt x="72662" y="491676"/>
                  <a:pt x="72662" y="474722"/>
                </a:cubicBezTo>
                <a:lnTo>
                  <a:pt x="72662" y="414170"/>
                </a:lnTo>
                <a:lnTo>
                  <a:pt x="8477" y="414170"/>
                </a:lnTo>
                <a:cubicBezTo>
                  <a:pt x="3633" y="414170"/>
                  <a:pt x="0" y="410537"/>
                  <a:pt x="0" y="405693"/>
                </a:cubicBezTo>
                <a:lnTo>
                  <a:pt x="0" y="399638"/>
                </a:lnTo>
                <a:cubicBezTo>
                  <a:pt x="0" y="394794"/>
                  <a:pt x="3633" y="391160"/>
                  <a:pt x="8477" y="391160"/>
                </a:cubicBezTo>
                <a:lnTo>
                  <a:pt x="72662" y="391160"/>
                </a:lnTo>
                <a:lnTo>
                  <a:pt x="72662" y="359674"/>
                </a:lnTo>
                <a:lnTo>
                  <a:pt x="8477" y="359674"/>
                </a:lnTo>
                <a:cubicBezTo>
                  <a:pt x="3633" y="359674"/>
                  <a:pt x="0" y="356041"/>
                  <a:pt x="0" y="351197"/>
                </a:cubicBezTo>
                <a:lnTo>
                  <a:pt x="0" y="345141"/>
                </a:lnTo>
                <a:cubicBezTo>
                  <a:pt x="0" y="340297"/>
                  <a:pt x="3633" y="336665"/>
                  <a:pt x="8477" y="336665"/>
                </a:cubicBezTo>
                <a:lnTo>
                  <a:pt x="72662" y="336665"/>
                </a:lnTo>
                <a:lnTo>
                  <a:pt x="72662" y="305178"/>
                </a:lnTo>
                <a:lnTo>
                  <a:pt x="8477" y="305178"/>
                </a:lnTo>
                <a:cubicBezTo>
                  <a:pt x="3633" y="305178"/>
                  <a:pt x="0" y="301545"/>
                  <a:pt x="0" y="296700"/>
                </a:cubicBezTo>
                <a:lnTo>
                  <a:pt x="0" y="290646"/>
                </a:lnTo>
                <a:cubicBezTo>
                  <a:pt x="0" y="285802"/>
                  <a:pt x="3633" y="282168"/>
                  <a:pt x="8477" y="280958"/>
                </a:cubicBezTo>
                <a:lnTo>
                  <a:pt x="72662" y="280958"/>
                </a:lnTo>
                <a:lnTo>
                  <a:pt x="72662" y="249471"/>
                </a:lnTo>
                <a:lnTo>
                  <a:pt x="8477" y="249471"/>
                </a:lnTo>
                <a:cubicBezTo>
                  <a:pt x="3633" y="249471"/>
                  <a:pt x="0" y="245837"/>
                  <a:pt x="0" y="240993"/>
                </a:cubicBezTo>
                <a:lnTo>
                  <a:pt x="0" y="234939"/>
                </a:lnTo>
                <a:cubicBezTo>
                  <a:pt x="0" y="230095"/>
                  <a:pt x="3633" y="226461"/>
                  <a:pt x="8477" y="226461"/>
                </a:cubicBezTo>
                <a:lnTo>
                  <a:pt x="72662" y="226461"/>
                </a:lnTo>
                <a:lnTo>
                  <a:pt x="72662" y="194974"/>
                </a:lnTo>
                <a:lnTo>
                  <a:pt x="8477" y="194974"/>
                </a:lnTo>
                <a:cubicBezTo>
                  <a:pt x="3633" y="194974"/>
                  <a:pt x="0" y="191342"/>
                  <a:pt x="0" y="186498"/>
                </a:cubicBezTo>
                <a:lnTo>
                  <a:pt x="0" y="180442"/>
                </a:lnTo>
                <a:cubicBezTo>
                  <a:pt x="0" y="175598"/>
                  <a:pt x="3633" y="171966"/>
                  <a:pt x="8477" y="171966"/>
                </a:cubicBezTo>
                <a:lnTo>
                  <a:pt x="72662" y="171966"/>
                </a:lnTo>
                <a:lnTo>
                  <a:pt x="72662" y="110203"/>
                </a:lnTo>
                <a:cubicBezTo>
                  <a:pt x="72662" y="94460"/>
                  <a:pt x="85982" y="79928"/>
                  <a:pt x="102937" y="79928"/>
                </a:cubicBezTo>
                <a:lnTo>
                  <a:pt x="173176" y="79928"/>
                </a:lnTo>
                <a:lnTo>
                  <a:pt x="173176" y="8477"/>
                </a:lnTo>
                <a:cubicBezTo>
                  <a:pt x="173176" y="3633"/>
                  <a:pt x="176810" y="0"/>
                  <a:pt x="1816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A90C9410-611D-4080-82B0-94F8976DEDE5}"/>
              </a:ext>
            </a:extLst>
          </p:cNvPr>
          <p:cNvGrpSpPr/>
          <p:nvPr/>
        </p:nvGrpSpPr>
        <p:grpSpPr>
          <a:xfrm>
            <a:off x="2762732" y="1426019"/>
            <a:ext cx="1325157" cy="1329291"/>
            <a:chOff x="7386013" y="4600639"/>
            <a:chExt cx="1241825" cy="1245701"/>
          </a:xfrm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5158F1D1-D14C-4F13-84E6-5AE9FBA0DFE0}"/>
                </a:ext>
              </a:extLst>
            </p:cNvPr>
            <p:cNvSpPr/>
            <p:nvPr/>
          </p:nvSpPr>
          <p:spPr>
            <a:xfrm>
              <a:off x="7596478" y="4739373"/>
              <a:ext cx="898505" cy="1095822"/>
            </a:xfrm>
            <a:custGeom>
              <a:avLst/>
              <a:gdLst>
                <a:gd name="connsiteX0" fmla="*/ 872545 w 898505"/>
                <a:gd name="connsiteY0" fmla="*/ 650419 h 1095822"/>
                <a:gd name="connsiteX1" fmla="*/ 825311 w 898505"/>
                <a:gd name="connsiteY1" fmla="*/ 809297 h 1095822"/>
                <a:gd name="connsiteX2" fmla="*/ 703270 w 898505"/>
                <a:gd name="connsiteY2" fmla="*/ 997002 h 1095822"/>
                <a:gd name="connsiteX3" fmla="*/ 501864 w 898505"/>
                <a:gd name="connsiteY3" fmla="*/ 1092015 h 1095822"/>
                <a:gd name="connsiteX4" fmla="*/ 434170 w 898505"/>
                <a:gd name="connsiteY4" fmla="*/ 1095697 h 1095822"/>
                <a:gd name="connsiteX5" fmla="*/ 212661 w 898505"/>
                <a:gd name="connsiteY5" fmla="*/ 1019134 h 1095822"/>
                <a:gd name="connsiteX6" fmla="*/ 142164 w 898505"/>
                <a:gd name="connsiteY6" fmla="*/ 945165 h 1095822"/>
                <a:gd name="connsiteX7" fmla="*/ 43909 w 898505"/>
                <a:gd name="connsiteY7" fmla="*/ 742043 h 1095822"/>
                <a:gd name="connsiteX8" fmla="*/ 0 w 898505"/>
                <a:gd name="connsiteY8" fmla="*/ 417990 h 1095822"/>
                <a:gd name="connsiteX9" fmla="*/ 17655 w 898505"/>
                <a:gd name="connsiteY9" fmla="*/ 300509 h 1095822"/>
                <a:gd name="connsiteX10" fmla="*/ 86499 w 898505"/>
                <a:gd name="connsiteY10" fmla="*/ 157236 h 1095822"/>
                <a:gd name="connsiteX11" fmla="*/ 185404 w 898505"/>
                <a:gd name="connsiteY11" fmla="*/ 66783 h 1095822"/>
                <a:gd name="connsiteX12" fmla="*/ 340056 w 898505"/>
                <a:gd name="connsiteY12" fmla="*/ 8838 h 1095822"/>
                <a:gd name="connsiteX13" fmla="*/ 413712 w 898505"/>
                <a:gd name="connsiteY13" fmla="*/ 764 h 1095822"/>
                <a:gd name="connsiteX14" fmla="*/ 490839 w 898505"/>
                <a:gd name="connsiteY14" fmla="*/ 1161 h 1095822"/>
                <a:gd name="connsiteX15" fmla="*/ 737117 w 898505"/>
                <a:gd name="connsiteY15" fmla="*/ 83163 h 1095822"/>
                <a:gd name="connsiteX16" fmla="*/ 879177 w 898505"/>
                <a:gd name="connsiteY16" fmla="*/ 295468 h 1095822"/>
                <a:gd name="connsiteX17" fmla="*/ 898506 w 898505"/>
                <a:gd name="connsiteY17" fmla="*/ 407488 h 1095822"/>
                <a:gd name="connsiteX18" fmla="*/ 872545 w 898505"/>
                <a:gd name="connsiteY18" fmla="*/ 650419 h 109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505" h="1095822">
                  <a:moveTo>
                    <a:pt x="872545" y="650419"/>
                  </a:moveTo>
                  <a:cubicBezTo>
                    <a:pt x="861144" y="704661"/>
                    <a:pt x="846418" y="757941"/>
                    <a:pt x="825311" y="809297"/>
                  </a:cubicBezTo>
                  <a:cubicBezTo>
                    <a:pt x="796422" y="879501"/>
                    <a:pt x="758998" y="944224"/>
                    <a:pt x="703270" y="997002"/>
                  </a:cubicBezTo>
                  <a:cubicBezTo>
                    <a:pt x="646559" y="1050721"/>
                    <a:pt x="579472" y="1082455"/>
                    <a:pt x="501864" y="1092015"/>
                  </a:cubicBezTo>
                  <a:cubicBezTo>
                    <a:pt x="479355" y="1094776"/>
                    <a:pt x="456825" y="1096283"/>
                    <a:pt x="434170" y="1095697"/>
                  </a:cubicBezTo>
                  <a:cubicBezTo>
                    <a:pt x="316627" y="1095948"/>
                    <a:pt x="299892" y="1083396"/>
                    <a:pt x="212661" y="1019134"/>
                  </a:cubicBezTo>
                  <a:cubicBezTo>
                    <a:pt x="185090" y="998822"/>
                    <a:pt x="162707" y="972569"/>
                    <a:pt x="142164" y="945165"/>
                  </a:cubicBezTo>
                  <a:cubicBezTo>
                    <a:pt x="96206" y="883894"/>
                    <a:pt x="66104" y="814820"/>
                    <a:pt x="43909" y="742043"/>
                  </a:cubicBezTo>
                  <a:cubicBezTo>
                    <a:pt x="36273" y="717024"/>
                    <a:pt x="753" y="533231"/>
                    <a:pt x="0" y="417990"/>
                  </a:cubicBezTo>
                  <a:cubicBezTo>
                    <a:pt x="523" y="378014"/>
                    <a:pt x="7301" y="338916"/>
                    <a:pt x="17655" y="300509"/>
                  </a:cubicBezTo>
                  <a:cubicBezTo>
                    <a:pt x="31671" y="248568"/>
                    <a:pt x="53761" y="200141"/>
                    <a:pt x="86499" y="157236"/>
                  </a:cubicBezTo>
                  <a:cubicBezTo>
                    <a:pt x="113945" y="121277"/>
                    <a:pt x="146683" y="90882"/>
                    <a:pt x="185404" y="66783"/>
                  </a:cubicBezTo>
                  <a:cubicBezTo>
                    <a:pt x="233203" y="37058"/>
                    <a:pt x="285103" y="18691"/>
                    <a:pt x="340056" y="8838"/>
                  </a:cubicBezTo>
                  <a:cubicBezTo>
                    <a:pt x="364301" y="4487"/>
                    <a:pt x="388902" y="1789"/>
                    <a:pt x="413712" y="764"/>
                  </a:cubicBezTo>
                  <a:cubicBezTo>
                    <a:pt x="439484" y="-303"/>
                    <a:pt x="465172" y="-324"/>
                    <a:pt x="490839" y="1161"/>
                  </a:cubicBezTo>
                  <a:cubicBezTo>
                    <a:pt x="580246" y="6370"/>
                    <a:pt x="664089" y="29192"/>
                    <a:pt x="737117" y="83163"/>
                  </a:cubicBezTo>
                  <a:cubicBezTo>
                    <a:pt x="809684" y="136799"/>
                    <a:pt x="854576" y="209471"/>
                    <a:pt x="879177" y="295468"/>
                  </a:cubicBezTo>
                  <a:cubicBezTo>
                    <a:pt x="889657" y="332118"/>
                    <a:pt x="895744" y="369521"/>
                    <a:pt x="898506" y="407488"/>
                  </a:cubicBezTo>
                  <a:cubicBezTo>
                    <a:pt x="898171" y="495557"/>
                    <a:pt x="883528" y="587599"/>
                    <a:pt x="872545" y="650419"/>
                  </a:cubicBezTo>
                  <a:close/>
                </a:path>
              </a:pathLst>
            </a:custGeom>
            <a:solidFill>
              <a:schemeClr val="accent4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482983B4-348F-40BA-B263-3FF8C1D085E1}"/>
                </a:ext>
              </a:extLst>
            </p:cNvPr>
            <p:cNvSpPr/>
            <p:nvPr/>
          </p:nvSpPr>
          <p:spPr>
            <a:xfrm>
              <a:off x="7386013" y="4600639"/>
              <a:ext cx="1241825" cy="1245701"/>
            </a:xfrm>
            <a:custGeom>
              <a:avLst/>
              <a:gdLst>
                <a:gd name="connsiteX0" fmla="*/ 1241805 w 1241825"/>
                <a:gd name="connsiteY0" fmla="*/ 612535 h 1245701"/>
                <a:gd name="connsiteX1" fmla="*/ 1232956 w 1241825"/>
                <a:gd name="connsiteY1" fmla="*/ 508527 h 1245701"/>
                <a:gd name="connsiteX2" fmla="*/ 1169551 w 1241825"/>
                <a:gd name="connsiteY2" fmla="*/ 329357 h 1245701"/>
                <a:gd name="connsiteX3" fmla="*/ 1169216 w 1241825"/>
                <a:gd name="connsiteY3" fmla="*/ 318918 h 1245701"/>
                <a:gd name="connsiteX4" fmla="*/ 1165974 w 1241825"/>
                <a:gd name="connsiteY4" fmla="*/ 264257 h 1245701"/>
                <a:gd name="connsiteX5" fmla="*/ 1020923 w 1241825"/>
                <a:gd name="connsiteY5" fmla="*/ 115650 h 1245701"/>
                <a:gd name="connsiteX6" fmla="*/ 704149 w 1241825"/>
                <a:gd name="connsiteY6" fmla="*/ 1392 h 1245701"/>
                <a:gd name="connsiteX7" fmla="*/ 421891 w 1241825"/>
                <a:gd name="connsiteY7" fmla="*/ 50509 h 1245701"/>
                <a:gd name="connsiteX8" fmla="*/ 157812 w 1241825"/>
                <a:gd name="connsiteY8" fmla="*/ 271642 h 1245701"/>
                <a:gd name="connsiteX9" fmla="*/ 156159 w 1241825"/>
                <a:gd name="connsiteY9" fmla="*/ 319128 h 1245701"/>
                <a:gd name="connsiteX10" fmla="*/ 156264 w 1241825"/>
                <a:gd name="connsiteY10" fmla="*/ 334336 h 1245701"/>
                <a:gd name="connsiteX11" fmla="*/ 120932 w 1241825"/>
                <a:gd name="connsiteY11" fmla="*/ 413262 h 1245701"/>
                <a:gd name="connsiteX12" fmla="*/ 87629 w 1241825"/>
                <a:gd name="connsiteY12" fmla="*/ 585864 h 1245701"/>
                <a:gd name="connsiteX13" fmla="*/ 85244 w 1241825"/>
                <a:gd name="connsiteY13" fmla="*/ 590152 h 1245701"/>
                <a:gd name="connsiteX14" fmla="*/ 58322 w 1241825"/>
                <a:gd name="connsiteY14" fmla="*/ 588939 h 1245701"/>
                <a:gd name="connsiteX15" fmla="*/ 58217 w 1241825"/>
                <a:gd name="connsiteY15" fmla="*/ 558104 h 1245701"/>
                <a:gd name="connsiteX16" fmla="*/ 28575 w 1241825"/>
                <a:gd name="connsiteY16" fmla="*/ 530512 h 1245701"/>
                <a:gd name="connsiteX17" fmla="*/ 147 w 1241825"/>
                <a:gd name="connsiteY17" fmla="*/ 559234 h 1245701"/>
                <a:gd name="connsiteX18" fmla="*/ 0 w 1241825"/>
                <a:gd name="connsiteY18" fmla="*/ 711920 h 1245701"/>
                <a:gd name="connsiteX19" fmla="*/ 9748 w 1241825"/>
                <a:gd name="connsiteY19" fmla="*/ 732881 h 1245701"/>
                <a:gd name="connsiteX20" fmla="*/ 18304 w 1241825"/>
                <a:gd name="connsiteY20" fmla="*/ 751562 h 1245701"/>
                <a:gd name="connsiteX21" fmla="*/ 52569 w 1241825"/>
                <a:gd name="connsiteY21" fmla="*/ 900420 h 1245701"/>
                <a:gd name="connsiteX22" fmla="*/ 218183 w 1241825"/>
                <a:gd name="connsiteY22" fmla="*/ 1107851 h 1245701"/>
                <a:gd name="connsiteX23" fmla="*/ 397019 w 1241825"/>
                <a:gd name="connsiteY23" fmla="*/ 1185000 h 1245701"/>
                <a:gd name="connsiteX24" fmla="*/ 489333 w 1241825"/>
                <a:gd name="connsiteY24" fmla="*/ 1195020 h 1245701"/>
                <a:gd name="connsiteX25" fmla="*/ 531485 w 1241825"/>
                <a:gd name="connsiteY25" fmla="*/ 1213826 h 1245701"/>
                <a:gd name="connsiteX26" fmla="*/ 581815 w 1241825"/>
                <a:gd name="connsiteY26" fmla="*/ 1244033 h 1245701"/>
                <a:gd name="connsiteX27" fmla="*/ 633380 w 1241825"/>
                <a:gd name="connsiteY27" fmla="*/ 1232904 h 1245701"/>
                <a:gd name="connsiteX28" fmla="*/ 698312 w 1241825"/>
                <a:gd name="connsiteY28" fmla="*/ 1213826 h 1245701"/>
                <a:gd name="connsiteX29" fmla="*/ 723875 w 1241825"/>
                <a:gd name="connsiteY29" fmla="*/ 1182071 h 1245701"/>
                <a:gd name="connsiteX30" fmla="*/ 697601 w 1241825"/>
                <a:gd name="connsiteY30" fmla="*/ 1150839 h 1245701"/>
                <a:gd name="connsiteX31" fmla="*/ 645576 w 1241825"/>
                <a:gd name="connsiteY31" fmla="*/ 1135652 h 1245701"/>
                <a:gd name="connsiteX32" fmla="*/ 576544 w 1241825"/>
                <a:gd name="connsiteY32" fmla="*/ 1119754 h 1245701"/>
                <a:gd name="connsiteX33" fmla="*/ 531861 w 1241825"/>
                <a:gd name="connsiteY33" fmla="*/ 1158161 h 1245701"/>
                <a:gd name="connsiteX34" fmla="*/ 531903 w 1241825"/>
                <a:gd name="connsiteY34" fmla="*/ 1164416 h 1245701"/>
                <a:gd name="connsiteX35" fmla="*/ 525899 w 1241825"/>
                <a:gd name="connsiteY35" fmla="*/ 1170440 h 1245701"/>
                <a:gd name="connsiteX36" fmla="*/ 441513 w 1241825"/>
                <a:gd name="connsiteY36" fmla="*/ 1167281 h 1245701"/>
                <a:gd name="connsiteX37" fmla="*/ 382626 w 1241825"/>
                <a:gd name="connsiteY37" fmla="*/ 1151969 h 1245701"/>
                <a:gd name="connsiteX38" fmla="*/ 242240 w 1241825"/>
                <a:gd name="connsiteY38" fmla="*/ 1089087 h 1245701"/>
                <a:gd name="connsiteX39" fmla="*/ 165343 w 1241825"/>
                <a:gd name="connsiteY39" fmla="*/ 1023423 h 1245701"/>
                <a:gd name="connsiteX40" fmla="*/ 161535 w 1241825"/>
                <a:gd name="connsiteY40" fmla="*/ 1014511 h 1245701"/>
                <a:gd name="connsiteX41" fmla="*/ 170007 w 1241825"/>
                <a:gd name="connsiteY41" fmla="*/ 1011896 h 1245701"/>
                <a:gd name="connsiteX42" fmla="*/ 202390 w 1241825"/>
                <a:gd name="connsiteY42" fmla="*/ 1011666 h 1245701"/>
                <a:gd name="connsiteX43" fmla="*/ 228601 w 1241825"/>
                <a:gd name="connsiteY43" fmla="*/ 1005955 h 1245701"/>
                <a:gd name="connsiteX44" fmla="*/ 250001 w 1241825"/>
                <a:gd name="connsiteY44" fmla="*/ 967841 h 1245701"/>
                <a:gd name="connsiteX45" fmla="*/ 245859 w 1241825"/>
                <a:gd name="connsiteY45" fmla="*/ 798859 h 1245701"/>
                <a:gd name="connsiteX46" fmla="*/ 245692 w 1241825"/>
                <a:gd name="connsiteY46" fmla="*/ 659874 h 1245701"/>
                <a:gd name="connsiteX47" fmla="*/ 245294 w 1241825"/>
                <a:gd name="connsiteY47" fmla="*/ 591993 h 1245701"/>
                <a:gd name="connsiteX48" fmla="*/ 217472 w 1241825"/>
                <a:gd name="connsiteY48" fmla="*/ 554799 h 1245701"/>
                <a:gd name="connsiteX49" fmla="*/ 199461 w 1241825"/>
                <a:gd name="connsiteY49" fmla="*/ 551933 h 1245701"/>
                <a:gd name="connsiteX50" fmla="*/ 141955 w 1241825"/>
                <a:gd name="connsiteY50" fmla="*/ 551850 h 1245701"/>
                <a:gd name="connsiteX51" fmla="*/ 126936 w 1241825"/>
                <a:gd name="connsiteY51" fmla="*/ 534884 h 1245701"/>
                <a:gd name="connsiteX52" fmla="*/ 181680 w 1241825"/>
                <a:gd name="connsiteY52" fmla="*/ 361300 h 1245701"/>
                <a:gd name="connsiteX53" fmla="*/ 200026 w 1241825"/>
                <a:gd name="connsiteY53" fmla="*/ 347933 h 1245701"/>
                <a:gd name="connsiteX54" fmla="*/ 239855 w 1241825"/>
                <a:gd name="connsiteY54" fmla="*/ 323688 h 1245701"/>
                <a:gd name="connsiteX55" fmla="*/ 401370 w 1241825"/>
                <a:gd name="connsiteY55" fmla="*/ 170123 h 1245701"/>
                <a:gd name="connsiteX56" fmla="*/ 566398 w 1241825"/>
                <a:gd name="connsiteY56" fmla="*/ 106697 h 1245701"/>
                <a:gd name="connsiteX57" fmla="*/ 727515 w 1241825"/>
                <a:gd name="connsiteY57" fmla="*/ 101446 h 1245701"/>
                <a:gd name="connsiteX58" fmla="*/ 886184 w 1241825"/>
                <a:gd name="connsiteY58" fmla="*/ 147949 h 1245701"/>
                <a:gd name="connsiteX59" fmla="*/ 1025504 w 1241825"/>
                <a:gd name="connsiteY59" fmla="*/ 246393 h 1245701"/>
                <a:gd name="connsiteX60" fmla="*/ 1088511 w 1241825"/>
                <a:gd name="connsiteY60" fmla="*/ 322956 h 1245701"/>
                <a:gd name="connsiteX61" fmla="*/ 1119785 w 1241825"/>
                <a:gd name="connsiteY61" fmla="*/ 343540 h 1245701"/>
                <a:gd name="connsiteX62" fmla="*/ 1149280 w 1241825"/>
                <a:gd name="connsiteY62" fmla="*/ 365421 h 1245701"/>
                <a:gd name="connsiteX63" fmla="*/ 1202247 w 1241825"/>
                <a:gd name="connsiteY63" fmla="*/ 539549 h 1245701"/>
                <a:gd name="connsiteX64" fmla="*/ 1191348 w 1241825"/>
                <a:gd name="connsiteY64" fmla="*/ 551933 h 1245701"/>
                <a:gd name="connsiteX65" fmla="*/ 1121291 w 1241825"/>
                <a:gd name="connsiteY65" fmla="*/ 551891 h 1245701"/>
                <a:gd name="connsiteX66" fmla="*/ 1100268 w 1241825"/>
                <a:gd name="connsiteY66" fmla="*/ 559004 h 1245701"/>
                <a:gd name="connsiteX67" fmla="*/ 1083114 w 1241825"/>
                <a:gd name="connsiteY67" fmla="*/ 597850 h 1245701"/>
                <a:gd name="connsiteX68" fmla="*/ 1083010 w 1241825"/>
                <a:gd name="connsiteY68" fmla="*/ 789174 h 1245701"/>
                <a:gd name="connsiteX69" fmla="*/ 1083407 w 1241825"/>
                <a:gd name="connsiteY69" fmla="*/ 966921 h 1245701"/>
                <a:gd name="connsiteX70" fmla="*/ 1121249 w 1241825"/>
                <a:gd name="connsiteY70" fmla="*/ 1005746 h 1245701"/>
                <a:gd name="connsiteX71" fmla="*/ 1189215 w 1241825"/>
                <a:gd name="connsiteY71" fmla="*/ 1005830 h 1245701"/>
                <a:gd name="connsiteX72" fmla="*/ 1219170 w 1241825"/>
                <a:gd name="connsiteY72" fmla="*/ 991710 h 1245701"/>
                <a:gd name="connsiteX73" fmla="*/ 1226283 w 1241825"/>
                <a:gd name="connsiteY73" fmla="*/ 967193 h 1245701"/>
                <a:gd name="connsiteX74" fmla="*/ 1226366 w 1241825"/>
                <a:gd name="connsiteY74" fmla="*/ 807185 h 1245701"/>
                <a:gd name="connsiteX75" fmla="*/ 1229839 w 1241825"/>
                <a:gd name="connsiteY75" fmla="*/ 796244 h 1245701"/>
                <a:gd name="connsiteX76" fmla="*/ 1241825 w 1241825"/>
                <a:gd name="connsiteY76" fmla="*/ 774635 h 1245701"/>
                <a:gd name="connsiteX77" fmla="*/ 1241805 w 1241825"/>
                <a:gd name="connsiteY77" fmla="*/ 612535 h 1245701"/>
                <a:gd name="connsiteX78" fmla="*/ 101854 w 1241825"/>
                <a:gd name="connsiteY78" fmla="*/ 939998 h 1245701"/>
                <a:gd name="connsiteX79" fmla="*/ 100118 w 1241825"/>
                <a:gd name="connsiteY79" fmla="*/ 942320 h 1245701"/>
                <a:gd name="connsiteX80" fmla="*/ 77609 w 1241825"/>
                <a:gd name="connsiteY80" fmla="*/ 898014 h 1245701"/>
                <a:gd name="connsiteX81" fmla="*/ 41921 w 1241825"/>
                <a:gd name="connsiteY81" fmla="*/ 750683 h 1245701"/>
                <a:gd name="connsiteX82" fmla="*/ 48908 w 1241825"/>
                <a:gd name="connsiteY82" fmla="*/ 732714 h 1245701"/>
                <a:gd name="connsiteX83" fmla="*/ 58552 w 1241825"/>
                <a:gd name="connsiteY83" fmla="*/ 710540 h 1245701"/>
                <a:gd name="connsiteX84" fmla="*/ 58531 w 1241825"/>
                <a:gd name="connsiteY84" fmla="*/ 681839 h 1245701"/>
                <a:gd name="connsiteX85" fmla="*/ 87294 w 1241825"/>
                <a:gd name="connsiteY85" fmla="*/ 679559 h 1245701"/>
                <a:gd name="connsiteX86" fmla="*/ 87294 w 1241825"/>
                <a:gd name="connsiteY86" fmla="*/ 710707 h 1245701"/>
                <a:gd name="connsiteX87" fmla="*/ 87211 w 1241825"/>
                <a:gd name="connsiteY87" fmla="*/ 777585 h 1245701"/>
                <a:gd name="connsiteX88" fmla="*/ 97733 w 1241825"/>
                <a:gd name="connsiteY88" fmla="*/ 795763 h 1245701"/>
                <a:gd name="connsiteX89" fmla="*/ 102063 w 1241825"/>
                <a:gd name="connsiteY89" fmla="*/ 803106 h 1245701"/>
                <a:gd name="connsiteX90" fmla="*/ 101854 w 1241825"/>
                <a:gd name="connsiteY90" fmla="*/ 939998 h 12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41825" h="1245701">
                  <a:moveTo>
                    <a:pt x="1241805" y="612535"/>
                  </a:moveTo>
                  <a:cubicBezTo>
                    <a:pt x="1241846" y="577601"/>
                    <a:pt x="1239043" y="542854"/>
                    <a:pt x="1232956" y="508527"/>
                  </a:cubicBezTo>
                  <a:cubicBezTo>
                    <a:pt x="1221743" y="445373"/>
                    <a:pt x="1200845" y="385482"/>
                    <a:pt x="1169551" y="329357"/>
                  </a:cubicBezTo>
                  <a:cubicBezTo>
                    <a:pt x="1167480" y="325654"/>
                    <a:pt x="1166873" y="322914"/>
                    <a:pt x="1169216" y="318918"/>
                  </a:cubicBezTo>
                  <a:cubicBezTo>
                    <a:pt x="1180261" y="300091"/>
                    <a:pt x="1178295" y="282038"/>
                    <a:pt x="1165974" y="264257"/>
                  </a:cubicBezTo>
                  <a:cubicBezTo>
                    <a:pt x="1125998" y="206522"/>
                    <a:pt x="1077822" y="156818"/>
                    <a:pt x="1020923" y="115650"/>
                  </a:cubicBezTo>
                  <a:cubicBezTo>
                    <a:pt x="926307" y="47183"/>
                    <a:pt x="820374" y="9090"/>
                    <a:pt x="704149" y="1392"/>
                  </a:cubicBezTo>
                  <a:cubicBezTo>
                    <a:pt x="606395" y="-5072"/>
                    <a:pt x="511947" y="10930"/>
                    <a:pt x="421891" y="50509"/>
                  </a:cubicBezTo>
                  <a:cubicBezTo>
                    <a:pt x="312402" y="98622"/>
                    <a:pt x="224292" y="172236"/>
                    <a:pt x="157812" y="271642"/>
                  </a:cubicBezTo>
                  <a:cubicBezTo>
                    <a:pt x="147562" y="286954"/>
                    <a:pt x="147541" y="303250"/>
                    <a:pt x="156159" y="319128"/>
                  </a:cubicBezTo>
                  <a:cubicBezTo>
                    <a:pt x="159255" y="324817"/>
                    <a:pt x="159339" y="328750"/>
                    <a:pt x="156264" y="334336"/>
                  </a:cubicBezTo>
                  <a:cubicBezTo>
                    <a:pt x="142374" y="359668"/>
                    <a:pt x="130701" y="386026"/>
                    <a:pt x="120932" y="413262"/>
                  </a:cubicBezTo>
                  <a:cubicBezTo>
                    <a:pt x="100913" y="469095"/>
                    <a:pt x="89595" y="526559"/>
                    <a:pt x="87629" y="585864"/>
                  </a:cubicBezTo>
                  <a:cubicBezTo>
                    <a:pt x="87587" y="587432"/>
                    <a:pt x="88006" y="589441"/>
                    <a:pt x="85244" y="590152"/>
                  </a:cubicBezTo>
                  <a:cubicBezTo>
                    <a:pt x="77755" y="580069"/>
                    <a:pt x="68635" y="581805"/>
                    <a:pt x="58322" y="588939"/>
                  </a:cubicBezTo>
                  <a:cubicBezTo>
                    <a:pt x="58322" y="577580"/>
                    <a:pt x="58782" y="567811"/>
                    <a:pt x="58217" y="558104"/>
                  </a:cubicBezTo>
                  <a:cubicBezTo>
                    <a:pt x="57297" y="541808"/>
                    <a:pt x="44453" y="530157"/>
                    <a:pt x="28575" y="530512"/>
                  </a:cubicBezTo>
                  <a:cubicBezTo>
                    <a:pt x="12510" y="530868"/>
                    <a:pt x="230" y="542771"/>
                    <a:pt x="147" y="559234"/>
                  </a:cubicBezTo>
                  <a:cubicBezTo>
                    <a:pt x="-104" y="610129"/>
                    <a:pt x="84" y="661025"/>
                    <a:pt x="0" y="711920"/>
                  </a:cubicBezTo>
                  <a:cubicBezTo>
                    <a:pt x="-21" y="720560"/>
                    <a:pt x="3075" y="728174"/>
                    <a:pt x="9748" y="732881"/>
                  </a:cubicBezTo>
                  <a:cubicBezTo>
                    <a:pt x="16756" y="737839"/>
                    <a:pt x="17823" y="743968"/>
                    <a:pt x="18304" y="751562"/>
                  </a:cubicBezTo>
                  <a:cubicBezTo>
                    <a:pt x="21651" y="803022"/>
                    <a:pt x="32843" y="852725"/>
                    <a:pt x="52569" y="900420"/>
                  </a:cubicBezTo>
                  <a:cubicBezTo>
                    <a:pt x="87755" y="985518"/>
                    <a:pt x="143252" y="1054592"/>
                    <a:pt x="218183" y="1107851"/>
                  </a:cubicBezTo>
                  <a:cubicBezTo>
                    <a:pt x="272196" y="1146237"/>
                    <a:pt x="331940" y="1171737"/>
                    <a:pt x="397019" y="1185000"/>
                  </a:cubicBezTo>
                  <a:cubicBezTo>
                    <a:pt x="427560" y="1191213"/>
                    <a:pt x="458436" y="1192991"/>
                    <a:pt x="489333" y="1195020"/>
                  </a:cubicBezTo>
                  <a:cubicBezTo>
                    <a:pt x="522866" y="1194936"/>
                    <a:pt x="527050" y="1194936"/>
                    <a:pt x="531485" y="1213826"/>
                  </a:cubicBezTo>
                  <a:cubicBezTo>
                    <a:pt x="539999" y="1241501"/>
                    <a:pt x="553282" y="1249639"/>
                    <a:pt x="581815" y="1244033"/>
                  </a:cubicBezTo>
                  <a:cubicBezTo>
                    <a:pt x="599053" y="1240644"/>
                    <a:pt x="616185" y="1236627"/>
                    <a:pt x="633380" y="1232904"/>
                  </a:cubicBezTo>
                  <a:cubicBezTo>
                    <a:pt x="655052" y="1226607"/>
                    <a:pt x="676871" y="1220813"/>
                    <a:pt x="698312" y="1213826"/>
                  </a:cubicBezTo>
                  <a:cubicBezTo>
                    <a:pt x="715173" y="1208324"/>
                    <a:pt x="724022" y="1196338"/>
                    <a:pt x="723875" y="1182071"/>
                  </a:cubicBezTo>
                  <a:cubicBezTo>
                    <a:pt x="723729" y="1167951"/>
                    <a:pt x="714504" y="1156320"/>
                    <a:pt x="697601" y="1150839"/>
                  </a:cubicBezTo>
                  <a:cubicBezTo>
                    <a:pt x="680427" y="1145254"/>
                    <a:pt x="663001" y="1140401"/>
                    <a:pt x="645576" y="1135652"/>
                  </a:cubicBezTo>
                  <a:cubicBezTo>
                    <a:pt x="622775" y="1129460"/>
                    <a:pt x="599973" y="1123080"/>
                    <a:pt x="576544" y="1119754"/>
                  </a:cubicBezTo>
                  <a:cubicBezTo>
                    <a:pt x="548952" y="1115821"/>
                    <a:pt x="532301" y="1130318"/>
                    <a:pt x="531861" y="1158161"/>
                  </a:cubicBezTo>
                  <a:cubicBezTo>
                    <a:pt x="531819" y="1160253"/>
                    <a:pt x="531715" y="1162345"/>
                    <a:pt x="531903" y="1164416"/>
                  </a:cubicBezTo>
                  <a:cubicBezTo>
                    <a:pt x="532342" y="1168955"/>
                    <a:pt x="530376" y="1170503"/>
                    <a:pt x="525899" y="1170440"/>
                  </a:cubicBezTo>
                  <a:cubicBezTo>
                    <a:pt x="497743" y="1170043"/>
                    <a:pt x="472661" y="1169854"/>
                    <a:pt x="441513" y="1167281"/>
                  </a:cubicBezTo>
                  <a:cubicBezTo>
                    <a:pt x="420364" y="1163558"/>
                    <a:pt x="391391" y="1154291"/>
                    <a:pt x="382626" y="1151969"/>
                  </a:cubicBezTo>
                  <a:cubicBezTo>
                    <a:pt x="332379" y="1138706"/>
                    <a:pt x="285291" y="1118436"/>
                    <a:pt x="242240" y="1089087"/>
                  </a:cubicBezTo>
                  <a:cubicBezTo>
                    <a:pt x="214209" y="1069988"/>
                    <a:pt x="188667" y="1048002"/>
                    <a:pt x="165343" y="1023423"/>
                  </a:cubicBezTo>
                  <a:cubicBezTo>
                    <a:pt x="163041" y="1020996"/>
                    <a:pt x="159611" y="1018423"/>
                    <a:pt x="161535" y="1014511"/>
                  </a:cubicBezTo>
                  <a:cubicBezTo>
                    <a:pt x="163167" y="1011227"/>
                    <a:pt x="166953" y="1011938"/>
                    <a:pt x="170007" y="1011896"/>
                  </a:cubicBezTo>
                  <a:cubicBezTo>
                    <a:pt x="180802" y="1011729"/>
                    <a:pt x="191617" y="1012210"/>
                    <a:pt x="202390" y="1011666"/>
                  </a:cubicBezTo>
                  <a:cubicBezTo>
                    <a:pt x="211385" y="1011206"/>
                    <a:pt x="220610" y="1010997"/>
                    <a:pt x="228601" y="1005955"/>
                  </a:cubicBezTo>
                  <a:cubicBezTo>
                    <a:pt x="242575" y="997149"/>
                    <a:pt x="249478" y="984890"/>
                    <a:pt x="250001" y="967841"/>
                  </a:cubicBezTo>
                  <a:cubicBezTo>
                    <a:pt x="251737" y="911423"/>
                    <a:pt x="246675" y="855193"/>
                    <a:pt x="245859" y="798859"/>
                  </a:cubicBezTo>
                  <a:cubicBezTo>
                    <a:pt x="245169" y="752545"/>
                    <a:pt x="245817" y="706210"/>
                    <a:pt x="245692" y="659874"/>
                  </a:cubicBezTo>
                  <a:cubicBezTo>
                    <a:pt x="245629" y="637240"/>
                    <a:pt x="246298" y="614606"/>
                    <a:pt x="245294" y="591993"/>
                  </a:cubicBezTo>
                  <a:cubicBezTo>
                    <a:pt x="243558" y="572204"/>
                    <a:pt x="236299" y="563167"/>
                    <a:pt x="217472" y="554799"/>
                  </a:cubicBezTo>
                  <a:cubicBezTo>
                    <a:pt x="211197" y="552707"/>
                    <a:pt x="204523" y="551996"/>
                    <a:pt x="199461" y="551933"/>
                  </a:cubicBezTo>
                  <a:cubicBezTo>
                    <a:pt x="180299" y="551682"/>
                    <a:pt x="161117" y="551829"/>
                    <a:pt x="141955" y="551850"/>
                  </a:cubicBezTo>
                  <a:cubicBezTo>
                    <a:pt x="126789" y="551870"/>
                    <a:pt x="124885" y="549883"/>
                    <a:pt x="126936" y="534884"/>
                  </a:cubicBezTo>
                  <a:cubicBezTo>
                    <a:pt x="135240" y="473906"/>
                    <a:pt x="153523" y="416065"/>
                    <a:pt x="181680" y="361300"/>
                  </a:cubicBezTo>
                  <a:cubicBezTo>
                    <a:pt x="185697" y="353476"/>
                    <a:pt x="191115" y="349230"/>
                    <a:pt x="200026" y="347933"/>
                  </a:cubicBezTo>
                  <a:cubicBezTo>
                    <a:pt x="216552" y="345569"/>
                    <a:pt x="230295" y="337934"/>
                    <a:pt x="239855" y="323688"/>
                  </a:cubicBezTo>
                  <a:cubicBezTo>
                    <a:pt x="282300" y="260534"/>
                    <a:pt x="336228" y="209450"/>
                    <a:pt x="401370" y="170123"/>
                  </a:cubicBezTo>
                  <a:cubicBezTo>
                    <a:pt x="452642" y="139184"/>
                    <a:pt x="507763" y="117951"/>
                    <a:pt x="566398" y="106697"/>
                  </a:cubicBezTo>
                  <a:cubicBezTo>
                    <a:pt x="619679" y="96468"/>
                    <a:pt x="673356" y="94585"/>
                    <a:pt x="727515" y="101446"/>
                  </a:cubicBezTo>
                  <a:cubicBezTo>
                    <a:pt x="783076" y="108475"/>
                    <a:pt x="835644" y="124290"/>
                    <a:pt x="886184" y="147949"/>
                  </a:cubicBezTo>
                  <a:cubicBezTo>
                    <a:pt x="938544" y="172445"/>
                    <a:pt x="984545" y="206124"/>
                    <a:pt x="1025504" y="246393"/>
                  </a:cubicBezTo>
                  <a:cubicBezTo>
                    <a:pt x="1049079" y="269571"/>
                    <a:pt x="1069998" y="295385"/>
                    <a:pt x="1088511" y="322956"/>
                  </a:cubicBezTo>
                  <a:cubicBezTo>
                    <a:pt x="1096063" y="334210"/>
                    <a:pt x="1106857" y="343038"/>
                    <a:pt x="1119785" y="343540"/>
                  </a:cubicBezTo>
                  <a:cubicBezTo>
                    <a:pt x="1136018" y="344188"/>
                    <a:pt x="1143026" y="352911"/>
                    <a:pt x="1149280" y="365421"/>
                  </a:cubicBezTo>
                  <a:cubicBezTo>
                    <a:pt x="1176789" y="420500"/>
                    <a:pt x="1193984" y="478655"/>
                    <a:pt x="1202247" y="539549"/>
                  </a:cubicBezTo>
                  <a:cubicBezTo>
                    <a:pt x="1203649" y="549862"/>
                    <a:pt x="1201849" y="551996"/>
                    <a:pt x="1191348" y="551933"/>
                  </a:cubicBezTo>
                  <a:cubicBezTo>
                    <a:pt x="1168003" y="551808"/>
                    <a:pt x="1144637" y="551850"/>
                    <a:pt x="1121291" y="551891"/>
                  </a:cubicBezTo>
                  <a:cubicBezTo>
                    <a:pt x="1114262" y="551912"/>
                    <a:pt x="1108635" y="552728"/>
                    <a:pt x="1100268" y="559004"/>
                  </a:cubicBezTo>
                  <a:cubicBezTo>
                    <a:pt x="1085624" y="569463"/>
                    <a:pt x="1083052" y="580801"/>
                    <a:pt x="1083114" y="597850"/>
                  </a:cubicBezTo>
                  <a:cubicBezTo>
                    <a:pt x="1083323" y="661632"/>
                    <a:pt x="1083072" y="725392"/>
                    <a:pt x="1083010" y="789174"/>
                  </a:cubicBezTo>
                  <a:cubicBezTo>
                    <a:pt x="1083135" y="848416"/>
                    <a:pt x="1083219" y="907679"/>
                    <a:pt x="1083407" y="966921"/>
                  </a:cubicBezTo>
                  <a:cubicBezTo>
                    <a:pt x="1083491" y="991312"/>
                    <a:pt x="1096837" y="1005265"/>
                    <a:pt x="1121249" y="1005746"/>
                  </a:cubicBezTo>
                  <a:cubicBezTo>
                    <a:pt x="1143904" y="1006185"/>
                    <a:pt x="1166559" y="1005767"/>
                    <a:pt x="1189215" y="1005830"/>
                  </a:cubicBezTo>
                  <a:cubicBezTo>
                    <a:pt x="1201473" y="1005872"/>
                    <a:pt x="1211493" y="1001458"/>
                    <a:pt x="1219170" y="991710"/>
                  </a:cubicBezTo>
                  <a:cubicBezTo>
                    <a:pt x="1224881" y="984451"/>
                    <a:pt x="1226283" y="976167"/>
                    <a:pt x="1226283" y="967193"/>
                  </a:cubicBezTo>
                  <a:cubicBezTo>
                    <a:pt x="1226178" y="913850"/>
                    <a:pt x="1226241" y="860528"/>
                    <a:pt x="1226366" y="807185"/>
                  </a:cubicBezTo>
                  <a:cubicBezTo>
                    <a:pt x="1226366" y="803294"/>
                    <a:pt x="1224484" y="797918"/>
                    <a:pt x="1229839" y="796244"/>
                  </a:cubicBezTo>
                  <a:cubicBezTo>
                    <a:pt x="1241031" y="792751"/>
                    <a:pt x="1241846" y="784174"/>
                    <a:pt x="1241825" y="774635"/>
                  </a:cubicBezTo>
                  <a:cubicBezTo>
                    <a:pt x="1241763" y="720602"/>
                    <a:pt x="1241742" y="666568"/>
                    <a:pt x="1241805" y="612535"/>
                  </a:cubicBezTo>
                  <a:close/>
                  <a:moveTo>
                    <a:pt x="101854" y="939998"/>
                  </a:moveTo>
                  <a:cubicBezTo>
                    <a:pt x="101854" y="940500"/>
                    <a:pt x="101143" y="940981"/>
                    <a:pt x="100118" y="942320"/>
                  </a:cubicBezTo>
                  <a:cubicBezTo>
                    <a:pt x="90830" y="928179"/>
                    <a:pt x="84198" y="913097"/>
                    <a:pt x="77609" y="898014"/>
                  </a:cubicBezTo>
                  <a:cubicBezTo>
                    <a:pt x="57109" y="850989"/>
                    <a:pt x="45938" y="801704"/>
                    <a:pt x="41921" y="750683"/>
                  </a:cubicBezTo>
                  <a:cubicBezTo>
                    <a:pt x="41357" y="743424"/>
                    <a:pt x="42131" y="737651"/>
                    <a:pt x="48908" y="732714"/>
                  </a:cubicBezTo>
                  <a:cubicBezTo>
                    <a:pt x="55874" y="727609"/>
                    <a:pt x="58656" y="719430"/>
                    <a:pt x="58552" y="710540"/>
                  </a:cubicBezTo>
                  <a:cubicBezTo>
                    <a:pt x="58447" y="701503"/>
                    <a:pt x="58531" y="692466"/>
                    <a:pt x="58531" y="681839"/>
                  </a:cubicBezTo>
                  <a:cubicBezTo>
                    <a:pt x="68488" y="690018"/>
                    <a:pt x="77463" y="689893"/>
                    <a:pt x="87294" y="679559"/>
                  </a:cubicBezTo>
                  <a:cubicBezTo>
                    <a:pt x="87294" y="691524"/>
                    <a:pt x="87294" y="701126"/>
                    <a:pt x="87294" y="710707"/>
                  </a:cubicBezTo>
                  <a:cubicBezTo>
                    <a:pt x="87294" y="733007"/>
                    <a:pt x="87378" y="755285"/>
                    <a:pt x="87211" y="777585"/>
                  </a:cubicBezTo>
                  <a:cubicBezTo>
                    <a:pt x="87148" y="785889"/>
                    <a:pt x="88696" y="792981"/>
                    <a:pt x="97733" y="795763"/>
                  </a:cubicBezTo>
                  <a:cubicBezTo>
                    <a:pt x="101603" y="796955"/>
                    <a:pt x="102063" y="799800"/>
                    <a:pt x="102063" y="803106"/>
                  </a:cubicBezTo>
                  <a:cubicBezTo>
                    <a:pt x="101979" y="848730"/>
                    <a:pt x="101938" y="894374"/>
                    <a:pt x="101854" y="939998"/>
                  </a:cubicBezTo>
                  <a:close/>
                </a:path>
              </a:pathLst>
            </a:custGeom>
            <a:solidFill>
              <a:srgbClr val="2B2B29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1FA5D1EC-2461-4DB4-9031-939F87791E5D}"/>
              </a:ext>
            </a:extLst>
          </p:cNvPr>
          <p:cNvGrpSpPr/>
          <p:nvPr/>
        </p:nvGrpSpPr>
        <p:grpSpPr>
          <a:xfrm>
            <a:off x="9855099" y="3145633"/>
            <a:ext cx="1615457" cy="1479895"/>
            <a:chOff x="4810219" y="3527605"/>
            <a:chExt cx="2689294" cy="2463620"/>
          </a:xfrm>
        </p:grpSpPr>
        <p:pic>
          <p:nvPicPr>
            <p:cNvPr id="196" name="Graphic 35">
              <a:extLst>
                <a:ext uri="{FF2B5EF4-FFF2-40B4-BE49-F238E27FC236}">
                  <a16:creationId xmlns:a16="http://schemas.microsoft.com/office/drawing/2014/main" id="{89ADABDD-767F-4689-954F-A63A9717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10219" y="3527605"/>
              <a:ext cx="2689294" cy="2463620"/>
            </a:xfrm>
            <a:prstGeom prst="rect">
              <a:avLst/>
            </a:prstGeom>
          </p:spPr>
        </p:pic>
        <p:sp>
          <p:nvSpPr>
            <p:cNvPr id="197" name="Freeform: Shape 31">
              <a:extLst>
                <a:ext uri="{FF2B5EF4-FFF2-40B4-BE49-F238E27FC236}">
                  <a16:creationId xmlns:a16="http://schemas.microsoft.com/office/drawing/2014/main" id="{DC1848A1-916E-4F07-B4AC-0159E066EBA4}"/>
                </a:ext>
              </a:extLst>
            </p:cNvPr>
            <p:cNvSpPr/>
            <p:nvPr/>
          </p:nvSpPr>
          <p:spPr>
            <a:xfrm>
              <a:off x="5143402" y="4047096"/>
              <a:ext cx="1626508" cy="1074564"/>
            </a:xfrm>
            <a:custGeom>
              <a:avLst/>
              <a:gdLst/>
              <a:ahLst/>
              <a:cxnLst/>
              <a:rect l="l" t="t" r="r" b="b"/>
              <a:pathLst>
                <a:path w="330249" h="218182">
                  <a:moveTo>
                    <a:pt x="117946" y="56554"/>
                  </a:moveTo>
                  <a:lnTo>
                    <a:pt x="94115" y="134987"/>
                  </a:lnTo>
                  <a:lnTo>
                    <a:pt x="142028" y="134987"/>
                  </a:lnTo>
                  <a:close/>
                  <a:moveTo>
                    <a:pt x="262681" y="0"/>
                  </a:moveTo>
                  <a:lnTo>
                    <a:pt x="330249" y="0"/>
                  </a:lnTo>
                  <a:lnTo>
                    <a:pt x="330249" y="218182"/>
                  </a:lnTo>
                  <a:lnTo>
                    <a:pt x="262681" y="218182"/>
                  </a:lnTo>
                  <a:close/>
                  <a:moveTo>
                    <a:pt x="82004" y="0"/>
                  </a:moveTo>
                  <a:lnTo>
                    <a:pt x="155544" y="0"/>
                  </a:lnTo>
                  <a:lnTo>
                    <a:pt x="237529" y="218182"/>
                  </a:lnTo>
                  <a:lnTo>
                    <a:pt x="166929" y="218182"/>
                  </a:lnTo>
                  <a:lnTo>
                    <a:pt x="156013" y="182165"/>
                  </a:lnTo>
                  <a:lnTo>
                    <a:pt x="79472" y="182165"/>
                  </a:lnTo>
                  <a:lnTo>
                    <a:pt x="68837" y="218182"/>
                  </a:lnTo>
                  <a:lnTo>
                    <a:pt x="0" y="218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8" name="자유형: 도형 197">
            <a:extLst>
              <a:ext uri="{FF2B5EF4-FFF2-40B4-BE49-F238E27FC236}">
                <a16:creationId xmlns:a16="http://schemas.microsoft.com/office/drawing/2014/main" id="{11B42662-21EC-41C9-8EE9-7D2ADCE78E48}"/>
              </a:ext>
            </a:extLst>
          </p:cNvPr>
          <p:cNvSpPr/>
          <p:nvPr/>
        </p:nvSpPr>
        <p:spPr>
          <a:xfrm>
            <a:off x="6558120" y="1107331"/>
            <a:ext cx="1118102" cy="2153474"/>
          </a:xfrm>
          <a:custGeom>
            <a:avLst/>
            <a:gdLst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892441 w 1778742"/>
              <a:gd name="connsiteY83" fmla="*/ 798441 h 3425872"/>
              <a:gd name="connsiteX84" fmla="*/ 756566 w 1778742"/>
              <a:gd name="connsiteY84" fmla="*/ 804653 h 3425872"/>
              <a:gd name="connsiteX85" fmla="*/ 605472 w 1778742"/>
              <a:gd name="connsiteY85" fmla="*/ 819338 h 3425872"/>
              <a:gd name="connsiteX86" fmla="*/ 368995 w 1778742"/>
              <a:gd name="connsiteY86" fmla="*/ 885612 h 3425872"/>
              <a:gd name="connsiteX87" fmla="*/ 330208 w 1778742"/>
              <a:gd name="connsiteY87" fmla="*/ 960548 h 3425872"/>
              <a:gd name="connsiteX88" fmla="*/ 447694 w 1778742"/>
              <a:gd name="connsiteY88" fmla="*/ 1261794 h 3425872"/>
              <a:gd name="connsiteX89" fmla="*/ 512087 w 1778742"/>
              <a:gd name="connsiteY89" fmla="*/ 1293802 h 3425872"/>
              <a:gd name="connsiteX90" fmla="*/ 834043 w 1778742"/>
              <a:gd name="connsiteY90" fmla="*/ 1274598 h 3425872"/>
              <a:gd name="connsiteX91" fmla="*/ 885809 w 1778742"/>
              <a:gd name="connsiteY91" fmla="*/ 1274739 h 3425872"/>
              <a:gd name="connsiteX92" fmla="*/ 885809 w 1778742"/>
              <a:gd name="connsiteY92" fmla="*/ 1271797 h 3425872"/>
              <a:gd name="connsiteX93" fmla="*/ 1000251 w 1778742"/>
              <a:gd name="connsiteY93" fmla="*/ 1272108 h 3425872"/>
              <a:gd name="connsiteX94" fmla="*/ 1173092 w 1778742"/>
              <a:gd name="connsiteY94" fmla="*/ 1281052 h 3425872"/>
              <a:gd name="connsiteX95" fmla="*/ 1294720 w 1778742"/>
              <a:gd name="connsiteY95" fmla="*/ 1290466 h 3425872"/>
              <a:gd name="connsiteX96" fmla="*/ 1362877 w 1778742"/>
              <a:gd name="connsiteY96" fmla="*/ 1256575 h 3425872"/>
              <a:gd name="connsiteX97" fmla="*/ 1478103 w 1778742"/>
              <a:gd name="connsiteY97" fmla="*/ 956835 h 3425872"/>
              <a:gd name="connsiteX98" fmla="*/ 1443460 w 1778742"/>
              <a:gd name="connsiteY98" fmla="*/ 883406 h 3425872"/>
              <a:gd name="connsiteX99" fmla="*/ 1343295 w 1778742"/>
              <a:gd name="connsiteY99" fmla="*/ 846126 h 3425872"/>
              <a:gd name="connsiteX100" fmla="*/ 898204 w 1778742"/>
              <a:gd name="connsiteY100" fmla="*/ 794914 h 3425872"/>
              <a:gd name="connsiteX101" fmla="*/ 885809 w 1778742"/>
              <a:gd name="connsiteY101" fmla="*/ 0 h 3425872"/>
              <a:gd name="connsiteX102" fmla="*/ 1151800 w 1778742"/>
              <a:gd name="connsiteY102" fmla="*/ 0 h 3425872"/>
              <a:gd name="connsiteX103" fmla="*/ 1625133 w 1778742"/>
              <a:gd name="connsiteY103" fmla="*/ 473334 h 3425872"/>
              <a:gd name="connsiteX104" fmla="*/ 1625133 w 1778742"/>
              <a:gd name="connsiteY104" fmla="*/ 960223 h 3425872"/>
              <a:gd name="connsiteX105" fmla="*/ 1753163 w 1778742"/>
              <a:gd name="connsiteY105" fmla="*/ 1034029 h 3425872"/>
              <a:gd name="connsiteX106" fmla="*/ 1771991 w 1778742"/>
              <a:gd name="connsiteY106" fmla="*/ 1104445 h 3425872"/>
              <a:gd name="connsiteX107" fmla="*/ 1771237 w 1778742"/>
              <a:gd name="connsiteY107" fmla="*/ 1105574 h 3425872"/>
              <a:gd name="connsiteX108" fmla="*/ 1700821 w 1778742"/>
              <a:gd name="connsiteY108" fmla="*/ 1124403 h 3425872"/>
              <a:gd name="connsiteX109" fmla="*/ 1624757 w 1778742"/>
              <a:gd name="connsiteY109" fmla="*/ 1080722 h 3425872"/>
              <a:gd name="connsiteX110" fmla="*/ 1624757 w 1778742"/>
              <a:gd name="connsiteY110" fmla="*/ 3067441 h 3425872"/>
              <a:gd name="connsiteX111" fmla="*/ 1269286 w 1778742"/>
              <a:gd name="connsiteY111" fmla="*/ 3422912 h 3425872"/>
              <a:gd name="connsiteX112" fmla="*/ 892441 w 1778742"/>
              <a:gd name="connsiteY112" fmla="*/ 3422912 h 3425872"/>
              <a:gd name="connsiteX113" fmla="*/ 892441 w 1778742"/>
              <a:gd name="connsiteY113" fmla="*/ 3425872 h 3425872"/>
              <a:gd name="connsiteX114" fmla="*/ 563095 w 1778742"/>
              <a:gd name="connsiteY114" fmla="*/ 3425872 h 3425872"/>
              <a:gd name="connsiteX115" fmla="*/ 207625 w 1778742"/>
              <a:gd name="connsiteY115" fmla="*/ 3070401 h 3425872"/>
              <a:gd name="connsiteX116" fmla="*/ 207625 w 1778742"/>
              <a:gd name="connsiteY116" fmla="*/ 1052428 h 3425872"/>
              <a:gd name="connsiteX117" fmla="*/ 78089 w 1778742"/>
              <a:gd name="connsiteY117" fmla="*/ 1127363 h 3425872"/>
              <a:gd name="connsiteX118" fmla="*/ 7673 w 1778742"/>
              <a:gd name="connsiteY118" fmla="*/ 1108534 h 3425872"/>
              <a:gd name="connsiteX119" fmla="*/ 6920 w 1778742"/>
              <a:gd name="connsiteY119" fmla="*/ 1107405 h 3425872"/>
              <a:gd name="connsiteX120" fmla="*/ 25748 w 1778742"/>
              <a:gd name="connsiteY120" fmla="*/ 1036989 h 3425872"/>
              <a:gd name="connsiteX121" fmla="*/ 207625 w 1778742"/>
              <a:gd name="connsiteY121" fmla="*/ 932305 h 3425872"/>
              <a:gd name="connsiteX122" fmla="*/ 207625 w 1778742"/>
              <a:gd name="connsiteY122" fmla="*/ 476294 h 3425872"/>
              <a:gd name="connsiteX123" fmla="*/ 680957 w 1778742"/>
              <a:gd name="connsiteY123" fmla="*/ 2960 h 3425872"/>
              <a:gd name="connsiteX124" fmla="*/ 885809 w 1778742"/>
              <a:gd name="connsiteY124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892441 w 1778742"/>
              <a:gd name="connsiteY83" fmla="*/ 798441 h 3425872"/>
              <a:gd name="connsiteX84" fmla="*/ 756566 w 1778742"/>
              <a:gd name="connsiteY84" fmla="*/ 804653 h 3425872"/>
              <a:gd name="connsiteX85" fmla="*/ 605472 w 1778742"/>
              <a:gd name="connsiteY85" fmla="*/ 819338 h 3425872"/>
              <a:gd name="connsiteX86" fmla="*/ 368995 w 1778742"/>
              <a:gd name="connsiteY86" fmla="*/ 885612 h 3425872"/>
              <a:gd name="connsiteX87" fmla="*/ 330208 w 1778742"/>
              <a:gd name="connsiteY87" fmla="*/ 960548 h 3425872"/>
              <a:gd name="connsiteX88" fmla="*/ 447694 w 1778742"/>
              <a:gd name="connsiteY88" fmla="*/ 1261794 h 3425872"/>
              <a:gd name="connsiteX89" fmla="*/ 512087 w 1778742"/>
              <a:gd name="connsiteY89" fmla="*/ 1293802 h 3425872"/>
              <a:gd name="connsiteX90" fmla="*/ 834043 w 1778742"/>
              <a:gd name="connsiteY90" fmla="*/ 1274598 h 3425872"/>
              <a:gd name="connsiteX91" fmla="*/ 885809 w 1778742"/>
              <a:gd name="connsiteY91" fmla="*/ 1274739 h 3425872"/>
              <a:gd name="connsiteX92" fmla="*/ 885809 w 1778742"/>
              <a:gd name="connsiteY92" fmla="*/ 1271797 h 3425872"/>
              <a:gd name="connsiteX93" fmla="*/ 1000251 w 1778742"/>
              <a:gd name="connsiteY93" fmla="*/ 1272108 h 3425872"/>
              <a:gd name="connsiteX94" fmla="*/ 1173092 w 1778742"/>
              <a:gd name="connsiteY94" fmla="*/ 1281052 h 3425872"/>
              <a:gd name="connsiteX95" fmla="*/ 1294720 w 1778742"/>
              <a:gd name="connsiteY95" fmla="*/ 1290466 h 3425872"/>
              <a:gd name="connsiteX96" fmla="*/ 1362877 w 1778742"/>
              <a:gd name="connsiteY96" fmla="*/ 1256575 h 3425872"/>
              <a:gd name="connsiteX97" fmla="*/ 1478103 w 1778742"/>
              <a:gd name="connsiteY97" fmla="*/ 956835 h 3425872"/>
              <a:gd name="connsiteX98" fmla="*/ 1443460 w 1778742"/>
              <a:gd name="connsiteY98" fmla="*/ 883406 h 3425872"/>
              <a:gd name="connsiteX99" fmla="*/ 1343295 w 1778742"/>
              <a:gd name="connsiteY99" fmla="*/ 846126 h 3425872"/>
              <a:gd name="connsiteX100" fmla="*/ 898204 w 1778742"/>
              <a:gd name="connsiteY100" fmla="*/ 794914 h 3425872"/>
              <a:gd name="connsiteX101" fmla="*/ 885809 w 1778742"/>
              <a:gd name="connsiteY101" fmla="*/ 2960 h 3425872"/>
              <a:gd name="connsiteX102" fmla="*/ 1151800 w 1778742"/>
              <a:gd name="connsiteY102" fmla="*/ 0 h 3425872"/>
              <a:gd name="connsiteX103" fmla="*/ 1625133 w 1778742"/>
              <a:gd name="connsiteY103" fmla="*/ 473334 h 3425872"/>
              <a:gd name="connsiteX104" fmla="*/ 1625133 w 1778742"/>
              <a:gd name="connsiteY104" fmla="*/ 960223 h 3425872"/>
              <a:gd name="connsiteX105" fmla="*/ 1753163 w 1778742"/>
              <a:gd name="connsiteY105" fmla="*/ 1034029 h 3425872"/>
              <a:gd name="connsiteX106" fmla="*/ 1771991 w 1778742"/>
              <a:gd name="connsiteY106" fmla="*/ 1104445 h 3425872"/>
              <a:gd name="connsiteX107" fmla="*/ 1771237 w 1778742"/>
              <a:gd name="connsiteY107" fmla="*/ 1105574 h 3425872"/>
              <a:gd name="connsiteX108" fmla="*/ 1700821 w 1778742"/>
              <a:gd name="connsiteY108" fmla="*/ 1124403 h 3425872"/>
              <a:gd name="connsiteX109" fmla="*/ 1624757 w 1778742"/>
              <a:gd name="connsiteY109" fmla="*/ 1080722 h 3425872"/>
              <a:gd name="connsiteX110" fmla="*/ 1624757 w 1778742"/>
              <a:gd name="connsiteY110" fmla="*/ 3067441 h 3425872"/>
              <a:gd name="connsiteX111" fmla="*/ 1269286 w 1778742"/>
              <a:gd name="connsiteY111" fmla="*/ 3422912 h 3425872"/>
              <a:gd name="connsiteX112" fmla="*/ 892441 w 1778742"/>
              <a:gd name="connsiteY112" fmla="*/ 3422912 h 3425872"/>
              <a:gd name="connsiteX113" fmla="*/ 892441 w 1778742"/>
              <a:gd name="connsiteY113" fmla="*/ 3425872 h 3425872"/>
              <a:gd name="connsiteX114" fmla="*/ 563095 w 1778742"/>
              <a:gd name="connsiteY114" fmla="*/ 3425872 h 3425872"/>
              <a:gd name="connsiteX115" fmla="*/ 207625 w 1778742"/>
              <a:gd name="connsiteY115" fmla="*/ 3070401 h 3425872"/>
              <a:gd name="connsiteX116" fmla="*/ 207625 w 1778742"/>
              <a:gd name="connsiteY116" fmla="*/ 1052428 h 3425872"/>
              <a:gd name="connsiteX117" fmla="*/ 78089 w 1778742"/>
              <a:gd name="connsiteY117" fmla="*/ 1127363 h 3425872"/>
              <a:gd name="connsiteX118" fmla="*/ 7673 w 1778742"/>
              <a:gd name="connsiteY118" fmla="*/ 1108534 h 3425872"/>
              <a:gd name="connsiteX119" fmla="*/ 6920 w 1778742"/>
              <a:gd name="connsiteY119" fmla="*/ 1107405 h 3425872"/>
              <a:gd name="connsiteX120" fmla="*/ 25748 w 1778742"/>
              <a:gd name="connsiteY120" fmla="*/ 1036989 h 3425872"/>
              <a:gd name="connsiteX121" fmla="*/ 207625 w 1778742"/>
              <a:gd name="connsiteY121" fmla="*/ 932305 h 3425872"/>
              <a:gd name="connsiteX122" fmla="*/ 207625 w 1778742"/>
              <a:gd name="connsiteY122" fmla="*/ 476294 h 3425872"/>
              <a:gd name="connsiteX123" fmla="*/ 680957 w 1778742"/>
              <a:gd name="connsiteY123" fmla="*/ 2960 h 3425872"/>
              <a:gd name="connsiteX124" fmla="*/ 885809 w 1778742"/>
              <a:gd name="connsiteY124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892441 w 1778742"/>
              <a:gd name="connsiteY83" fmla="*/ 798441 h 3425872"/>
              <a:gd name="connsiteX84" fmla="*/ 756566 w 1778742"/>
              <a:gd name="connsiteY84" fmla="*/ 804653 h 3425872"/>
              <a:gd name="connsiteX85" fmla="*/ 605472 w 1778742"/>
              <a:gd name="connsiteY85" fmla="*/ 819338 h 3425872"/>
              <a:gd name="connsiteX86" fmla="*/ 368995 w 1778742"/>
              <a:gd name="connsiteY86" fmla="*/ 885612 h 3425872"/>
              <a:gd name="connsiteX87" fmla="*/ 330208 w 1778742"/>
              <a:gd name="connsiteY87" fmla="*/ 960548 h 3425872"/>
              <a:gd name="connsiteX88" fmla="*/ 447694 w 1778742"/>
              <a:gd name="connsiteY88" fmla="*/ 1261794 h 3425872"/>
              <a:gd name="connsiteX89" fmla="*/ 512087 w 1778742"/>
              <a:gd name="connsiteY89" fmla="*/ 1293802 h 3425872"/>
              <a:gd name="connsiteX90" fmla="*/ 834043 w 1778742"/>
              <a:gd name="connsiteY90" fmla="*/ 1274598 h 3425872"/>
              <a:gd name="connsiteX91" fmla="*/ 885809 w 1778742"/>
              <a:gd name="connsiteY91" fmla="*/ 1274739 h 3425872"/>
              <a:gd name="connsiteX92" fmla="*/ 885809 w 1778742"/>
              <a:gd name="connsiteY92" fmla="*/ 1271797 h 3425872"/>
              <a:gd name="connsiteX93" fmla="*/ 1000251 w 1778742"/>
              <a:gd name="connsiteY93" fmla="*/ 1272108 h 3425872"/>
              <a:gd name="connsiteX94" fmla="*/ 1173092 w 1778742"/>
              <a:gd name="connsiteY94" fmla="*/ 1281052 h 3425872"/>
              <a:gd name="connsiteX95" fmla="*/ 1294720 w 1778742"/>
              <a:gd name="connsiteY95" fmla="*/ 1290466 h 3425872"/>
              <a:gd name="connsiteX96" fmla="*/ 1362877 w 1778742"/>
              <a:gd name="connsiteY96" fmla="*/ 1256575 h 3425872"/>
              <a:gd name="connsiteX97" fmla="*/ 1478103 w 1778742"/>
              <a:gd name="connsiteY97" fmla="*/ 956835 h 3425872"/>
              <a:gd name="connsiteX98" fmla="*/ 1443460 w 1778742"/>
              <a:gd name="connsiteY98" fmla="*/ 883406 h 3425872"/>
              <a:gd name="connsiteX99" fmla="*/ 1343295 w 1778742"/>
              <a:gd name="connsiteY99" fmla="*/ 846126 h 3425872"/>
              <a:gd name="connsiteX100" fmla="*/ 898204 w 1778742"/>
              <a:gd name="connsiteY100" fmla="*/ 794914 h 3425872"/>
              <a:gd name="connsiteX101" fmla="*/ 680957 w 1778742"/>
              <a:gd name="connsiteY101" fmla="*/ 2960 h 3425872"/>
              <a:gd name="connsiteX102" fmla="*/ 1151800 w 1778742"/>
              <a:gd name="connsiteY102" fmla="*/ 0 h 3425872"/>
              <a:gd name="connsiteX103" fmla="*/ 1625133 w 1778742"/>
              <a:gd name="connsiteY103" fmla="*/ 473334 h 3425872"/>
              <a:gd name="connsiteX104" fmla="*/ 1625133 w 1778742"/>
              <a:gd name="connsiteY104" fmla="*/ 960223 h 3425872"/>
              <a:gd name="connsiteX105" fmla="*/ 1753163 w 1778742"/>
              <a:gd name="connsiteY105" fmla="*/ 1034029 h 3425872"/>
              <a:gd name="connsiteX106" fmla="*/ 1771991 w 1778742"/>
              <a:gd name="connsiteY106" fmla="*/ 1104445 h 3425872"/>
              <a:gd name="connsiteX107" fmla="*/ 1771237 w 1778742"/>
              <a:gd name="connsiteY107" fmla="*/ 1105574 h 3425872"/>
              <a:gd name="connsiteX108" fmla="*/ 1700821 w 1778742"/>
              <a:gd name="connsiteY108" fmla="*/ 1124403 h 3425872"/>
              <a:gd name="connsiteX109" fmla="*/ 1624757 w 1778742"/>
              <a:gd name="connsiteY109" fmla="*/ 1080722 h 3425872"/>
              <a:gd name="connsiteX110" fmla="*/ 1624757 w 1778742"/>
              <a:gd name="connsiteY110" fmla="*/ 3067441 h 3425872"/>
              <a:gd name="connsiteX111" fmla="*/ 1269286 w 1778742"/>
              <a:gd name="connsiteY111" fmla="*/ 3422912 h 3425872"/>
              <a:gd name="connsiteX112" fmla="*/ 892441 w 1778742"/>
              <a:gd name="connsiteY112" fmla="*/ 3422912 h 3425872"/>
              <a:gd name="connsiteX113" fmla="*/ 892441 w 1778742"/>
              <a:gd name="connsiteY113" fmla="*/ 3425872 h 3425872"/>
              <a:gd name="connsiteX114" fmla="*/ 563095 w 1778742"/>
              <a:gd name="connsiteY114" fmla="*/ 3425872 h 3425872"/>
              <a:gd name="connsiteX115" fmla="*/ 207625 w 1778742"/>
              <a:gd name="connsiteY115" fmla="*/ 3070401 h 3425872"/>
              <a:gd name="connsiteX116" fmla="*/ 207625 w 1778742"/>
              <a:gd name="connsiteY116" fmla="*/ 1052428 h 3425872"/>
              <a:gd name="connsiteX117" fmla="*/ 78089 w 1778742"/>
              <a:gd name="connsiteY117" fmla="*/ 1127363 h 3425872"/>
              <a:gd name="connsiteX118" fmla="*/ 7673 w 1778742"/>
              <a:gd name="connsiteY118" fmla="*/ 1108534 h 3425872"/>
              <a:gd name="connsiteX119" fmla="*/ 6920 w 1778742"/>
              <a:gd name="connsiteY119" fmla="*/ 1107405 h 3425872"/>
              <a:gd name="connsiteX120" fmla="*/ 25748 w 1778742"/>
              <a:gd name="connsiteY120" fmla="*/ 1036989 h 3425872"/>
              <a:gd name="connsiteX121" fmla="*/ 207625 w 1778742"/>
              <a:gd name="connsiteY121" fmla="*/ 932305 h 3425872"/>
              <a:gd name="connsiteX122" fmla="*/ 207625 w 1778742"/>
              <a:gd name="connsiteY122" fmla="*/ 476294 h 3425872"/>
              <a:gd name="connsiteX123" fmla="*/ 680957 w 1778742"/>
              <a:gd name="connsiteY123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756566 w 1778742"/>
              <a:gd name="connsiteY83" fmla="*/ 804653 h 3425872"/>
              <a:gd name="connsiteX84" fmla="*/ 605472 w 1778742"/>
              <a:gd name="connsiteY84" fmla="*/ 819338 h 3425872"/>
              <a:gd name="connsiteX85" fmla="*/ 368995 w 1778742"/>
              <a:gd name="connsiteY85" fmla="*/ 885612 h 3425872"/>
              <a:gd name="connsiteX86" fmla="*/ 330208 w 1778742"/>
              <a:gd name="connsiteY86" fmla="*/ 960548 h 3425872"/>
              <a:gd name="connsiteX87" fmla="*/ 447694 w 1778742"/>
              <a:gd name="connsiteY87" fmla="*/ 1261794 h 3425872"/>
              <a:gd name="connsiteX88" fmla="*/ 512087 w 1778742"/>
              <a:gd name="connsiteY88" fmla="*/ 1293802 h 3425872"/>
              <a:gd name="connsiteX89" fmla="*/ 834043 w 1778742"/>
              <a:gd name="connsiteY89" fmla="*/ 1274598 h 3425872"/>
              <a:gd name="connsiteX90" fmla="*/ 885809 w 1778742"/>
              <a:gd name="connsiteY90" fmla="*/ 1274739 h 3425872"/>
              <a:gd name="connsiteX91" fmla="*/ 885809 w 1778742"/>
              <a:gd name="connsiteY91" fmla="*/ 1271797 h 3425872"/>
              <a:gd name="connsiteX92" fmla="*/ 1000251 w 1778742"/>
              <a:gd name="connsiteY92" fmla="*/ 1272108 h 3425872"/>
              <a:gd name="connsiteX93" fmla="*/ 1173092 w 1778742"/>
              <a:gd name="connsiteY93" fmla="*/ 1281052 h 3425872"/>
              <a:gd name="connsiteX94" fmla="*/ 1294720 w 1778742"/>
              <a:gd name="connsiteY94" fmla="*/ 1290466 h 3425872"/>
              <a:gd name="connsiteX95" fmla="*/ 1362877 w 1778742"/>
              <a:gd name="connsiteY95" fmla="*/ 1256575 h 3425872"/>
              <a:gd name="connsiteX96" fmla="*/ 1478103 w 1778742"/>
              <a:gd name="connsiteY96" fmla="*/ 956835 h 3425872"/>
              <a:gd name="connsiteX97" fmla="*/ 1443460 w 1778742"/>
              <a:gd name="connsiteY97" fmla="*/ 883406 h 3425872"/>
              <a:gd name="connsiteX98" fmla="*/ 1343295 w 1778742"/>
              <a:gd name="connsiteY98" fmla="*/ 846126 h 3425872"/>
              <a:gd name="connsiteX99" fmla="*/ 898204 w 1778742"/>
              <a:gd name="connsiteY99" fmla="*/ 794914 h 3425872"/>
              <a:gd name="connsiteX100" fmla="*/ 680957 w 1778742"/>
              <a:gd name="connsiteY100" fmla="*/ 2960 h 3425872"/>
              <a:gd name="connsiteX101" fmla="*/ 1151800 w 1778742"/>
              <a:gd name="connsiteY101" fmla="*/ 0 h 3425872"/>
              <a:gd name="connsiteX102" fmla="*/ 1625133 w 1778742"/>
              <a:gd name="connsiteY102" fmla="*/ 473334 h 3425872"/>
              <a:gd name="connsiteX103" fmla="*/ 1625133 w 1778742"/>
              <a:gd name="connsiteY103" fmla="*/ 960223 h 3425872"/>
              <a:gd name="connsiteX104" fmla="*/ 1753163 w 1778742"/>
              <a:gd name="connsiteY104" fmla="*/ 1034029 h 3425872"/>
              <a:gd name="connsiteX105" fmla="*/ 1771991 w 1778742"/>
              <a:gd name="connsiteY105" fmla="*/ 1104445 h 3425872"/>
              <a:gd name="connsiteX106" fmla="*/ 1771237 w 1778742"/>
              <a:gd name="connsiteY106" fmla="*/ 1105574 h 3425872"/>
              <a:gd name="connsiteX107" fmla="*/ 1700821 w 1778742"/>
              <a:gd name="connsiteY107" fmla="*/ 1124403 h 3425872"/>
              <a:gd name="connsiteX108" fmla="*/ 1624757 w 1778742"/>
              <a:gd name="connsiteY108" fmla="*/ 1080722 h 3425872"/>
              <a:gd name="connsiteX109" fmla="*/ 1624757 w 1778742"/>
              <a:gd name="connsiteY109" fmla="*/ 3067441 h 3425872"/>
              <a:gd name="connsiteX110" fmla="*/ 1269286 w 1778742"/>
              <a:gd name="connsiteY110" fmla="*/ 3422912 h 3425872"/>
              <a:gd name="connsiteX111" fmla="*/ 892441 w 1778742"/>
              <a:gd name="connsiteY111" fmla="*/ 3422912 h 3425872"/>
              <a:gd name="connsiteX112" fmla="*/ 892441 w 1778742"/>
              <a:gd name="connsiteY112" fmla="*/ 3425872 h 3425872"/>
              <a:gd name="connsiteX113" fmla="*/ 563095 w 1778742"/>
              <a:gd name="connsiteY113" fmla="*/ 3425872 h 3425872"/>
              <a:gd name="connsiteX114" fmla="*/ 207625 w 1778742"/>
              <a:gd name="connsiteY114" fmla="*/ 3070401 h 3425872"/>
              <a:gd name="connsiteX115" fmla="*/ 207625 w 1778742"/>
              <a:gd name="connsiteY115" fmla="*/ 1052428 h 3425872"/>
              <a:gd name="connsiteX116" fmla="*/ 78089 w 1778742"/>
              <a:gd name="connsiteY116" fmla="*/ 1127363 h 3425872"/>
              <a:gd name="connsiteX117" fmla="*/ 7673 w 1778742"/>
              <a:gd name="connsiteY117" fmla="*/ 1108534 h 3425872"/>
              <a:gd name="connsiteX118" fmla="*/ 6920 w 1778742"/>
              <a:gd name="connsiteY118" fmla="*/ 1107405 h 3425872"/>
              <a:gd name="connsiteX119" fmla="*/ 25748 w 1778742"/>
              <a:gd name="connsiteY119" fmla="*/ 1036989 h 3425872"/>
              <a:gd name="connsiteX120" fmla="*/ 207625 w 1778742"/>
              <a:gd name="connsiteY120" fmla="*/ 932305 h 3425872"/>
              <a:gd name="connsiteX121" fmla="*/ 207625 w 1778742"/>
              <a:gd name="connsiteY121" fmla="*/ 476294 h 3425872"/>
              <a:gd name="connsiteX122" fmla="*/ 680957 w 1778742"/>
              <a:gd name="connsiteY122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756566 w 1778742"/>
              <a:gd name="connsiteY83" fmla="*/ 804653 h 3425872"/>
              <a:gd name="connsiteX84" fmla="*/ 605472 w 1778742"/>
              <a:gd name="connsiteY84" fmla="*/ 819338 h 3425872"/>
              <a:gd name="connsiteX85" fmla="*/ 368995 w 1778742"/>
              <a:gd name="connsiteY85" fmla="*/ 885612 h 3425872"/>
              <a:gd name="connsiteX86" fmla="*/ 330208 w 1778742"/>
              <a:gd name="connsiteY86" fmla="*/ 960548 h 3425872"/>
              <a:gd name="connsiteX87" fmla="*/ 447694 w 1778742"/>
              <a:gd name="connsiteY87" fmla="*/ 1261794 h 3425872"/>
              <a:gd name="connsiteX88" fmla="*/ 512087 w 1778742"/>
              <a:gd name="connsiteY88" fmla="*/ 1293802 h 3425872"/>
              <a:gd name="connsiteX89" fmla="*/ 834043 w 1778742"/>
              <a:gd name="connsiteY89" fmla="*/ 1274598 h 3425872"/>
              <a:gd name="connsiteX90" fmla="*/ 885809 w 1778742"/>
              <a:gd name="connsiteY90" fmla="*/ 1274739 h 3425872"/>
              <a:gd name="connsiteX91" fmla="*/ 1000251 w 1778742"/>
              <a:gd name="connsiteY91" fmla="*/ 1272108 h 3425872"/>
              <a:gd name="connsiteX92" fmla="*/ 1173092 w 1778742"/>
              <a:gd name="connsiteY92" fmla="*/ 1281052 h 3425872"/>
              <a:gd name="connsiteX93" fmla="*/ 1294720 w 1778742"/>
              <a:gd name="connsiteY93" fmla="*/ 1290466 h 3425872"/>
              <a:gd name="connsiteX94" fmla="*/ 1362877 w 1778742"/>
              <a:gd name="connsiteY94" fmla="*/ 1256575 h 3425872"/>
              <a:gd name="connsiteX95" fmla="*/ 1478103 w 1778742"/>
              <a:gd name="connsiteY95" fmla="*/ 956835 h 3425872"/>
              <a:gd name="connsiteX96" fmla="*/ 1443460 w 1778742"/>
              <a:gd name="connsiteY96" fmla="*/ 883406 h 3425872"/>
              <a:gd name="connsiteX97" fmla="*/ 1343295 w 1778742"/>
              <a:gd name="connsiteY97" fmla="*/ 846126 h 3425872"/>
              <a:gd name="connsiteX98" fmla="*/ 898204 w 1778742"/>
              <a:gd name="connsiteY98" fmla="*/ 794914 h 3425872"/>
              <a:gd name="connsiteX99" fmla="*/ 680957 w 1778742"/>
              <a:gd name="connsiteY99" fmla="*/ 2960 h 3425872"/>
              <a:gd name="connsiteX100" fmla="*/ 1151800 w 1778742"/>
              <a:gd name="connsiteY100" fmla="*/ 0 h 3425872"/>
              <a:gd name="connsiteX101" fmla="*/ 1625133 w 1778742"/>
              <a:gd name="connsiteY101" fmla="*/ 473334 h 3425872"/>
              <a:gd name="connsiteX102" fmla="*/ 1625133 w 1778742"/>
              <a:gd name="connsiteY102" fmla="*/ 960223 h 3425872"/>
              <a:gd name="connsiteX103" fmla="*/ 1753163 w 1778742"/>
              <a:gd name="connsiteY103" fmla="*/ 1034029 h 3425872"/>
              <a:gd name="connsiteX104" fmla="*/ 1771991 w 1778742"/>
              <a:gd name="connsiteY104" fmla="*/ 1104445 h 3425872"/>
              <a:gd name="connsiteX105" fmla="*/ 1771237 w 1778742"/>
              <a:gd name="connsiteY105" fmla="*/ 1105574 h 3425872"/>
              <a:gd name="connsiteX106" fmla="*/ 1700821 w 1778742"/>
              <a:gd name="connsiteY106" fmla="*/ 1124403 h 3425872"/>
              <a:gd name="connsiteX107" fmla="*/ 1624757 w 1778742"/>
              <a:gd name="connsiteY107" fmla="*/ 1080722 h 3425872"/>
              <a:gd name="connsiteX108" fmla="*/ 1624757 w 1778742"/>
              <a:gd name="connsiteY108" fmla="*/ 3067441 h 3425872"/>
              <a:gd name="connsiteX109" fmla="*/ 1269286 w 1778742"/>
              <a:gd name="connsiteY109" fmla="*/ 3422912 h 3425872"/>
              <a:gd name="connsiteX110" fmla="*/ 892441 w 1778742"/>
              <a:gd name="connsiteY110" fmla="*/ 3422912 h 3425872"/>
              <a:gd name="connsiteX111" fmla="*/ 892441 w 1778742"/>
              <a:gd name="connsiteY111" fmla="*/ 3425872 h 3425872"/>
              <a:gd name="connsiteX112" fmla="*/ 563095 w 1778742"/>
              <a:gd name="connsiteY112" fmla="*/ 3425872 h 3425872"/>
              <a:gd name="connsiteX113" fmla="*/ 207625 w 1778742"/>
              <a:gd name="connsiteY113" fmla="*/ 3070401 h 3425872"/>
              <a:gd name="connsiteX114" fmla="*/ 207625 w 1778742"/>
              <a:gd name="connsiteY114" fmla="*/ 1052428 h 3425872"/>
              <a:gd name="connsiteX115" fmla="*/ 78089 w 1778742"/>
              <a:gd name="connsiteY115" fmla="*/ 1127363 h 3425872"/>
              <a:gd name="connsiteX116" fmla="*/ 7673 w 1778742"/>
              <a:gd name="connsiteY116" fmla="*/ 1108534 h 3425872"/>
              <a:gd name="connsiteX117" fmla="*/ 6920 w 1778742"/>
              <a:gd name="connsiteY117" fmla="*/ 1107405 h 3425872"/>
              <a:gd name="connsiteX118" fmla="*/ 25748 w 1778742"/>
              <a:gd name="connsiteY118" fmla="*/ 1036989 h 3425872"/>
              <a:gd name="connsiteX119" fmla="*/ 207625 w 1778742"/>
              <a:gd name="connsiteY119" fmla="*/ 932305 h 3425872"/>
              <a:gd name="connsiteX120" fmla="*/ 207625 w 1778742"/>
              <a:gd name="connsiteY120" fmla="*/ 476294 h 3425872"/>
              <a:gd name="connsiteX121" fmla="*/ 680957 w 1778742"/>
              <a:gd name="connsiteY121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892441 w 1778742"/>
              <a:gd name="connsiteY82" fmla="*/ 795178 h 3425872"/>
              <a:gd name="connsiteX83" fmla="*/ 756566 w 1778742"/>
              <a:gd name="connsiteY83" fmla="*/ 804653 h 3425872"/>
              <a:gd name="connsiteX84" fmla="*/ 605472 w 1778742"/>
              <a:gd name="connsiteY84" fmla="*/ 819338 h 3425872"/>
              <a:gd name="connsiteX85" fmla="*/ 368995 w 1778742"/>
              <a:gd name="connsiteY85" fmla="*/ 885612 h 3425872"/>
              <a:gd name="connsiteX86" fmla="*/ 330208 w 1778742"/>
              <a:gd name="connsiteY86" fmla="*/ 960548 h 3425872"/>
              <a:gd name="connsiteX87" fmla="*/ 447694 w 1778742"/>
              <a:gd name="connsiteY87" fmla="*/ 1261794 h 3425872"/>
              <a:gd name="connsiteX88" fmla="*/ 512087 w 1778742"/>
              <a:gd name="connsiteY88" fmla="*/ 1293802 h 3425872"/>
              <a:gd name="connsiteX89" fmla="*/ 834043 w 1778742"/>
              <a:gd name="connsiteY89" fmla="*/ 1274598 h 3425872"/>
              <a:gd name="connsiteX90" fmla="*/ 1000251 w 1778742"/>
              <a:gd name="connsiteY90" fmla="*/ 1272108 h 3425872"/>
              <a:gd name="connsiteX91" fmla="*/ 1173092 w 1778742"/>
              <a:gd name="connsiteY91" fmla="*/ 1281052 h 3425872"/>
              <a:gd name="connsiteX92" fmla="*/ 1294720 w 1778742"/>
              <a:gd name="connsiteY92" fmla="*/ 1290466 h 3425872"/>
              <a:gd name="connsiteX93" fmla="*/ 1362877 w 1778742"/>
              <a:gd name="connsiteY93" fmla="*/ 1256575 h 3425872"/>
              <a:gd name="connsiteX94" fmla="*/ 1478103 w 1778742"/>
              <a:gd name="connsiteY94" fmla="*/ 956835 h 3425872"/>
              <a:gd name="connsiteX95" fmla="*/ 1443460 w 1778742"/>
              <a:gd name="connsiteY95" fmla="*/ 883406 h 3425872"/>
              <a:gd name="connsiteX96" fmla="*/ 1343295 w 1778742"/>
              <a:gd name="connsiteY96" fmla="*/ 846126 h 3425872"/>
              <a:gd name="connsiteX97" fmla="*/ 898204 w 1778742"/>
              <a:gd name="connsiteY97" fmla="*/ 794914 h 3425872"/>
              <a:gd name="connsiteX98" fmla="*/ 680957 w 1778742"/>
              <a:gd name="connsiteY98" fmla="*/ 2960 h 3425872"/>
              <a:gd name="connsiteX99" fmla="*/ 1151800 w 1778742"/>
              <a:gd name="connsiteY99" fmla="*/ 0 h 3425872"/>
              <a:gd name="connsiteX100" fmla="*/ 1625133 w 1778742"/>
              <a:gd name="connsiteY100" fmla="*/ 473334 h 3425872"/>
              <a:gd name="connsiteX101" fmla="*/ 1625133 w 1778742"/>
              <a:gd name="connsiteY101" fmla="*/ 960223 h 3425872"/>
              <a:gd name="connsiteX102" fmla="*/ 1753163 w 1778742"/>
              <a:gd name="connsiteY102" fmla="*/ 1034029 h 3425872"/>
              <a:gd name="connsiteX103" fmla="*/ 1771991 w 1778742"/>
              <a:gd name="connsiteY103" fmla="*/ 1104445 h 3425872"/>
              <a:gd name="connsiteX104" fmla="*/ 1771237 w 1778742"/>
              <a:gd name="connsiteY104" fmla="*/ 1105574 h 3425872"/>
              <a:gd name="connsiteX105" fmla="*/ 1700821 w 1778742"/>
              <a:gd name="connsiteY105" fmla="*/ 1124403 h 3425872"/>
              <a:gd name="connsiteX106" fmla="*/ 1624757 w 1778742"/>
              <a:gd name="connsiteY106" fmla="*/ 1080722 h 3425872"/>
              <a:gd name="connsiteX107" fmla="*/ 1624757 w 1778742"/>
              <a:gd name="connsiteY107" fmla="*/ 3067441 h 3425872"/>
              <a:gd name="connsiteX108" fmla="*/ 1269286 w 1778742"/>
              <a:gd name="connsiteY108" fmla="*/ 3422912 h 3425872"/>
              <a:gd name="connsiteX109" fmla="*/ 892441 w 1778742"/>
              <a:gd name="connsiteY109" fmla="*/ 3422912 h 3425872"/>
              <a:gd name="connsiteX110" fmla="*/ 892441 w 1778742"/>
              <a:gd name="connsiteY110" fmla="*/ 3425872 h 3425872"/>
              <a:gd name="connsiteX111" fmla="*/ 563095 w 1778742"/>
              <a:gd name="connsiteY111" fmla="*/ 3425872 h 3425872"/>
              <a:gd name="connsiteX112" fmla="*/ 207625 w 1778742"/>
              <a:gd name="connsiteY112" fmla="*/ 3070401 h 3425872"/>
              <a:gd name="connsiteX113" fmla="*/ 207625 w 1778742"/>
              <a:gd name="connsiteY113" fmla="*/ 1052428 h 3425872"/>
              <a:gd name="connsiteX114" fmla="*/ 78089 w 1778742"/>
              <a:gd name="connsiteY114" fmla="*/ 1127363 h 3425872"/>
              <a:gd name="connsiteX115" fmla="*/ 7673 w 1778742"/>
              <a:gd name="connsiteY115" fmla="*/ 1108534 h 3425872"/>
              <a:gd name="connsiteX116" fmla="*/ 6920 w 1778742"/>
              <a:gd name="connsiteY116" fmla="*/ 1107405 h 3425872"/>
              <a:gd name="connsiteX117" fmla="*/ 25748 w 1778742"/>
              <a:gd name="connsiteY117" fmla="*/ 1036989 h 3425872"/>
              <a:gd name="connsiteX118" fmla="*/ 207625 w 1778742"/>
              <a:gd name="connsiteY118" fmla="*/ 932305 h 3425872"/>
              <a:gd name="connsiteX119" fmla="*/ 207625 w 1778742"/>
              <a:gd name="connsiteY119" fmla="*/ 476294 h 3425872"/>
              <a:gd name="connsiteX120" fmla="*/ 680957 w 1778742"/>
              <a:gd name="connsiteY120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92441 w 1778742"/>
              <a:gd name="connsiteY20" fmla="*/ 2514506 h 3425872"/>
              <a:gd name="connsiteX21" fmla="*/ 805049 w 1778742"/>
              <a:gd name="connsiteY21" fmla="*/ 2510082 h 3425872"/>
              <a:gd name="connsiteX22" fmla="*/ 474431 w 1778742"/>
              <a:gd name="connsiteY22" fmla="*/ 2440797 h 3425872"/>
              <a:gd name="connsiteX23" fmla="*/ 452591 w 1778742"/>
              <a:gd name="connsiteY23" fmla="*/ 2451716 h 3425872"/>
              <a:gd name="connsiteX24" fmla="*/ 432633 w 1778742"/>
              <a:gd name="connsiteY24" fmla="*/ 2527782 h 3425872"/>
              <a:gd name="connsiteX25" fmla="*/ 402132 w 1778742"/>
              <a:gd name="connsiteY25" fmla="*/ 2741290 h 3425872"/>
              <a:gd name="connsiteX26" fmla="*/ 456732 w 1778742"/>
              <a:gd name="connsiteY26" fmla="*/ 2845973 h 3425872"/>
              <a:gd name="connsiteX27" fmla="*/ 800083 w 1778742"/>
              <a:gd name="connsiteY27" fmla="*/ 2942773 h 3425872"/>
              <a:gd name="connsiteX28" fmla="*/ 885809 w 1778742"/>
              <a:gd name="connsiteY28" fmla="*/ 2946991 h 3425872"/>
              <a:gd name="connsiteX29" fmla="*/ 885809 w 1778742"/>
              <a:gd name="connsiteY29" fmla="*/ 2944357 h 3425872"/>
              <a:gd name="connsiteX30" fmla="*/ 923057 w 1778742"/>
              <a:gd name="connsiteY30" fmla="*/ 2946190 h 3425872"/>
              <a:gd name="connsiteX31" fmla="*/ 1086484 w 1778742"/>
              <a:gd name="connsiteY31" fmla="*/ 2929621 h 3425872"/>
              <a:gd name="connsiteX32" fmla="*/ 1360996 w 1778742"/>
              <a:gd name="connsiteY32" fmla="*/ 2839248 h 3425872"/>
              <a:gd name="connsiteX33" fmla="*/ 1405429 w 1778742"/>
              <a:gd name="connsiteY33" fmla="*/ 2761676 h 3425872"/>
              <a:gd name="connsiteX34" fmla="*/ 1400534 w 1778742"/>
              <a:gd name="connsiteY34" fmla="*/ 2685611 h 3425872"/>
              <a:gd name="connsiteX35" fmla="*/ 1356477 w 1778742"/>
              <a:gd name="connsiteY35" fmla="*/ 2449133 h 3425872"/>
              <a:gd name="connsiteX36" fmla="*/ 1347534 w 1778742"/>
              <a:gd name="connsiteY36" fmla="*/ 2435482 h 3425872"/>
              <a:gd name="connsiteX37" fmla="*/ 248873 w 1778742"/>
              <a:gd name="connsiteY37" fmla="*/ 1756591 h 3425872"/>
              <a:gd name="connsiteX38" fmla="*/ 245484 w 1778742"/>
              <a:gd name="connsiteY38" fmla="*/ 1778055 h 3425872"/>
              <a:gd name="connsiteX39" fmla="*/ 256028 w 1778742"/>
              <a:gd name="connsiteY39" fmla="*/ 2057461 h 3425872"/>
              <a:gd name="connsiteX40" fmla="*/ 266948 w 1778742"/>
              <a:gd name="connsiteY40" fmla="*/ 2209214 h 3425872"/>
              <a:gd name="connsiteX41" fmla="*/ 298956 w 1778742"/>
              <a:gd name="connsiteY41" fmla="*/ 2438538 h 3425872"/>
              <a:gd name="connsiteX42" fmla="*/ 326821 w 1778742"/>
              <a:gd name="connsiteY42" fmla="*/ 2594433 h 3425872"/>
              <a:gd name="connsiteX43" fmla="*/ 332846 w 1778742"/>
              <a:gd name="connsiteY43" fmla="*/ 2623427 h 3425872"/>
              <a:gd name="connsiteX44" fmla="*/ 364477 w 1778742"/>
              <a:gd name="connsiteY44" fmla="*/ 2287915 h 3425872"/>
              <a:gd name="connsiteX45" fmla="*/ 373891 w 1778742"/>
              <a:gd name="connsiteY45" fmla="*/ 2067251 h 3425872"/>
              <a:gd name="connsiteX46" fmla="*/ 375775 w 1778742"/>
              <a:gd name="connsiteY46" fmla="*/ 1842822 h 3425872"/>
              <a:gd name="connsiteX47" fmla="*/ 358829 w 1778742"/>
              <a:gd name="connsiteY47" fmla="*/ 1814581 h 3425872"/>
              <a:gd name="connsiteX48" fmla="*/ 268455 w 1778742"/>
              <a:gd name="connsiteY48" fmla="*/ 1764876 h 3425872"/>
              <a:gd name="connsiteX49" fmla="*/ 248873 w 1778742"/>
              <a:gd name="connsiteY49" fmla="*/ 1756591 h 3425872"/>
              <a:gd name="connsiteX50" fmla="*/ 1558123 w 1778742"/>
              <a:gd name="connsiteY50" fmla="*/ 1754903 h 3425872"/>
              <a:gd name="connsiteX51" fmla="*/ 1545131 w 1778742"/>
              <a:gd name="connsiteY51" fmla="*/ 1757774 h 3425872"/>
              <a:gd name="connsiteX52" fmla="*/ 1441577 w 1778742"/>
              <a:gd name="connsiteY52" fmla="*/ 1815386 h 3425872"/>
              <a:gd name="connsiteX53" fmla="*/ 1430281 w 1778742"/>
              <a:gd name="connsiteY53" fmla="*/ 1836474 h 3425872"/>
              <a:gd name="connsiteX54" fmla="*/ 1432164 w 1778742"/>
              <a:gd name="connsiteY54" fmla="*/ 1978437 h 3425872"/>
              <a:gd name="connsiteX55" fmla="*/ 1439318 w 1778742"/>
              <a:gd name="connsiteY55" fmla="*/ 2171611 h 3425872"/>
              <a:gd name="connsiteX56" fmla="*/ 1449861 w 1778742"/>
              <a:gd name="connsiteY56" fmla="*/ 2356878 h 3425872"/>
              <a:gd name="connsiteX57" fmla="*/ 1478481 w 1778742"/>
              <a:gd name="connsiteY57" fmla="*/ 2603899 h 3425872"/>
              <a:gd name="connsiteX58" fmla="*/ 1486011 w 1778742"/>
              <a:gd name="connsiteY58" fmla="*/ 2605782 h 3425872"/>
              <a:gd name="connsiteX59" fmla="*/ 1510112 w 1778742"/>
              <a:gd name="connsiteY59" fmla="*/ 2432189 h 3425872"/>
              <a:gd name="connsiteX60" fmla="*/ 1539483 w 1778742"/>
              <a:gd name="connsiteY60" fmla="*/ 2214914 h 3425872"/>
              <a:gd name="connsiteX61" fmla="*/ 1551533 w 1778742"/>
              <a:gd name="connsiteY61" fmla="*/ 2042451 h 3425872"/>
              <a:gd name="connsiteX62" fmla="*/ 1560947 w 1778742"/>
              <a:gd name="connsiteY62" fmla="*/ 1767564 h 3425872"/>
              <a:gd name="connsiteX63" fmla="*/ 1558123 w 1778742"/>
              <a:gd name="connsiteY63" fmla="*/ 1754903 h 3425872"/>
              <a:gd name="connsiteX64" fmla="*/ 282387 w 1778742"/>
              <a:gd name="connsiteY64" fmla="*/ 1005357 h 3425872"/>
              <a:gd name="connsiteX65" fmla="*/ 251886 w 1778742"/>
              <a:gd name="connsiteY65" fmla="*/ 1259911 h 3425872"/>
              <a:gd name="connsiteX66" fmla="*/ 245108 w 1778742"/>
              <a:gd name="connsiteY66" fmla="*/ 1612746 h 3425872"/>
              <a:gd name="connsiteX67" fmla="*/ 252638 w 1778742"/>
              <a:gd name="connsiteY67" fmla="*/ 1636093 h 3425872"/>
              <a:gd name="connsiteX68" fmla="*/ 376526 w 1778742"/>
              <a:gd name="connsiteY68" fmla="*/ 1719688 h 3425872"/>
              <a:gd name="connsiteX69" fmla="*/ 282387 w 1778742"/>
              <a:gd name="connsiteY69" fmla="*/ 1005357 h 3425872"/>
              <a:gd name="connsiteX70" fmla="*/ 1524798 w 1778742"/>
              <a:gd name="connsiteY70" fmla="*/ 1001645 h 3425872"/>
              <a:gd name="connsiteX71" fmla="*/ 1482999 w 1778742"/>
              <a:gd name="connsiteY71" fmla="*/ 1152268 h 3425872"/>
              <a:gd name="connsiteX72" fmla="*/ 1450615 w 1778742"/>
              <a:gd name="connsiteY72" fmla="*/ 1385734 h 3425872"/>
              <a:gd name="connsiteX73" fmla="*/ 1438566 w 1778742"/>
              <a:gd name="connsiteY73" fmla="*/ 1531085 h 3425872"/>
              <a:gd name="connsiteX74" fmla="*/ 1430657 w 1778742"/>
              <a:gd name="connsiteY74" fmla="*/ 1698653 h 3425872"/>
              <a:gd name="connsiteX75" fmla="*/ 1447979 w 1778742"/>
              <a:gd name="connsiteY75" fmla="*/ 1706938 h 3425872"/>
              <a:gd name="connsiteX76" fmla="*/ 1544002 w 1778742"/>
              <a:gd name="connsiteY76" fmla="*/ 1642546 h 3425872"/>
              <a:gd name="connsiteX77" fmla="*/ 1560947 w 1778742"/>
              <a:gd name="connsiteY77" fmla="*/ 1602631 h 3425872"/>
              <a:gd name="connsiteX78" fmla="*/ 1554922 w 1778742"/>
              <a:gd name="connsiteY78" fmla="*/ 1201220 h 3425872"/>
              <a:gd name="connsiteX79" fmla="*/ 1536471 w 1778742"/>
              <a:gd name="connsiteY79" fmla="*/ 1054363 h 3425872"/>
              <a:gd name="connsiteX80" fmla="*/ 1524798 w 1778742"/>
              <a:gd name="connsiteY80" fmla="*/ 1001645 h 3425872"/>
              <a:gd name="connsiteX81" fmla="*/ 898204 w 1778742"/>
              <a:gd name="connsiteY81" fmla="*/ 794914 h 3425872"/>
              <a:gd name="connsiteX82" fmla="*/ 756566 w 1778742"/>
              <a:gd name="connsiteY82" fmla="*/ 804653 h 3425872"/>
              <a:gd name="connsiteX83" fmla="*/ 605472 w 1778742"/>
              <a:gd name="connsiteY83" fmla="*/ 819338 h 3425872"/>
              <a:gd name="connsiteX84" fmla="*/ 368995 w 1778742"/>
              <a:gd name="connsiteY84" fmla="*/ 885612 h 3425872"/>
              <a:gd name="connsiteX85" fmla="*/ 330208 w 1778742"/>
              <a:gd name="connsiteY85" fmla="*/ 960548 h 3425872"/>
              <a:gd name="connsiteX86" fmla="*/ 447694 w 1778742"/>
              <a:gd name="connsiteY86" fmla="*/ 1261794 h 3425872"/>
              <a:gd name="connsiteX87" fmla="*/ 512087 w 1778742"/>
              <a:gd name="connsiteY87" fmla="*/ 1293802 h 3425872"/>
              <a:gd name="connsiteX88" fmla="*/ 834043 w 1778742"/>
              <a:gd name="connsiteY88" fmla="*/ 1274598 h 3425872"/>
              <a:gd name="connsiteX89" fmla="*/ 1000251 w 1778742"/>
              <a:gd name="connsiteY89" fmla="*/ 1272108 h 3425872"/>
              <a:gd name="connsiteX90" fmla="*/ 1173092 w 1778742"/>
              <a:gd name="connsiteY90" fmla="*/ 1281052 h 3425872"/>
              <a:gd name="connsiteX91" fmla="*/ 1294720 w 1778742"/>
              <a:gd name="connsiteY91" fmla="*/ 1290466 h 3425872"/>
              <a:gd name="connsiteX92" fmla="*/ 1362877 w 1778742"/>
              <a:gd name="connsiteY92" fmla="*/ 1256575 h 3425872"/>
              <a:gd name="connsiteX93" fmla="*/ 1478103 w 1778742"/>
              <a:gd name="connsiteY93" fmla="*/ 956835 h 3425872"/>
              <a:gd name="connsiteX94" fmla="*/ 1443460 w 1778742"/>
              <a:gd name="connsiteY94" fmla="*/ 883406 h 3425872"/>
              <a:gd name="connsiteX95" fmla="*/ 1343295 w 1778742"/>
              <a:gd name="connsiteY95" fmla="*/ 846126 h 3425872"/>
              <a:gd name="connsiteX96" fmla="*/ 898204 w 1778742"/>
              <a:gd name="connsiteY96" fmla="*/ 794914 h 3425872"/>
              <a:gd name="connsiteX97" fmla="*/ 680957 w 1778742"/>
              <a:gd name="connsiteY97" fmla="*/ 2960 h 3425872"/>
              <a:gd name="connsiteX98" fmla="*/ 1151800 w 1778742"/>
              <a:gd name="connsiteY98" fmla="*/ 0 h 3425872"/>
              <a:gd name="connsiteX99" fmla="*/ 1625133 w 1778742"/>
              <a:gd name="connsiteY99" fmla="*/ 473334 h 3425872"/>
              <a:gd name="connsiteX100" fmla="*/ 1625133 w 1778742"/>
              <a:gd name="connsiteY100" fmla="*/ 960223 h 3425872"/>
              <a:gd name="connsiteX101" fmla="*/ 1753163 w 1778742"/>
              <a:gd name="connsiteY101" fmla="*/ 1034029 h 3425872"/>
              <a:gd name="connsiteX102" fmla="*/ 1771991 w 1778742"/>
              <a:gd name="connsiteY102" fmla="*/ 1104445 h 3425872"/>
              <a:gd name="connsiteX103" fmla="*/ 1771237 w 1778742"/>
              <a:gd name="connsiteY103" fmla="*/ 1105574 h 3425872"/>
              <a:gd name="connsiteX104" fmla="*/ 1700821 w 1778742"/>
              <a:gd name="connsiteY104" fmla="*/ 1124403 h 3425872"/>
              <a:gd name="connsiteX105" fmla="*/ 1624757 w 1778742"/>
              <a:gd name="connsiteY105" fmla="*/ 1080722 h 3425872"/>
              <a:gd name="connsiteX106" fmla="*/ 1624757 w 1778742"/>
              <a:gd name="connsiteY106" fmla="*/ 3067441 h 3425872"/>
              <a:gd name="connsiteX107" fmla="*/ 1269286 w 1778742"/>
              <a:gd name="connsiteY107" fmla="*/ 3422912 h 3425872"/>
              <a:gd name="connsiteX108" fmla="*/ 892441 w 1778742"/>
              <a:gd name="connsiteY108" fmla="*/ 3422912 h 3425872"/>
              <a:gd name="connsiteX109" fmla="*/ 892441 w 1778742"/>
              <a:gd name="connsiteY109" fmla="*/ 3425872 h 3425872"/>
              <a:gd name="connsiteX110" fmla="*/ 563095 w 1778742"/>
              <a:gd name="connsiteY110" fmla="*/ 3425872 h 3425872"/>
              <a:gd name="connsiteX111" fmla="*/ 207625 w 1778742"/>
              <a:gd name="connsiteY111" fmla="*/ 3070401 h 3425872"/>
              <a:gd name="connsiteX112" fmla="*/ 207625 w 1778742"/>
              <a:gd name="connsiteY112" fmla="*/ 1052428 h 3425872"/>
              <a:gd name="connsiteX113" fmla="*/ 78089 w 1778742"/>
              <a:gd name="connsiteY113" fmla="*/ 1127363 h 3425872"/>
              <a:gd name="connsiteX114" fmla="*/ 7673 w 1778742"/>
              <a:gd name="connsiteY114" fmla="*/ 1108534 h 3425872"/>
              <a:gd name="connsiteX115" fmla="*/ 6920 w 1778742"/>
              <a:gd name="connsiteY115" fmla="*/ 1107405 h 3425872"/>
              <a:gd name="connsiteX116" fmla="*/ 25748 w 1778742"/>
              <a:gd name="connsiteY116" fmla="*/ 1036989 h 3425872"/>
              <a:gd name="connsiteX117" fmla="*/ 207625 w 1778742"/>
              <a:gd name="connsiteY117" fmla="*/ 932305 h 3425872"/>
              <a:gd name="connsiteX118" fmla="*/ 207625 w 1778742"/>
              <a:gd name="connsiteY118" fmla="*/ 476294 h 3425872"/>
              <a:gd name="connsiteX119" fmla="*/ 680957 w 1778742"/>
              <a:gd name="connsiteY119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92441 w 1778742"/>
              <a:gd name="connsiteY19" fmla="*/ 2511881 h 3425872"/>
              <a:gd name="connsiteX20" fmla="*/ 805049 w 1778742"/>
              <a:gd name="connsiteY20" fmla="*/ 2510082 h 3425872"/>
              <a:gd name="connsiteX21" fmla="*/ 474431 w 1778742"/>
              <a:gd name="connsiteY21" fmla="*/ 2440797 h 3425872"/>
              <a:gd name="connsiteX22" fmla="*/ 452591 w 1778742"/>
              <a:gd name="connsiteY22" fmla="*/ 2451716 h 3425872"/>
              <a:gd name="connsiteX23" fmla="*/ 432633 w 1778742"/>
              <a:gd name="connsiteY23" fmla="*/ 2527782 h 3425872"/>
              <a:gd name="connsiteX24" fmla="*/ 402132 w 1778742"/>
              <a:gd name="connsiteY24" fmla="*/ 2741290 h 3425872"/>
              <a:gd name="connsiteX25" fmla="*/ 456732 w 1778742"/>
              <a:gd name="connsiteY25" fmla="*/ 2845973 h 3425872"/>
              <a:gd name="connsiteX26" fmla="*/ 800083 w 1778742"/>
              <a:gd name="connsiteY26" fmla="*/ 2942773 h 3425872"/>
              <a:gd name="connsiteX27" fmla="*/ 885809 w 1778742"/>
              <a:gd name="connsiteY27" fmla="*/ 2946991 h 3425872"/>
              <a:gd name="connsiteX28" fmla="*/ 885809 w 1778742"/>
              <a:gd name="connsiteY28" fmla="*/ 2944357 h 3425872"/>
              <a:gd name="connsiteX29" fmla="*/ 923057 w 1778742"/>
              <a:gd name="connsiteY29" fmla="*/ 2946190 h 3425872"/>
              <a:gd name="connsiteX30" fmla="*/ 1086484 w 1778742"/>
              <a:gd name="connsiteY30" fmla="*/ 2929621 h 3425872"/>
              <a:gd name="connsiteX31" fmla="*/ 1360996 w 1778742"/>
              <a:gd name="connsiteY31" fmla="*/ 2839248 h 3425872"/>
              <a:gd name="connsiteX32" fmla="*/ 1405429 w 1778742"/>
              <a:gd name="connsiteY32" fmla="*/ 2761676 h 3425872"/>
              <a:gd name="connsiteX33" fmla="*/ 1400534 w 1778742"/>
              <a:gd name="connsiteY33" fmla="*/ 2685611 h 3425872"/>
              <a:gd name="connsiteX34" fmla="*/ 1356477 w 1778742"/>
              <a:gd name="connsiteY34" fmla="*/ 2449133 h 3425872"/>
              <a:gd name="connsiteX35" fmla="*/ 1347534 w 1778742"/>
              <a:gd name="connsiteY35" fmla="*/ 2435482 h 3425872"/>
              <a:gd name="connsiteX36" fmla="*/ 248873 w 1778742"/>
              <a:gd name="connsiteY36" fmla="*/ 1756591 h 3425872"/>
              <a:gd name="connsiteX37" fmla="*/ 245484 w 1778742"/>
              <a:gd name="connsiteY37" fmla="*/ 1778055 h 3425872"/>
              <a:gd name="connsiteX38" fmla="*/ 256028 w 1778742"/>
              <a:gd name="connsiteY38" fmla="*/ 2057461 h 3425872"/>
              <a:gd name="connsiteX39" fmla="*/ 266948 w 1778742"/>
              <a:gd name="connsiteY39" fmla="*/ 2209214 h 3425872"/>
              <a:gd name="connsiteX40" fmla="*/ 298956 w 1778742"/>
              <a:gd name="connsiteY40" fmla="*/ 2438538 h 3425872"/>
              <a:gd name="connsiteX41" fmla="*/ 326821 w 1778742"/>
              <a:gd name="connsiteY41" fmla="*/ 2594433 h 3425872"/>
              <a:gd name="connsiteX42" fmla="*/ 332846 w 1778742"/>
              <a:gd name="connsiteY42" fmla="*/ 2623427 h 3425872"/>
              <a:gd name="connsiteX43" fmla="*/ 364477 w 1778742"/>
              <a:gd name="connsiteY43" fmla="*/ 2287915 h 3425872"/>
              <a:gd name="connsiteX44" fmla="*/ 373891 w 1778742"/>
              <a:gd name="connsiteY44" fmla="*/ 2067251 h 3425872"/>
              <a:gd name="connsiteX45" fmla="*/ 375775 w 1778742"/>
              <a:gd name="connsiteY45" fmla="*/ 1842822 h 3425872"/>
              <a:gd name="connsiteX46" fmla="*/ 358829 w 1778742"/>
              <a:gd name="connsiteY46" fmla="*/ 1814581 h 3425872"/>
              <a:gd name="connsiteX47" fmla="*/ 268455 w 1778742"/>
              <a:gd name="connsiteY47" fmla="*/ 1764876 h 3425872"/>
              <a:gd name="connsiteX48" fmla="*/ 248873 w 1778742"/>
              <a:gd name="connsiteY48" fmla="*/ 1756591 h 3425872"/>
              <a:gd name="connsiteX49" fmla="*/ 1558123 w 1778742"/>
              <a:gd name="connsiteY49" fmla="*/ 1754903 h 3425872"/>
              <a:gd name="connsiteX50" fmla="*/ 1545131 w 1778742"/>
              <a:gd name="connsiteY50" fmla="*/ 1757774 h 3425872"/>
              <a:gd name="connsiteX51" fmla="*/ 1441577 w 1778742"/>
              <a:gd name="connsiteY51" fmla="*/ 1815386 h 3425872"/>
              <a:gd name="connsiteX52" fmla="*/ 1430281 w 1778742"/>
              <a:gd name="connsiteY52" fmla="*/ 1836474 h 3425872"/>
              <a:gd name="connsiteX53" fmla="*/ 1432164 w 1778742"/>
              <a:gd name="connsiteY53" fmla="*/ 1978437 h 3425872"/>
              <a:gd name="connsiteX54" fmla="*/ 1439318 w 1778742"/>
              <a:gd name="connsiteY54" fmla="*/ 2171611 h 3425872"/>
              <a:gd name="connsiteX55" fmla="*/ 1449861 w 1778742"/>
              <a:gd name="connsiteY55" fmla="*/ 2356878 h 3425872"/>
              <a:gd name="connsiteX56" fmla="*/ 1478481 w 1778742"/>
              <a:gd name="connsiteY56" fmla="*/ 2603899 h 3425872"/>
              <a:gd name="connsiteX57" fmla="*/ 1486011 w 1778742"/>
              <a:gd name="connsiteY57" fmla="*/ 2605782 h 3425872"/>
              <a:gd name="connsiteX58" fmla="*/ 1510112 w 1778742"/>
              <a:gd name="connsiteY58" fmla="*/ 2432189 h 3425872"/>
              <a:gd name="connsiteX59" fmla="*/ 1539483 w 1778742"/>
              <a:gd name="connsiteY59" fmla="*/ 2214914 h 3425872"/>
              <a:gd name="connsiteX60" fmla="*/ 1551533 w 1778742"/>
              <a:gd name="connsiteY60" fmla="*/ 2042451 h 3425872"/>
              <a:gd name="connsiteX61" fmla="*/ 1560947 w 1778742"/>
              <a:gd name="connsiteY61" fmla="*/ 1767564 h 3425872"/>
              <a:gd name="connsiteX62" fmla="*/ 1558123 w 1778742"/>
              <a:gd name="connsiteY62" fmla="*/ 1754903 h 3425872"/>
              <a:gd name="connsiteX63" fmla="*/ 282387 w 1778742"/>
              <a:gd name="connsiteY63" fmla="*/ 1005357 h 3425872"/>
              <a:gd name="connsiteX64" fmla="*/ 251886 w 1778742"/>
              <a:gd name="connsiteY64" fmla="*/ 1259911 h 3425872"/>
              <a:gd name="connsiteX65" fmla="*/ 245108 w 1778742"/>
              <a:gd name="connsiteY65" fmla="*/ 1612746 h 3425872"/>
              <a:gd name="connsiteX66" fmla="*/ 252638 w 1778742"/>
              <a:gd name="connsiteY66" fmla="*/ 1636093 h 3425872"/>
              <a:gd name="connsiteX67" fmla="*/ 376526 w 1778742"/>
              <a:gd name="connsiteY67" fmla="*/ 1719688 h 3425872"/>
              <a:gd name="connsiteX68" fmla="*/ 282387 w 1778742"/>
              <a:gd name="connsiteY68" fmla="*/ 1005357 h 3425872"/>
              <a:gd name="connsiteX69" fmla="*/ 1524798 w 1778742"/>
              <a:gd name="connsiteY69" fmla="*/ 1001645 h 3425872"/>
              <a:gd name="connsiteX70" fmla="*/ 1482999 w 1778742"/>
              <a:gd name="connsiteY70" fmla="*/ 1152268 h 3425872"/>
              <a:gd name="connsiteX71" fmla="*/ 1450615 w 1778742"/>
              <a:gd name="connsiteY71" fmla="*/ 1385734 h 3425872"/>
              <a:gd name="connsiteX72" fmla="*/ 1438566 w 1778742"/>
              <a:gd name="connsiteY72" fmla="*/ 1531085 h 3425872"/>
              <a:gd name="connsiteX73" fmla="*/ 1430657 w 1778742"/>
              <a:gd name="connsiteY73" fmla="*/ 1698653 h 3425872"/>
              <a:gd name="connsiteX74" fmla="*/ 1447979 w 1778742"/>
              <a:gd name="connsiteY74" fmla="*/ 1706938 h 3425872"/>
              <a:gd name="connsiteX75" fmla="*/ 1544002 w 1778742"/>
              <a:gd name="connsiteY75" fmla="*/ 1642546 h 3425872"/>
              <a:gd name="connsiteX76" fmla="*/ 1560947 w 1778742"/>
              <a:gd name="connsiteY76" fmla="*/ 1602631 h 3425872"/>
              <a:gd name="connsiteX77" fmla="*/ 1554922 w 1778742"/>
              <a:gd name="connsiteY77" fmla="*/ 1201220 h 3425872"/>
              <a:gd name="connsiteX78" fmla="*/ 1536471 w 1778742"/>
              <a:gd name="connsiteY78" fmla="*/ 1054363 h 3425872"/>
              <a:gd name="connsiteX79" fmla="*/ 1524798 w 1778742"/>
              <a:gd name="connsiteY79" fmla="*/ 1001645 h 3425872"/>
              <a:gd name="connsiteX80" fmla="*/ 898204 w 1778742"/>
              <a:gd name="connsiteY80" fmla="*/ 794914 h 3425872"/>
              <a:gd name="connsiteX81" fmla="*/ 756566 w 1778742"/>
              <a:gd name="connsiteY81" fmla="*/ 804653 h 3425872"/>
              <a:gd name="connsiteX82" fmla="*/ 605472 w 1778742"/>
              <a:gd name="connsiteY82" fmla="*/ 819338 h 3425872"/>
              <a:gd name="connsiteX83" fmla="*/ 368995 w 1778742"/>
              <a:gd name="connsiteY83" fmla="*/ 885612 h 3425872"/>
              <a:gd name="connsiteX84" fmla="*/ 330208 w 1778742"/>
              <a:gd name="connsiteY84" fmla="*/ 960548 h 3425872"/>
              <a:gd name="connsiteX85" fmla="*/ 447694 w 1778742"/>
              <a:gd name="connsiteY85" fmla="*/ 1261794 h 3425872"/>
              <a:gd name="connsiteX86" fmla="*/ 512087 w 1778742"/>
              <a:gd name="connsiteY86" fmla="*/ 1293802 h 3425872"/>
              <a:gd name="connsiteX87" fmla="*/ 834043 w 1778742"/>
              <a:gd name="connsiteY87" fmla="*/ 1274598 h 3425872"/>
              <a:gd name="connsiteX88" fmla="*/ 1000251 w 1778742"/>
              <a:gd name="connsiteY88" fmla="*/ 1272108 h 3425872"/>
              <a:gd name="connsiteX89" fmla="*/ 1173092 w 1778742"/>
              <a:gd name="connsiteY89" fmla="*/ 1281052 h 3425872"/>
              <a:gd name="connsiteX90" fmla="*/ 1294720 w 1778742"/>
              <a:gd name="connsiteY90" fmla="*/ 1290466 h 3425872"/>
              <a:gd name="connsiteX91" fmla="*/ 1362877 w 1778742"/>
              <a:gd name="connsiteY91" fmla="*/ 1256575 h 3425872"/>
              <a:gd name="connsiteX92" fmla="*/ 1478103 w 1778742"/>
              <a:gd name="connsiteY92" fmla="*/ 956835 h 3425872"/>
              <a:gd name="connsiteX93" fmla="*/ 1443460 w 1778742"/>
              <a:gd name="connsiteY93" fmla="*/ 883406 h 3425872"/>
              <a:gd name="connsiteX94" fmla="*/ 1343295 w 1778742"/>
              <a:gd name="connsiteY94" fmla="*/ 846126 h 3425872"/>
              <a:gd name="connsiteX95" fmla="*/ 898204 w 1778742"/>
              <a:gd name="connsiteY95" fmla="*/ 794914 h 3425872"/>
              <a:gd name="connsiteX96" fmla="*/ 680957 w 1778742"/>
              <a:gd name="connsiteY96" fmla="*/ 2960 h 3425872"/>
              <a:gd name="connsiteX97" fmla="*/ 1151800 w 1778742"/>
              <a:gd name="connsiteY97" fmla="*/ 0 h 3425872"/>
              <a:gd name="connsiteX98" fmla="*/ 1625133 w 1778742"/>
              <a:gd name="connsiteY98" fmla="*/ 473334 h 3425872"/>
              <a:gd name="connsiteX99" fmla="*/ 1625133 w 1778742"/>
              <a:gd name="connsiteY99" fmla="*/ 960223 h 3425872"/>
              <a:gd name="connsiteX100" fmla="*/ 1753163 w 1778742"/>
              <a:gd name="connsiteY100" fmla="*/ 1034029 h 3425872"/>
              <a:gd name="connsiteX101" fmla="*/ 1771991 w 1778742"/>
              <a:gd name="connsiteY101" fmla="*/ 1104445 h 3425872"/>
              <a:gd name="connsiteX102" fmla="*/ 1771237 w 1778742"/>
              <a:gd name="connsiteY102" fmla="*/ 1105574 h 3425872"/>
              <a:gd name="connsiteX103" fmla="*/ 1700821 w 1778742"/>
              <a:gd name="connsiteY103" fmla="*/ 1124403 h 3425872"/>
              <a:gd name="connsiteX104" fmla="*/ 1624757 w 1778742"/>
              <a:gd name="connsiteY104" fmla="*/ 1080722 h 3425872"/>
              <a:gd name="connsiteX105" fmla="*/ 1624757 w 1778742"/>
              <a:gd name="connsiteY105" fmla="*/ 3067441 h 3425872"/>
              <a:gd name="connsiteX106" fmla="*/ 1269286 w 1778742"/>
              <a:gd name="connsiteY106" fmla="*/ 3422912 h 3425872"/>
              <a:gd name="connsiteX107" fmla="*/ 892441 w 1778742"/>
              <a:gd name="connsiteY107" fmla="*/ 3422912 h 3425872"/>
              <a:gd name="connsiteX108" fmla="*/ 892441 w 1778742"/>
              <a:gd name="connsiteY108" fmla="*/ 3425872 h 3425872"/>
              <a:gd name="connsiteX109" fmla="*/ 563095 w 1778742"/>
              <a:gd name="connsiteY109" fmla="*/ 3425872 h 3425872"/>
              <a:gd name="connsiteX110" fmla="*/ 207625 w 1778742"/>
              <a:gd name="connsiteY110" fmla="*/ 3070401 h 3425872"/>
              <a:gd name="connsiteX111" fmla="*/ 207625 w 1778742"/>
              <a:gd name="connsiteY111" fmla="*/ 1052428 h 3425872"/>
              <a:gd name="connsiteX112" fmla="*/ 78089 w 1778742"/>
              <a:gd name="connsiteY112" fmla="*/ 1127363 h 3425872"/>
              <a:gd name="connsiteX113" fmla="*/ 7673 w 1778742"/>
              <a:gd name="connsiteY113" fmla="*/ 1108534 h 3425872"/>
              <a:gd name="connsiteX114" fmla="*/ 6920 w 1778742"/>
              <a:gd name="connsiteY114" fmla="*/ 1107405 h 3425872"/>
              <a:gd name="connsiteX115" fmla="*/ 25748 w 1778742"/>
              <a:gd name="connsiteY115" fmla="*/ 1036989 h 3425872"/>
              <a:gd name="connsiteX116" fmla="*/ 207625 w 1778742"/>
              <a:gd name="connsiteY116" fmla="*/ 932305 h 3425872"/>
              <a:gd name="connsiteX117" fmla="*/ 207625 w 1778742"/>
              <a:gd name="connsiteY117" fmla="*/ 476294 h 3425872"/>
              <a:gd name="connsiteX118" fmla="*/ 680957 w 1778742"/>
              <a:gd name="connsiteY118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885809 w 1778742"/>
              <a:gd name="connsiteY26" fmla="*/ 2946991 h 3425872"/>
              <a:gd name="connsiteX27" fmla="*/ 885809 w 1778742"/>
              <a:gd name="connsiteY27" fmla="*/ 2944357 h 3425872"/>
              <a:gd name="connsiteX28" fmla="*/ 923057 w 1778742"/>
              <a:gd name="connsiteY28" fmla="*/ 2946190 h 3425872"/>
              <a:gd name="connsiteX29" fmla="*/ 1086484 w 1778742"/>
              <a:gd name="connsiteY29" fmla="*/ 2929621 h 3425872"/>
              <a:gd name="connsiteX30" fmla="*/ 1360996 w 1778742"/>
              <a:gd name="connsiteY30" fmla="*/ 2839248 h 3425872"/>
              <a:gd name="connsiteX31" fmla="*/ 1405429 w 1778742"/>
              <a:gd name="connsiteY31" fmla="*/ 2761676 h 3425872"/>
              <a:gd name="connsiteX32" fmla="*/ 1400534 w 1778742"/>
              <a:gd name="connsiteY32" fmla="*/ 2685611 h 3425872"/>
              <a:gd name="connsiteX33" fmla="*/ 1356477 w 1778742"/>
              <a:gd name="connsiteY33" fmla="*/ 2449133 h 3425872"/>
              <a:gd name="connsiteX34" fmla="*/ 1347534 w 1778742"/>
              <a:gd name="connsiteY34" fmla="*/ 2435482 h 3425872"/>
              <a:gd name="connsiteX35" fmla="*/ 248873 w 1778742"/>
              <a:gd name="connsiteY35" fmla="*/ 1756591 h 3425872"/>
              <a:gd name="connsiteX36" fmla="*/ 245484 w 1778742"/>
              <a:gd name="connsiteY36" fmla="*/ 1778055 h 3425872"/>
              <a:gd name="connsiteX37" fmla="*/ 256028 w 1778742"/>
              <a:gd name="connsiteY37" fmla="*/ 2057461 h 3425872"/>
              <a:gd name="connsiteX38" fmla="*/ 266948 w 1778742"/>
              <a:gd name="connsiteY38" fmla="*/ 2209214 h 3425872"/>
              <a:gd name="connsiteX39" fmla="*/ 298956 w 1778742"/>
              <a:gd name="connsiteY39" fmla="*/ 2438538 h 3425872"/>
              <a:gd name="connsiteX40" fmla="*/ 326821 w 1778742"/>
              <a:gd name="connsiteY40" fmla="*/ 2594433 h 3425872"/>
              <a:gd name="connsiteX41" fmla="*/ 332846 w 1778742"/>
              <a:gd name="connsiteY41" fmla="*/ 2623427 h 3425872"/>
              <a:gd name="connsiteX42" fmla="*/ 364477 w 1778742"/>
              <a:gd name="connsiteY42" fmla="*/ 2287915 h 3425872"/>
              <a:gd name="connsiteX43" fmla="*/ 373891 w 1778742"/>
              <a:gd name="connsiteY43" fmla="*/ 2067251 h 3425872"/>
              <a:gd name="connsiteX44" fmla="*/ 375775 w 1778742"/>
              <a:gd name="connsiteY44" fmla="*/ 1842822 h 3425872"/>
              <a:gd name="connsiteX45" fmla="*/ 358829 w 1778742"/>
              <a:gd name="connsiteY45" fmla="*/ 1814581 h 3425872"/>
              <a:gd name="connsiteX46" fmla="*/ 268455 w 1778742"/>
              <a:gd name="connsiteY46" fmla="*/ 1764876 h 3425872"/>
              <a:gd name="connsiteX47" fmla="*/ 248873 w 1778742"/>
              <a:gd name="connsiteY47" fmla="*/ 1756591 h 3425872"/>
              <a:gd name="connsiteX48" fmla="*/ 1558123 w 1778742"/>
              <a:gd name="connsiteY48" fmla="*/ 1754903 h 3425872"/>
              <a:gd name="connsiteX49" fmla="*/ 1545131 w 1778742"/>
              <a:gd name="connsiteY49" fmla="*/ 1757774 h 3425872"/>
              <a:gd name="connsiteX50" fmla="*/ 1441577 w 1778742"/>
              <a:gd name="connsiteY50" fmla="*/ 1815386 h 3425872"/>
              <a:gd name="connsiteX51" fmla="*/ 1430281 w 1778742"/>
              <a:gd name="connsiteY51" fmla="*/ 1836474 h 3425872"/>
              <a:gd name="connsiteX52" fmla="*/ 1432164 w 1778742"/>
              <a:gd name="connsiteY52" fmla="*/ 1978437 h 3425872"/>
              <a:gd name="connsiteX53" fmla="*/ 1439318 w 1778742"/>
              <a:gd name="connsiteY53" fmla="*/ 2171611 h 3425872"/>
              <a:gd name="connsiteX54" fmla="*/ 1449861 w 1778742"/>
              <a:gd name="connsiteY54" fmla="*/ 2356878 h 3425872"/>
              <a:gd name="connsiteX55" fmla="*/ 1478481 w 1778742"/>
              <a:gd name="connsiteY55" fmla="*/ 2603899 h 3425872"/>
              <a:gd name="connsiteX56" fmla="*/ 1486011 w 1778742"/>
              <a:gd name="connsiteY56" fmla="*/ 2605782 h 3425872"/>
              <a:gd name="connsiteX57" fmla="*/ 1510112 w 1778742"/>
              <a:gd name="connsiteY57" fmla="*/ 2432189 h 3425872"/>
              <a:gd name="connsiteX58" fmla="*/ 1539483 w 1778742"/>
              <a:gd name="connsiteY58" fmla="*/ 2214914 h 3425872"/>
              <a:gd name="connsiteX59" fmla="*/ 1551533 w 1778742"/>
              <a:gd name="connsiteY59" fmla="*/ 2042451 h 3425872"/>
              <a:gd name="connsiteX60" fmla="*/ 1560947 w 1778742"/>
              <a:gd name="connsiteY60" fmla="*/ 1767564 h 3425872"/>
              <a:gd name="connsiteX61" fmla="*/ 1558123 w 1778742"/>
              <a:gd name="connsiteY61" fmla="*/ 1754903 h 3425872"/>
              <a:gd name="connsiteX62" fmla="*/ 282387 w 1778742"/>
              <a:gd name="connsiteY62" fmla="*/ 1005357 h 3425872"/>
              <a:gd name="connsiteX63" fmla="*/ 251886 w 1778742"/>
              <a:gd name="connsiteY63" fmla="*/ 1259911 h 3425872"/>
              <a:gd name="connsiteX64" fmla="*/ 245108 w 1778742"/>
              <a:gd name="connsiteY64" fmla="*/ 1612746 h 3425872"/>
              <a:gd name="connsiteX65" fmla="*/ 252638 w 1778742"/>
              <a:gd name="connsiteY65" fmla="*/ 1636093 h 3425872"/>
              <a:gd name="connsiteX66" fmla="*/ 376526 w 1778742"/>
              <a:gd name="connsiteY66" fmla="*/ 1719688 h 3425872"/>
              <a:gd name="connsiteX67" fmla="*/ 282387 w 1778742"/>
              <a:gd name="connsiteY67" fmla="*/ 1005357 h 3425872"/>
              <a:gd name="connsiteX68" fmla="*/ 1524798 w 1778742"/>
              <a:gd name="connsiteY68" fmla="*/ 1001645 h 3425872"/>
              <a:gd name="connsiteX69" fmla="*/ 1482999 w 1778742"/>
              <a:gd name="connsiteY69" fmla="*/ 1152268 h 3425872"/>
              <a:gd name="connsiteX70" fmla="*/ 1450615 w 1778742"/>
              <a:gd name="connsiteY70" fmla="*/ 1385734 h 3425872"/>
              <a:gd name="connsiteX71" fmla="*/ 1438566 w 1778742"/>
              <a:gd name="connsiteY71" fmla="*/ 1531085 h 3425872"/>
              <a:gd name="connsiteX72" fmla="*/ 1430657 w 1778742"/>
              <a:gd name="connsiteY72" fmla="*/ 1698653 h 3425872"/>
              <a:gd name="connsiteX73" fmla="*/ 1447979 w 1778742"/>
              <a:gd name="connsiteY73" fmla="*/ 1706938 h 3425872"/>
              <a:gd name="connsiteX74" fmla="*/ 1544002 w 1778742"/>
              <a:gd name="connsiteY74" fmla="*/ 1642546 h 3425872"/>
              <a:gd name="connsiteX75" fmla="*/ 1560947 w 1778742"/>
              <a:gd name="connsiteY75" fmla="*/ 1602631 h 3425872"/>
              <a:gd name="connsiteX76" fmla="*/ 1554922 w 1778742"/>
              <a:gd name="connsiteY76" fmla="*/ 1201220 h 3425872"/>
              <a:gd name="connsiteX77" fmla="*/ 1536471 w 1778742"/>
              <a:gd name="connsiteY77" fmla="*/ 1054363 h 3425872"/>
              <a:gd name="connsiteX78" fmla="*/ 1524798 w 1778742"/>
              <a:gd name="connsiteY78" fmla="*/ 1001645 h 3425872"/>
              <a:gd name="connsiteX79" fmla="*/ 898204 w 1778742"/>
              <a:gd name="connsiteY79" fmla="*/ 794914 h 3425872"/>
              <a:gd name="connsiteX80" fmla="*/ 756566 w 1778742"/>
              <a:gd name="connsiteY80" fmla="*/ 804653 h 3425872"/>
              <a:gd name="connsiteX81" fmla="*/ 605472 w 1778742"/>
              <a:gd name="connsiteY81" fmla="*/ 819338 h 3425872"/>
              <a:gd name="connsiteX82" fmla="*/ 368995 w 1778742"/>
              <a:gd name="connsiteY82" fmla="*/ 885612 h 3425872"/>
              <a:gd name="connsiteX83" fmla="*/ 330208 w 1778742"/>
              <a:gd name="connsiteY83" fmla="*/ 960548 h 3425872"/>
              <a:gd name="connsiteX84" fmla="*/ 447694 w 1778742"/>
              <a:gd name="connsiteY84" fmla="*/ 1261794 h 3425872"/>
              <a:gd name="connsiteX85" fmla="*/ 512087 w 1778742"/>
              <a:gd name="connsiteY85" fmla="*/ 1293802 h 3425872"/>
              <a:gd name="connsiteX86" fmla="*/ 834043 w 1778742"/>
              <a:gd name="connsiteY86" fmla="*/ 1274598 h 3425872"/>
              <a:gd name="connsiteX87" fmla="*/ 1000251 w 1778742"/>
              <a:gd name="connsiteY87" fmla="*/ 1272108 h 3425872"/>
              <a:gd name="connsiteX88" fmla="*/ 1173092 w 1778742"/>
              <a:gd name="connsiteY88" fmla="*/ 1281052 h 3425872"/>
              <a:gd name="connsiteX89" fmla="*/ 1294720 w 1778742"/>
              <a:gd name="connsiteY89" fmla="*/ 1290466 h 3425872"/>
              <a:gd name="connsiteX90" fmla="*/ 1362877 w 1778742"/>
              <a:gd name="connsiteY90" fmla="*/ 1256575 h 3425872"/>
              <a:gd name="connsiteX91" fmla="*/ 1478103 w 1778742"/>
              <a:gd name="connsiteY91" fmla="*/ 956835 h 3425872"/>
              <a:gd name="connsiteX92" fmla="*/ 1443460 w 1778742"/>
              <a:gd name="connsiteY92" fmla="*/ 883406 h 3425872"/>
              <a:gd name="connsiteX93" fmla="*/ 1343295 w 1778742"/>
              <a:gd name="connsiteY93" fmla="*/ 846126 h 3425872"/>
              <a:gd name="connsiteX94" fmla="*/ 898204 w 1778742"/>
              <a:gd name="connsiteY94" fmla="*/ 794914 h 3425872"/>
              <a:gd name="connsiteX95" fmla="*/ 680957 w 1778742"/>
              <a:gd name="connsiteY95" fmla="*/ 2960 h 3425872"/>
              <a:gd name="connsiteX96" fmla="*/ 1151800 w 1778742"/>
              <a:gd name="connsiteY96" fmla="*/ 0 h 3425872"/>
              <a:gd name="connsiteX97" fmla="*/ 1625133 w 1778742"/>
              <a:gd name="connsiteY97" fmla="*/ 473334 h 3425872"/>
              <a:gd name="connsiteX98" fmla="*/ 1625133 w 1778742"/>
              <a:gd name="connsiteY98" fmla="*/ 960223 h 3425872"/>
              <a:gd name="connsiteX99" fmla="*/ 1753163 w 1778742"/>
              <a:gd name="connsiteY99" fmla="*/ 1034029 h 3425872"/>
              <a:gd name="connsiteX100" fmla="*/ 1771991 w 1778742"/>
              <a:gd name="connsiteY100" fmla="*/ 1104445 h 3425872"/>
              <a:gd name="connsiteX101" fmla="*/ 1771237 w 1778742"/>
              <a:gd name="connsiteY101" fmla="*/ 1105574 h 3425872"/>
              <a:gd name="connsiteX102" fmla="*/ 1700821 w 1778742"/>
              <a:gd name="connsiteY102" fmla="*/ 1124403 h 3425872"/>
              <a:gd name="connsiteX103" fmla="*/ 1624757 w 1778742"/>
              <a:gd name="connsiteY103" fmla="*/ 1080722 h 3425872"/>
              <a:gd name="connsiteX104" fmla="*/ 1624757 w 1778742"/>
              <a:gd name="connsiteY104" fmla="*/ 3067441 h 3425872"/>
              <a:gd name="connsiteX105" fmla="*/ 1269286 w 1778742"/>
              <a:gd name="connsiteY105" fmla="*/ 3422912 h 3425872"/>
              <a:gd name="connsiteX106" fmla="*/ 892441 w 1778742"/>
              <a:gd name="connsiteY106" fmla="*/ 3422912 h 3425872"/>
              <a:gd name="connsiteX107" fmla="*/ 892441 w 1778742"/>
              <a:gd name="connsiteY107" fmla="*/ 3425872 h 3425872"/>
              <a:gd name="connsiteX108" fmla="*/ 563095 w 1778742"/>
              <a:gd name="connsiteY108" fmla="*/ 3425872 h 3425872"/>
              <a:gd name="connsiteX109" fmla="*/ 207625 w 1778742"/>
              <a:gd name="connsiteY109" fmla="*/ 3070401 h 3425872"/>
              <a:gd name="connsiteX110" fmla="*/ 207625 w 1778742"/>
              <a:gd name="connsiteY110" fmla="*/ 1052428 h 3425872"/>
              <a:gd name="connsiteX111" fmla="*/ 78089 w 1778742"/>
              <a:gd name="connsiteY111" fmla="*/ 1127363 h 3425872"/>
              <a:gd name="connsiteX112" fmla="*/ 7673 w 1778742"/>
              <a:gd name="connsiteY112" fmla="*/ 1108534 h 3425872"/>
              <a:gd name="connsiteX113" fmla="*/ 6920 w 1778742"/>
              <a:gd name="connsiteY113" fmla="*/ 1107405 h 3425872"/>
              <a:gd name="connsiteX114" fmla="*/ 25748 w 1778742"/>
              <a:gd name="connsiteY114" fmla="*/ 1036989 h 3425872"/>
              <a:gd name="connsiteX115" fmla="*/ 207625 w 1778742"/>
              <a:gd name="connsiteY115" fmla="*/ 932305 h 3425872"/>
              <a:gd name="connsiteX116" fmla="*/ 207625 w 1778742"/>
              <a:gd name="connsiteY116" fmla="*/ 476294 h 3425872"/>
              <a:gd name="connsiteX117" fmla="*/ 680957 w 1778742"/>
              <a:gd name="connsiteY117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885809 w 1778742"/>
              <a:gd name="connsiteY26" fmla="*/ 2946991 h 3425872"/>
              <a:gd name="connsiteX27" fmla="*/ 923057 w 1778742"/>
              <a:gd name="connsiteY27" fmla="*/ 2946190 h 3425872"/>
              <a:gd name="connsiteX28" fmla="*/ 1086484 w 1778742"/>
              <a:gd name="connsiteY28" fmla="*/ 2929621 h 3425872"/>
              <a:gd name="connsiteX29" fmla="*/ 1360996 w 1778742"/>
              <a:gd name="connsiteY29" fmla="*/ 2839248 h 3425872"/>
              <a:gd name="connsiteX30" fmla="*/ 1405429 w 1778742"/>
              <a:gd name="connsiteY30" fmla="*/ 2761676 h 3425872"/>
              <a:gd name="connsiteX31" fmla="*/ 1400534 w 1778742"/>
              <a:gd name="connsiteY31" fmla="*/ 2685611 h 3425872"/>
              <a:gd name="connsiteX32" fmla="*/ 1356477 w 1778742"/>
              <a:gd name="connsiteY32" fmla="*/ 2449133 h 3425872"/>
              <a:gd name="connsiteX33" fmla="*/ 1347534 w 1778742"/>
              <a:gd name="connsiteY33" fmla="*/ 2435482 h 3425872"/>
              <a:gd name="connsiteX34" fmla="*/ 248873 w 1778742"/>
              <a:gd name="connsiteY34" fmla="*/ 1756591 h 3425872"/>
              <a:gd name="connsiteX35" fmla="*/ 245484 w 1778742"/>
              <a:gd name="connsiteY35" fmla="*/ 1778055 h 3425872"/>
              <a:gd name="connsiteX36" fmla="*/ 256028 w 1778742"/>
              <a:gd name="connsiteY36" fmla="*/ 2057461 h 3425872"/>
              <a:gd name="connsiteX37" fmla="*/ 266948 w 1778742"/>
              <a:gd name="connsiteY37" fmla="*/ 2209214 h 3425872"/>
              <a:gd name="connsiteX38" fmla="*/ 298956 w 1778742"/>
              <a:gd name="connsiteY38" fmla="*/ 2438538 h 3425872"/>
              <a:gd name="connsiteX39" fmla="*/ 326821 w 1778742"/>
              <a:gd name="connsiteY39" fmla="*/ 2594433 h 3425872"/>
              <a:gd name="connsiteX40" fmla="*/ 332846 w 1778742"/>
              <a:gd name="connsiteY40" fmla="*/ 2623427 h 3425872"/>
              <a:gd name="connsiteX41" fmla="*/ 364477 w 1778742"/>
              <a:gd name="connsiteY41" fmla="*/ 2287915 h 3425872"/>
              <a:gd name="connsiteX42" fmla="*/ 373891 w 1778742"/>
              <a:gd name="connsiteY42" fmla="*/ 2067251 h 3425872"/>
              <a:gd name="connsiteX43" fmla="*/ 375775 w 1778742"/>
              <a:gd name="connsiteY43" fmla="*/ 1842822 h 3425872"/>
              <a:gd name="connsiteX44" fmla="*/ 358829 w 1778742"/>
              <a:gd name="connsiteY44" fmla="*/ 1814581 h 3425872"/>
              <a:gd name="connsiteX45" fmla="*/ 268455 w 1778742"/>
              <a:gd name="connsiteY45" fmla="*/ 1764876 h 3425872"/>
              <a:gd name="connsiteX46" fmla="*/ 248873 w 1778742"/>
              <a:gd name="connsiteY46" fmla="*/ 1756591 h 3425872"/>
              <a:gd name="connsiteX47" fmla="*/ 1558123 w 1778742"/>
              <a:gd name="connsiteY47" fmla="*/ 1754903 h 3425872"/>
              <a:gd name="connsiteX48" fmla="*/ 1545131 w 1778742"/>
              <a:gd name="connsiteY48" fmla="*/ 1757774 h 3425872"/>
              <a:gd name="connsiteX49" fmla="*/ 1441577 w 1778742"/>
              <a:gd name="connsiteY49" fmla="*/ 1815386 h 3425872"/>
              <a:gd name="connsiteX50" fmla="*/ 1430281 w 1778742"/>
              <a:gd name="connsiteY50" fmla="*/ 1836474 h 3425872"/>
              <a:gd name="connsiteX51" fmla="*/ 1432164 w 1778742"/>
              <a:gd name="connsiteY51" fmla="*/ 1978437 h 3425872"/>
              <a:gd name="connsiteX52" fmla="*/ 1439318 w 1778742"/>
              <a:gd name="connsiteY52" fmla="*/ 2171611 h 3425872"/>
              <a:gd name="connsiteX53" fmla="*/ 1449861 w 1778742"/>
              <a:gd name="connsiteY53" fmla="*/ 2356878 h 3425872"/>
              <a:gd name="connsiteX54" fmla="*/ 1478481 w 1778742"/>
              <a:gd name="connsiteY54" fmla="*/ 2603899 h 3425872"/>
              <a:gd name="connsiteX55" fmla="*/ 1486011 w 1778742"/>
              <a:gd name="connsiteY55" fmla="*/ 2605782 h 3425872"/>
              <a:gd name="connsiteX56" fmla="*/ 1510112 w 1778742"/>
              <a:gd name="connsiteY56" fmla="*/ 2432189 h 3425872"/>
              <a:gd name="connsiteX57" fmla="*/ 1539483 w 1778742"/>
              <a:gd name="connsiteY57" fmla="*/ 2214914 h 3425872"/>
              <a:gd name="connsiteX58" fmla="*/ 1551533 w 1778742"/>
              <a:gd name="connsiteY58" fmla="*/ 2042451 h 3425872"/>
              <a:gd name="connsiteX59" fmla="*/ 1560947 w 1778742"/>
              <a:gd name="connsiteY59" fmla="*/ 1767564 h 3425872"/>
              <a:gd name="connsiteX60" fmla="*/ 1558123 w 1778742"/>
              <a:gd name="connsiteY60" fmla="*/ 1754903 h 3425872"/>
              <a:gd name="connsiteX61" fmla="*/ 282387 w 1778742"/>
              <a:gd name="connsiteY61" fmla="*/ 1005357 h 3425872"/>
              <a:gd name="connsiteX62" fmla="*/ 251886 w 1778742"/>
              <a:gd name="connsiteY62" fmla="*/ 1259911 h 3425872"/>
              <a:gd name="connsiteX63" fmla="*/ 245108 w 1778742"/>
              <a:gd name="connsiteY63" fmla="*/ 1612746 h 3425872"/>
              <a:gd name="connsiteX64" fmla="*/ 252638 w 1778742"/>
              <a:gd name="connsiteY64" fmla="*/ 1636093 h 3425872"/>
              <a:gd name="connsiteX65" fmla="*/ 376526 w 1778742"/>
              <a:gd name="connsiteY65" fmla="*/ 1719688 h 3425872"/>
              <a:gd name="connsiteX66" fmla="*/ 282387 w 1778742"/>
              <a:gd name="connsiteY66" fmla="*/ 1005357 h 3425872"/>
              <a:gd name="connsiteX67" fmla="*/ 1524798 w 1778742"/>
              <a:gd name="connsiteY67" fmla="*/ 1001645 h 3425872"/>
              <a:gd name="connsiteX68" fmla="*/ 1482999 w 1778742"/>
              <a:gd name="connsiteY68" fmla="*/ 1152268 h 3425872"/>
              <a:gd name="connsiteX69" fmla="*/ 1450615 w 1778742"/>
              <a:gd name="connsiteY69" fmla="*/ 1385734 h 3425872"/>
              <a:gd name="connsiteX70" fmla="*/ 1438566 w 1778742"/>
              <a:gd name="connsiteY70" fmla="*/ 1531085 h 3425872"/>
              <a:gd name="connsiteX71" fmla="*/ 1430657 w 1778742"/>
              <a:gd name="connsiteY71" fmla="*/ 1698653 h 3425872"/>
              <a:gd name="connsiteX72" fmla="*/ 1447979 w 1778742"/>
              <a:gd name="connsiteY72" fmla="*/ 1706938 h 3425872"/>
              <a:gd name="connsiteX73" fmla="*/ 1544002 w 1778742"/>
              <a:gd name="connsiteY73" fmla="*/ 1642546 h 3425872"/>
              <a:gd name="connsiteX74" fmla="*/ 1560947 w 1778742"/>
              <a:gd name="connsiteY74" fmla="*/ 1602631 h 3425872"/>
              <a:gd name="connsiteX75" fmla="*/ 1554922 w 1778742"/>
              <a:gd name="connsiteY75" fmla="*/ 1201220 h 3425872"/>
              <a:gd name="connsiteX76" fmla="*/ 1536471 w 1778742"/>
              <a:gd name="connsiteY76" fmla="*/ 1054363 h 3425872"/>
              <a:gd name="connsiteX77" fmla="*/ 1524798 w 1778742"/>
              <a:gd name="connsiteY77" fmla="*/ 1001645 h 3425872"/>
              <a:gd name="connsiteX78" fmla="*/ 898204 w 1778742"/>
              <a:gd name="connsiteY78" fmla="*/ 794914 h 3425872"/>
              <a:gd name="connsiteX79" fmla="*/ 756566 w 1778742"/>
              <a:gd name="connsiteY79" fmla="*/ 804653 h 3425872"/>
              <a:gd name="connsiteX80" fmla="*/ 605472 w 1778742"/>
              <a:gd name="connsiteY80" fmla="*/ 819338 h 3425872"/>
              <a:gd name="connsiteX81" fmla="*/ 368995 w 1778742"/>
              <a:gd name="connsiteY81" fmla="*/ 885612 h 3425872"/>
              <a:gd name="connsiteX82" fmla="*/ 330208 w 1778742"/>
              <a:gd name="connsiteY82" fmla="*/ 960548 h 3425872"/>
              <a:gd name="connsiteX83" fmla="*/ 447694 w 1778742"/>
              <a:gd name="connsiteY83" fmla="*/ 1261794 h 3425872"/>
              <a:gd name="connsiteX84" fmla="*/ 512087 w 1778742"/>
              <a:gd name="connsiteY84" fmla="*/ 1293802 h 3425872"/>
              <a:gd name="connsiteX85" fmla="*/ 834043 w 1778742"/>
              <a:gd name="connsiteY85" fmla="*/ 1274598 h 3425872"/>
              <a:gd name="connsiteX86" fmla="*/ 1000251 w 1778742"/>
              <a:gd name="connsiteY86" fmla="*/ 1272108 h 3425872"/>
              <a:gd name="connsiteX87" fmla="*/ 1173092 w 1778742"/>
              <a:gd name="connsiteY87" fmla="*/ 1281052 h 3425872"/>
              <a:gd name="connsiteX88" fmla="*/ 1294720 w 1778742"/>
              <a:gd name="connsiteY88" fmla="*/ 1290466 h 3425872"/>
              <a:gd name="connsiteX89" fmla="*/ 1362877 w 1778742"/>
              <a:gd name="connsiteY89" fmla="*/ 1256575 h 3425872"/>
              <a:gd name="connsiteX90" fmla="*/ 1478103 w 1778742"/>
              <a:gd name="connsiteY90" fmla="*/ 956835 h 3425872"/>
              <a:gd name="connsiteX91" fmla="*/ 1443460 w 1778742"/>
              <a:gd name="connsiteY91" fmla="*/ 883406 h 3425872"/>
              <a:gd name="connsiteX92" fmla="*/ 1343295 w 1778742"/>
              <a:gd name="connsiteY92" fmla="*/ 846126 h 3425872"/>
              <a:gd name="connsiteX93" fmla="*/ 898204 w 1778742"/>
              <a:gd name="connsiteY93" fmla="*/ 794914 h 3425872"/>
              <a:gd name="connsiteX94" fmla="*/ 680957 w 1778742"/>
              <a:gd name="connsiteY94" fmla="*/ 2960 h 3425872"/>
              <a:gd name="connsiteX95" fmla="*/ 1151800 w 1778742"/>
              <a:gd name="connsiteY95" fmla="*/ 0 h 3425872"/>
              <a:gd name="connsiteX96" fmla="*/ 1625133 w 1778742"/>
              <a:gd name="connsiteY96" fmla="*/ 473334 h 3425872"/>
              <a:gd name="connsiteX97" fmla="*/ 1625133 w 1778742"/>
              <a:gd name="connsiteY97" fmla="*/ 960223 h 3425872"/>
              <a:gd name="connsiteX98" fmla="*/ 1753163 w 1778742"/>
              <a:gd name="connsiteY98" fmla="*/ 1034029 h 3425872"/>
              <a:gd name="connsiteX99" fmla="*/ 1771991 w 1778742"/>
              <a:gd name="connsiteY99" fmla="*/ 1104445 h 3425872"/>
              <a:gd name="connsiteX100" fmla="*/ 1771237 w 1778742"/>
              <a:gd name="connsiteY100" fmla="*/ 1105574 h 3425872"/>
              <a:gd name="connsiteX101" fmla="*/ 1700821 w 1778742"/>
              <a:gd name="connsiteY101" fmla="*/ 1124403 h 3425872"/>
              <a:gd name="connsiteX102" fmla="*/ 1624757 w 1778742"/>
              <a:gd name="connsiteY102" fmla="*/ 1080722 h 3425872"/>
              <a:gd name="connsiteX103" fmla="*/ 1624757 w 1778742"/>
              <a:gd name="connsiteY103" fmla="*/ 3067441 h 3425872"/>
              <a:gd name="connsiteX104" fmla="*/ 1269286 w 1778742"/>
              <a:gd name="connsiteY104" fmla="*/ 3422912 h 3425872"/>
              <a:gd name="connsiteX105" fmla="*/ 892441 w 1778742"/>
              <a:gd name="connsiteY105" fmla="*/ 3422912 h 3425872"/>
              <a:gd name="connsiteX106" fmla="*/ 892441 w 1778742"/>
              <a:gd name="connsiteY106" fmla="*/ 3425872 h 3425872"/>
              <a:gd name="connsiteX107" fmla="*/ 563095 w 1778742"/>
              <a:gd name="connsiteY107" fmla="*/ 3425872 h 3425872"/>
              <a:gd name="connsiteX108" fmla="*/ 207625 w 1778742"/>
              <a:gd name="connsiteY108" fmla="*/ 3070401 h 3425872"/>
              <a:gd name="connsiteX109" fmla="*/ 207625 w 1778742"/>
              <a:gd name="connsiteY109" fmla="*/ 1052428 h 3425872"/>
              <a:gd name="connsiteX110" fmla="*/ 78089 w 1778742"/>
              <a:gd name="connsiteY110" fmla="*/ 1127363 h 3425872"/>
              <a:gd name="connsiteX111" fmla="*/ 7673 w 1778742"/>
              <a:gd name="connsiteY111" fmla="*/ 1108534 h 3425872"/>
              <a:gd name="connsiteX112" fmla="*/ 6920 w 1778742"/>
              <a:gd name="connsiteY112" fmla="*/ 1107405 h 3425872"/>
              <a:gd name="connsiteX113" fmla="*/ 25748 w 1778742"/>
              <a:gd name="connsiteY113" fmla="*/ 1036989 h 3425872"/>
              <a:gd name="connsiteX114" fmla="*/ 207625 w 1778742"/>
              <a:gd name="connsiteY114" fmla="*/ 932305 h 3425872"/>
              <a:gd name="connsiteX115" fmla="*/ 207625 w 1778742"/>
              <a:gd name="connsiteY115" fmla="*/ 476294 h 3425872"/>
              <a:gd name="connsiteX116" fmla="*/ 680957 w 1778742"/>
              <a:gd name="connsiteY116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923057 w 1778742"/>
              <a:gd name="connsiteY26" fmla="*/ 2946190 h 3425872"/>
              <a:gd name="connsiteX27" fmla="*/ 1086484 w 1778742"/>
              <a:gd name="connsiteY27" fmla="*/ 2929621 h 3425872"/>
              <a:gd name="connsiteX28" fmla="*/ 1360996 w 1778742"/>
              <a:gd name="connsiteY28" fmla="*/ 2839248 h 3425872"/>
              <a:gd name="connsiteX29" fmla="*/ 1405429 w 1778742"/>
              <a:gd name="connsiteY29" fmla="*/ 2761676 h 3425872"/>
              <a:gd name="connsiteX30" fmla="*/ 1400534 w 1778742"/>
              <a:gd name="connsiteY30" fmla="*/ 2685611 h 3425872"/>
              <a:gd name="connsiteX31" fmla="*/ 1356477 w 1778742"/>
              <a:gd name="connsiteY31" fmla="*/ 2449133 h 3425872"/>
              <a:gd name="connsiteX32" fmla="*/ 1347534 w 1778742"/>
              <a:gd name="connsiteY32" fmla="*/ 2435482 h 3425872"/>
              <a:gd name="connsiteX33" fmla="*/ 248873 w 1778742"/>
              <a:gd name="connsiteY33" fmla="*/ 1756591 h 3425872"/>
              <a:gd name="connsiteX34" fmla="*/ 245484 w 1778742"/>
              <a:gd name="connsiteY34" fmla="*/ 1778055 h 3425872"/>
              <a:gd name="connsiteX35" fmla="*/ 256028 w 1778742"/>
              <a:gd name="connsiteY35" fmla="*/ 2057461 h 3425872"/>
              <a:gd name="connsiteX36" fmla="*/ 266948 w 1778742"/>
              <a:gd name="connsiteY36" fmla="*/ 2209214 h 3425872"/>
              <a:gd name="connsiteX37" fmla="*/ 298956 w 1778742"/>
              <a:gd name="connsiteY37" fmla="*/ 2438538 h 3425872"/>
              <a:gd name="connsiteX38" fmla="*/ 326821 w 1778742"/>
              <a:gd name="connsiteY38" fmla="*/ 2594433 h 3425872"/>
              <a:gd name="connsiteX39" fmla="*/ 332846 w 1778742"/>
              <a:gd name="connsiteY39" fmla="*/ 2623427 h 3425872"/>
              <a:gd name="connsiteX40" fmla="*/ 364477 w 1778742"/>
              <a:gd name="connsiteY40" fmla="*/ 2287915 h 3425872"/>
              <a:gd name="connsiteX41" fmla="*/ 373891 w 1778742"/>
              <a:gd name="connsiteY41" fmla="*/ 2067251 h 3425872"/>
              <a:gd name="connsiteX42" fmla="*/ 375775 w 1778742"/>
              <a:gd name="connsiteY42" fmla="*/ 1842822 h 3425872"/>
              <a:gd name="connsiteX43" fmla="*/ 358829 w 1778742"/>
              <a:gd name="connsiteY43" fmla="*/ 1814581 h 3425872"/>
              <a:gd name="connsiteX44" fmla="*/ 268455 w 1778742"/>
              <a:gd name="connsiteY44" fmla="*/ 1764876 h 3425872"/>
              <a:gd name="connsiteX45" fmla="*/ 248873 w 1778742"/>
              <a:gd name="connsiteY45" fmla="*/ 1756591 h 3425872"/>
              <a:gd name="connsiteX46" fmla="*/ 1558123 w 1778742"/>
              <a:gd name="connsiteY46" fmla="*/ 1754903 h 3425872"/>
              <a:gd name="connsiteX47" fmla="*/ 1545131 w 1778742"/>
              <a:gd name="connsiteY47" fmla="*/ 1757774 h 3425872"/>
              <a:gd name="connsiteX48" fmla="*/ 1441577 w 1778742"/>
              <a:gd name="connsiteY48" fmla="*/ 1815386 h 3425872"/>
              <a:gd name="connsiteX49" fmla="*/ 1430281 w 1778742"/>
              <a:gd name="connsiteY49" fmla="*/ 1836474 h 3425872"/>
              <a:gd name="connsiteX50" fmla="*/ 1432164 w 1778742"/>
              <a:gd name="connsiteY50" fmla="*/ 1978437 h 3425872"/>
              <a:gd name="connsiteX51" fmla="*/ 1439318 w 1778742"/>
              <a:gd name="connsiteY51" fmla="*/ 2171611 h 3425872"/>
              <a:gd name="connsiteX52" fmla="*/ 1449861 w 1778742"/>
              <a:gd name="connsiteY52" fmla="*/ 2356878 h 3425872"/>
              <a:gd name="connsiteX53" fmla="*/ 1478481 w 1778742"/>
              <a:gd name="connsiteY53" fmla="*/ 2603899 h 3425872"/>
              <a:gd name="connsiteX54" fmla="*/ 1486011 w 1778742"/>
              <a:gd name="connsiteY54" fmla="*/ 2605782 h 3425872"/>
              <a:gd name="connsiteX55" fmla="*/ 1510112 w 1778742"/>
              <a:gd name="connsiteY55" fmla="*/ 2432189 h 3425872"/>
              <a:gd name="connsiteX56" fmla="*/ 1539483 w 1778742"/>
              <a:gd name="connsiteY56" fmla="*/ 2214914 h 3425872"/>
              <a:gd name="connsiteX57" fmla="*/ 1551533 w 1778742"/>
              <a:gd name="connsiteY57" fmla="*/ 2042451 h 3425872"/>
              <a:gd name="connsiteX58" fmla="*/ 1560947 w 1778742"/>
              <a:gd name="connsiteY58" fmla="*/ 1767564 h 3425872"/>
              <a:gd name="connsiteX59" fmla="*/ 1558123 w 1778742"/>
              <a:gd name="connsiteY59" fmla="*/ 1754903 h 3425872"/>
              <a:gd name="connsiteX60" fmla="*/ 282387 w 1778742"/>
              <a:gd name="connsiteY60" fmla="*/ 1005357 h 3425872"/>
              <a:gd name="connsiteX61" fmla="*/ 251886 w 1778742"/>
              <a:gd name="connsiteY61" fmla="*/ 1259911 h 3425872"/>
              <a:gd name="connsiteX62" fmla="*/ 245108 w 1778742"/>
              <a:gd name="connsiteY62" fmla="*/ 1612746 h 3425872"/>
              <a:gd name="connsiteX63" fmla="*/ 252638 w 1778742"/>
              <a:gd name="connsiteY63" fmla="*/ 1636093 h 3425872"/>
              <a:gd name="connsiteX64" fmla="*/ 376526 w 1778742"/>
              <a:gd name="connsiteY64" fmla="*/ 1719688 h 3425872"/>
              <a:gd name="connsiteX65" fmla="*/ 282387 w 1778742"/>
              <a:gd name="connsiteY65" fmla="*/ 1005357 h 3425872"/>
              <a:gd name="connsiteX66" fmla="*/ 1524798 w 1778742"/>
              <a:gd name="connsiteY66" fmla="*/ 1001645 h 3425872"/>
              <a:gd name="connsiteX67" fmla="*/ 1482999 w 1778742"/>
              <a:gd name="connsiteY67" fmla="*/ 1152268 h 3425872"/>
              <a:gd name="connsiteX68" fmla="*/ 1450615 w 1778742"/>
              <a:gd name="connsiteY68" fmla="*/ 1385734 h 3425872"/>
              <a:gd name="connsiteX69" fmla="*/ 1438566 w 1778742"/>
              <a:gd name="connsiteY69" fmla="*/ 1531085 h 3425872"/>
              <a:gd name="connsiteX70" fmla="*/ 1430657 w 1778742"/>
              <a:gd name="connsiteY70" fmla="*/ 1698653 h 3425872"/>
              <a:gd name="connsiteX71" fmla="*/ 1447979 w 1778742"/>
              <a:gd name="connsiteY71" fmla="*/ 1706938 h 3425872"/>
              <a:gd name="connsiteX72" fmla="*/ 1544002 w 1778742"/>
              <a:gd name="connsiteY72" fmla="*/ 1642546 h 3425872"/>
              <a:gd name="connsiteX73" fmla="*/ 1560947 w 1778742"/>
              <a:gd name="connsiteY73" fmla="*/ 1602631 h 3425872"/>
              <a:gd name="connsiteX74" fmla="*/ 1554922 w 1778742"/>
              <a:gd name="connsiteY74" fmla="*/ 1201220 h 3425872"/>
              <a:gd name="connsiteX75" fmla="*/ 1536471 w 1778742"/>
              <a:gd name="connsiteY75" fmla="*/ 1054363 h 3425872"/>
              <a:gd name="connsiteX76" fmla="*/ 1524798 w 1778742"/>
              <a:gd name="connsiteY76" fmla="*/ 1001645 h 3425872"/>
              <a:gd name="connsiteX77" fmla="*/ 898204 w 1778742"/>
              <a:gd name="connsiteY77" fmla="*/ 794914 h 3425872"/>
              <a:gd name="connsiteX78" fmla="*/ 756566 w 1778742"/>
              <a:gd name="connsiteY78" fmla="*/ 804653 h 3425872"/>
              <a:gd name="connsiteX79" fmla="*/ 605472 w 1778742"/>
              <a:gd name="connsiteY79" fmla="*/ 819338 h 3425872"/>
              <a:gd name="connsiteX80" fmla="*/ 368995 w 1778742"/>
              <a:gd name="connsiteY80" fmla="*/ 885612 h 3425872"/>
              <a:gd name="connsiteX81" fmla="*/ 330208 w 1778742"/>
              <a:gd name="connsiteY81" fmla="*/ 960548 h 3425872"/>
              <a:gd name="connsiteX82" fmla="*/ 447694 w 1778742"/>
              <a:gd name="connsiteY82" fmla="*/ 1261794 h 3425872"/>
              <a:gd name="connsiteX83" fmla="*/ 512087 w 1778742"/>
              <a:gd name="connsiteY83" fmla="*/ 1293802 h 3425872"/>
              <a:gd name="connsiteX84" fmla="*/ 834043 w 1778742"/>
              <a:gd name="connsiteY84" fmla="*/ 1274598 h 3425872"/>
              <a:gd name="connsiteX85" fmla="*/ 1000251 w 1778742"/>
              <a:gd name="connsiteY85" fmla="*/ 1272108 h 3425872"/>
              <a:gd name="connsiteX86" fmla="*/ 1173092 w 1778742"/>
              <a:gd name="connsiteY86" fmla="*/ 1281052 h 3425872"/>
              <a:gd name="connsiteX87" fmla="*/ 1294720 w 1778742"/>
              <a:gd name="connsiteY87" fmla="*/ 1290466 h 3425872"/>
              <a:gd name="connsiteX88" fmla="*/ 1362877 w 1778742"/>
              <a:gd name="connsiteY88" fmla="*/ 1256575 h 3425872"/>
              <a:gd name="connsiteX89" fmla="*/ 1478103 w 1778742"/>
              <a:gd name="connsiteY89" fmla="*/ 956835 h 3425872"/>
              <a:gd name="connsiteX90" fmla="*/ 1443460 w 1778742"/>
              <a:gd name="connsiteY90" fmla="*/ 883406 h 3425872"/>
              <a:gd name="connsiteX91" fmla="*/ 1343295 w 1778742"/>
              <a:gd name="connsiteY91" fmla="*/ 846126 h 3425872"/>
              <a:gd name="connsiteX92" fmla="*/ 898204 w 1778742"/>
              <a:gd name="connsiteY92" fmla="*/ 794914 h 3425872"/>
              <a:gd name="connsiteX93" fmla="*/ 680957 w 1778742"/>
              <a:gd name="connsiteY93" fmla="*/ 2960 h 3425872"/>
              <a:gd name="connsiteX94" fmla="*/ 1151800 w 1778742"/>
              <a:gd name="connsiteY94" fmla="*/ 0 h 3425872"/>
              <a:gd name="connsiteX95" fmla="*/ 1625133 w 1778742"/>
              <a:gd name="connsiteY95" fmla="*/ 473334 h 3425872"/>
              <a:gd name="connsiteX96" fmla="*/ 1625133 w 1778742"/>
              <a:gd name="connsiteY96" fmla="*/ 960223 h 3425872"/>
              <a:gd name="connsiteX97" fmla="*/ 1753163 w 1778742"/>
              <a:gd name="connsiteY97" fmla="*/ 1034029 h 3425872"/>
              <a:gd name="connsiteX98" fmla="*/ 1771991 w 1778742"/>
              <a:gd name="connsiteY98" fmla="*/ 1104445 h 3425872"/>
              <a:gd name="connsiteX99" fmla="*/ 1771237 w 1778742"/>
              <a:gd name="connsiteY99" fmla="*/ 1105574 h 3425872"/>
              <a:gd name="connsiteX100" fmla="*/ 1700821 w 1778742"/>
              <a:gd name="connsiteY100" fmla="*/ 1124403 h 3425872"/>
              <a:gd name="connsiteX101" fmla="*/ 1624757 w 1778742"/>
              <a:gd name="connsiteY101" fmla="*/ 1080722 h 3425872"/>
              <a:gd name="connsiteX102" fmla="*/ 1624757 w 1778742"/>
              <a:gd name="connsiteY102" fmla="*/ 3067441 h 3425872"/>
              <a:gd name="connsiteX103" fmla="*/ 1269286 w 1778742"/>
              <a:gd name="connsiteY103" fmla="*/ 3422912 h 3425872"/>
              <a:gd name="connsiteX104" fmla="*/ 892441 w 1778742"/>
              <a:gd name="connsiteY104" fmla="*/ 3422912 h 3425872"/>
              <a:gd name="connsiteX105" fmla="*/ 892441 w 1778742"/>
              <a:gd name="connsiteY105" fmla="*/ 3425872 h 3425872"/>
              <a:gd name="connsiteX106" fmla="*/ 563095 w 1778742"/>
              <a:gd name="connsiteY106" fmla="*/ 3425872 h 3425872"/>
              <a:gd name="connsiteX107" fmla="*/ 207625 w 1778742"/>
              <a:gd name="connsiteY107" fmla="*/ 3070401 h 3425872"/>
              <a:gd name="connsiteX108" fmla="*/ 207625 w 1778742"/>
              <a:gd name="connsiteY108" fmla="*/ 1052428 h 3425872"/>
              <a:gd name="connsiteX109" fmla="*/ 78089 w 1778742"/>
              <a:gd name="connsiteY109" fmla="*/ 1127363 h 3425872"/>
              <a:gd name="connsiteX110" fmla="*/ 7673 w 1778742"/>
              <a:gd name="connsiteY110" fmla="*/ 1108534 h 3425872"/>
              <a:gd name="connsiteX111" fmla="*/ 6920 w 1778742"/>
              <a:gd name="connsiteY111" fmla="*/ 1107405 h 3425872"/>
              <a:gd name="connsiteX112" fmla="*/ 25748 w 1778742"/>
              <a:gd name="connsiteY112" fmla="*/ 1036989 h 3425872"/>
              <a:gd name="connsiteX113" fmla="*/ 207625 w 1778742"/>
              <a:gd name="connsiteY113" fmla="*/ 932305 h 3425872"/>
              <a:gd name="connsiteX114" fmla="*/ 207625 w 1778742"/>
              <a:gd name="connsiteY114" fmla="*/ 476294 h 3425872"/>
              <a:gd name="connsiteX115" fmla="*/ 680957 w 1778742"/>
              <a:gd name="connsiteY115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923057 w 1778742"/>
              <a:gd name="connsiteY26" fmla="*/ 2946190 h 3425872"/>
              <a:gd name="connsiteX27" fmla="*/ 1086484 w 1778742"/>
              <a:gd name="connsiteY27" fmla="*/ 2929621 h 3425872"/>
              <a:gd name="connsiteX28" fmla="*/ 1360996 w 1778742"/>
              <a:gd name="connsiteY28" fmla="*/ 2839248 h 3425872"/>
              <a:gd name="connsiteX29" fmla="*/ 1405429 w 1778742"/>
              <a:gd name="connsiteY29" fmla="*/ 2761676 h 3425872"/>
              <a:gd name="connsiteX30" fmla="*/ 1400534 w 1778742"/>
              <a:gd name="connsiteY30" fmla="*/ 2685611 h 3425872"/>
              <a:gd name="connsiteX31" fmla="*/ 1356477 w 1778742"/>
              <a:gd name="connsiteY31" fmla="*/ 2449133 h 3425872"/>
              <a:gd name="connsiteX32" fmla="*/ 1347534 w 1778742"/>
              <a:gd name="connsiteY32" fmla="*/ 2435482 h 3425872"/>
              <a:gd name="connsiteX33" fmla="*/ 248873 w 1778742"/>
              <a:gd name="connsiteY33" fmla="*/ 1756591 h 3425872"/>
              <a:gd name="connsiteX34" fmla="*/ 245484 w 1778742"/>
              <a:gd name="connsiteY34" fmla="*/ 1778055 h 3425872"/>
              <a:gd name="connsiteX35" fmla="*/ 256028 w 1778742"/>
              <a:gd name="connsiteY35" fmla="*/ 2057461 h 3425872"/>
              <a:gd name="connsiteX36" fmla="*/ 266948 w 1778742"/>
              <a:gd name="connsiteY36" fmla="*/ 2209214 h 3425872"/>
              <a:gd name="connsiteX37" fmla="*/ 298956 w 1778742"/>
              <a:gd name="connsiteY37" fmla="*/ 2438538 h 3425872"/>
              <a:gd name="connsiteX38" fmla="*/ 326821 w 1778742"/>
              <a:gd name="connsiteY38" fmla="*/ 2594433 h 3425872"/>
              <a:gd name="connsiteX39" fmla="*/ 332846 w 1778742"/>
              <a:gd name="connsiteY39" fmla="*/ 2623427 h 3425872"/>
              <a:gd name="connsiteX40" fmla="*/ 364477 w 1778742"/>
              <a:gd name="connsiteY40" fmla="*/ 2287915 h 3425872"/>
              <a:gd name="connsiteX41" fmla="*/ 373891 w 1778742"/>
              <a:gd name="connsiteY41" fmla="*/ 2067251 h 3425872"/>
              <a:gd name="connsiteX42" fmla="*/ 375775 w 1778742"/>
              <a:gd name="connsiteY42" fmla="*/ 1842822 h 3425872"/>
              <a:gd name="connsiteX43" fmla="*/ 358829 w 1778742"/>
              <a:gd name="connsiteY43" fmla="*/ 1814581 h 3425872"/>
              <a:gd name="connsiteX44" fmla="*/ 268455 w 1778742"/>
              <a:gd name="connsiteY44" fmla="*/ 1764876 h 3425872"/>
              <a:gd name="connsiteX45" fmla="*/ 248873 w 1778742"/>
              <a:gd name="connsiteY45" fmla="*/ 1756591 h 3425872"/>
              <a:gd name="connsiteX46" fmla="*/ 1558123 w 1778742"/>
              <a:gd name="connsiteY46" fmla="*/ 1754903 h 3425872"/>
              <a:gd name="connsiteX47" fmla="*/ 1545131 w 1778742"/>
              <a:gd name="connsiteY47" fmla="*/ 1757774 h 3425872"/>
              <a:gd name="connsiteX48" fmla="*/ 1441577 w 1778742"/>
              <a:gd name="connsiteY48" fmla="*/ 1815386 h 3425872"/>
              <a:gd name="connsiteX49" fmla="*/ 1430281 w 1778742"/>
              <a:gd name="connsiteY49" fmla="*/ 1836474 h 3425872"/>
              <a:gd name="connsiteX50" fmla="*/ 1432164 w 1778742"/>
              <a:gd name="connsiteY50" fmla="*/ 1978437 h 3425872"/>
              <a:gd name="connsiteX51" fmla="*/ 1439318 w 1778742"/>
              <a:gd name="connsiteY51" fmla="*/ 2171611 h 3425872"/>
              <a:gd name="connsiteX52" fmla="*/ 1449861 w 1778742"/>
              <a:gd name="connsiteY52" fmla="*/ 2356878 h 3425872"/>
              <a:gd name="connsiteX53" fmla="*/ 1478481 w 1778742"/>
              <a:gd name="connsiteY53" fmla="*/ 2603899 h 3425872"/>
              <a:gd name="connsiteX54" fmla="*/ 1486011 w 1778742"/>
              <a:gd name="connsiteY54" fmla="*/ 2605782 h 3425872"/>
              <a:gd name="connsiteX55" fmla="*/ 1510112 w 1778742"/>
              <a:gd name="connsiteY55" fmla="*/ 2432189 h 3425872"/>
              <a:gd name="connsiteX56" fmla="*/ 1539483 w 1778742"/>
              <a:gd name="connsiteY56" fmla="*/ 2214914 h 3425872"/>
              <a:gd name="connsiteX57" fmla="*/ 1551533 w 1778742"/>
              <a:gd name="connsiteY57" fmla="*/ 2042451 h 3425872"/>
              <a:gd name="connsiteX58" fmla="*/ 1560947 w 1778742"/>
              <a:gd name="connsiteY58" fmla="*/ 1767564 h 3425872"/>
              <a:gd name="connsiteX59" fmla="*/ 1558123 w 1778742"/>
              <a:gd name="connsiteY59" fmla="*/ 1754903 h 3425872"/>
              <a:gd name="connsiteX60" fmla="*/ 282387 w 1778742"/>
              <a:gd name="connsiteY60" fmla="*/ 1005357 h 3425872"/>
              <a:gd name="connsiteX61" fmla="*/ 251886 w 1778742"/>
              <a:gd name="connsiteY61" fmla="*/ 1259911 h 3425872"/>
              <a:gd name="connsiteX62" fmla="*/ 245108 w 1778742"/>
              <a:gd name="connsiteY62" fmla="*/ 1612746 h 3425872"/>
              <a:gd name="connsiteX63" fmla="*/ 252638 w 1778742"/>
              <a:gd name="connsiteY63" fmla="*/ 1636093 h 3425872"/>
              <a:gd name="connsiteX64" fmla="*/ 376526 w 1778742"/>
              <a:gd name="connsiteY64" fmla="*/ 1719688 h 3425872"/>
              <a:gd name="connsiteX65" fmla="*/ 282387 w 1778742"/>
              <a:gd name="connsiteY65" fmla="*/ 1005357 h 3425872"/>
              <a:gd name="connsiteX66" fmla="*/ 1524798 w 1778742"/>
              <a:gd name="connsiteY66" fmla="*/ 1001645 h 3425872"/>
              <a:gd name="connsiteX67" fmla="*/ 1482999 w 1778742"/>
              <a:gd name="connsiteY67" fmla="*/ 1152268 h 3425872"/>
              <a:gd name="connsiteX68" fmla="*/ 1450615 w 1778742"/>
              <a:gd name="connsiteY68" fmla="*/ 1385734 h 3425872"/>
              <a:gd name="connsiteX69" fmla="*/ 1438566 w 1778742"/>
              <a:gd name="connsiteY69" fmla="*/ 1531085 h 3425872"/>
              <a:gd name="connsiteX70" fmla="*/ 1430657 w 1778742"/>
              <a:gd name="connsiteY70" fmla="*/ 1698653 h 3425872"/>
              <a:gd name="connsiteX71" fmla="*/ 1447979 w 1778742"/>
              <a:gd name="connsiteY71" fmla="*/ 1706938 h 3425872"/>
              <a:gd name="connsiteX72" fmla="*/ 1544002 w 1778742"/>
              <a:gd name="connsiteY72" fmla="*/ 1642546 h 3425872"/>
              <a:gd name="connsiteX73" fmla="*/ 1560947 w 1778742"/>
              <a:gd name="connsiteY73" fmla="*/ 1602631 h 3425872"/>
              <a:gd name="connsiteX74" fmla="*/ 1554922 w 1778742"/>
              <a:gd name="connsiteY74" fmla="*/ 1201220 h 3425872"/>
              <a:gd name="connsiteX75" fmla="*/ 1536471 w 1778742"/>
              <a:gd name="connsiteY75" fmla="*/ 1054363 h 3425872"/>
              <a:gd name="connsiteX76" fmla="*/ 1524798 w 1778742"/>
              <a:gd name="connsiteY76" fmla="*/ 1001645 h 3425872"/>
              <a:gd name="connsiteX77" fmla="*/ 898204 w 1778742"/>
              <a:gd name="connsiteY77" fmla="*/ 794914 h 3425872"/>
              <a:gd name="connsiteX78" fmla="*/ 756566 w 1778742"/>
              <a:gd name="connsiteY78" fmla="*/ 804653 h 3425872"/>
              <a:gd name="connsiteX79" fmla="*/ 605472 w 1778742"/>
              <a:gd name="connsiteY79" fmla="*/ 819338 h 3425872"/>
              <a:gd name="connsiteX80" fmla="*/ 368995 w 1778742"/>
              <a:gd name="connsiteY80" fmla="*/ 885612 h 3425872"/>
              <a:gd name="connsiteX81" fmla="*/ 330208 w 1778742"/>
              <a:gd name="connsiteY81" fmla="*/ 960548 h 3425872"/>
              <a:gd name="connsiteX82" fmla="*/ 447694 w 1778742"/>
              <a:gd name="connsiteY82" fmla="*/ 1261794 h 3425872"/>
              <a:gd name="connsiteX83" fmla="*/ 512087 w 1778742"/>
              <a:gd name="connsiteY83" fmla="*/ 1293802 h 3425872"/>
              <a:gd name="connsiteX84" fmla="*/ 834043 w 1778742"/>
              <a:gd name="connsiteY84" fmla="*/ 1274598 h 3425872"/>
              <a:gd name="connsiteX85" fmla="*/ 1000251 w 1778742"/>
              <a:gd name="connsiteY85" fmla="*/ 1272108 h 3425872"/>
              <a:gd name="connsiteX86" fmla="*/ 1173092 w 1778742"/>
              <a:gd name="connsiteY86" fmla="*/ 1281052 h 3425872"/>
              <a:gd name="connsiteX87" fmla="*/ 1294720 w 1778742"/>
              <a:gd name="connsiteY87" fmla="*/ 1290466 h 3425872"/>
              <a:gd name="connsiteX88" fmla="*/ 1362877 w 1778742"/>
              <a:gd name="connsiteY88" fmla="*/ 1256575 h 3425872"/>
              <a:gd name="connsiteX89" fmla="*/ 1478103 w 1778742"/>
              <a:gd name="connsiteY89" fmla="*/ 956835 h 3425872"/>
              <a:gd name="connsiteX90" fmla="*/ 1443460 w 1778742"/>
              <a:gd name="connsiteY90" fmla="*/ 883406 h 3425872"/>
              <a:gd name="connsiteX91" fmla="*/ 1343295 w 1778742"/>
              <a:gd name="connsiteY91" fmla="*/ 846126 h 3425872"/>
              <a:gd name="connsiteX92" fmla="*/ 898204 w 1778742"/>
              <a:gd name="connsiteY92" fmla="*/ 794914 h 3425872"/>
              <a:gd name="connsiteX93" fmla="*/ 680957 w 1778742"/>
              <a:gd name="connsiteY93" fmla="*/ 2960 h 3425872"/>
              <a:gd name="connsiteX94" fmla="*/ 1151800 w 1778742"/>
              <a:gd name="connsiteY94" fmla="*/ 0 h 3425872"/>
              <a:gd name="connsiteX95" fmla="*/ 1625133 w 1778742"/>
              <a:gd name="connsiteY95" fmla="*/ 473334 h 3425872"/>
              <a:gd name="connsiteX96" fmla="*/ 1625133 w 1778742"/>
              <a:gd name="connsiteY96" fmla="*/ 960223 h 3425872"/>
              <a:gd name="connsiteX97" fmla="*/ 1753163 w 1778742"/>
              <a:gd name="connsiteY97" fmla="*/ 1034029 h 3425872"/>
              <a:gd name="connsiteX98" fmla="*/ 1771991 w 1778742"/>
              <a:gd name="connsiteY98" fmla="*/ 1104445 h 3425872"/>
              <a:gd name="connsiteX99" fmla="*/ 1771237 w 1778742"/>
              <a:gd name="connsiteY99" fmla="*/ 1105574 h 3425872"/>
              <a:gd name="connsiteX100" fmla="*/ 1700821 w 1778742"/>
              <a:gd name="connsiteY100" fmla="*/ 1124403 h 3425872"/>
              <a:gd name="connsiteX101" fmla="*/ 1624757 w 1778742"/>
              <a:gd name="connsiteY101" fmla="*/ 1080722 h 3425872"/>
              <a:gd name="connsiteX102" fmla="*/ 1624757 w 1778742"/>
              <a:gd name="connsiteY102" fmla="*/ 3067441 h 3425872"/>
              <a:gd name="connsiteX103" fmla="*/ 1269286 w 1778742"/>
              <a:gd name="connsiteY103" fmla="*/ 3422912 h 3425872"/>
              <a:gd name="connsiteX104" fmla="*/ 892441 w 1778742"/>
              <a:gd name="connsiteY104" fmla="*/ 3422912 h 3425872"/>
              <a:gd name="connsiteX105" fmla="*/ 563095 w 1778742"/>
              <a:gd name="connsiteY105" fmla="*/ 3425872 h 3425872"/>
              <a:gd name="connsiteX106" fmla="*/ 207625 w 1778742"/>
              <a:gd name="connsiteY106" fmla="*/ 3070401 h 3425872"/>
              <a:gd name="connsiteX107" fmla="*/ 207625 w 1778742"/>
              <a:gd name="connsiteY107" fmla="*/ 1052428 h 3425872"/>
              <a:gd name="connsiteX108" fmla="*/ 78089 w 1778742"/>
              <a:gd name="connsiteY108" fmla="*/ 1127363 h 3425872"/>
              <a:gd name="connsiteX109" fmla="*/ 7673 w 1778742"/>
              <a:gd name="connsiteY109" fmla="*/ 1108534 h 3425872"/>
              <a:gd name="connsiteX110" fmla="*/ 6920 w 1778742"/>
              <a:gd name="connsiteY110" fmla="*/ 1107405 h 3425872"/>
              <a:gd name="connsiteX111" fmla="*/ 25748 w 1778742"/>
              <a:gd name="connsiteY111" fmla="*/ 1036989 h 3425872"/>
              <a:gd name="connsiteX112" fmla="*/ 207625 w 1778742"/>
              <a:gd name="connsiteY112" fmla="*/ 932305 h 3425872"/>
              <a:gd name="connsiteX113" fmla="*/ 207625 w 1778742"/>
              <a:gd name="connsiteY113" fmla="*/ 476294 h 3425872"/>
              <a:gd name="connsiteX114" fmla="*/ 680957 w 1778742"/>
              <a:gd name="connsiteY114" fmla="*/ 2960 h 3425872"/>
              <a:gd name="connsiteX0" fmla="*/ 387070 w 1778742"/>
              <a:gd name="connsiteY0" fmla="*/ 3227427 h 3425872"/>
              <a:gd name="connsiteX1" fmla="*/ 379162 w 1778742"/>
              <a:gd name="connsiteY1" fmla="*/ 3256422 h 3425872"/>
              <a:gd name="connsiteX2" fmla="*/ 408533 w 1778742"/>
              <a:gd name="connsiteY2" fmla="*/ 3303492 h 3425872"/>
              <a:gd name="connsiteX3" fmla="*/ 706014 w 1778742"/>
              <a:gd name="connsiteY3" fmla="*/ 3359976 h 3425872"/>
              <a:gd name="connsiteX4" fmla="*/ 713922 w 1778742"/>
              <a:gd name="connsiteY4" fmla="*/ 3340018 h 3425872"/>
              <a:gd name="connsiteX5" fmla="*/ 677019 w 1778742"/>
              <a:gd name="connsiteY5" fmla="*/ 3320438 h 3425872"/>
              <a:gd name="connsiteX6" fmla="*/ 430373 w 1778742"/>
              <a:gd name="connsiteY6" fmla="*/ 3245502 h 3425872"/>
              <a:gd name="connsiteX7" fmla="*/ 387070 w 1778742"/>
              <a:gd name="connsiteY7" fmla="*/ 3227427 h 3425872"/>
              <a:gd name="connsiteX8" fmla="*/ 1424633 w 1778742"/>
              <a:gd name="connsiteY8" fmla="*/ 3224467 h 3425872"/>
              <a:gd name="connsiteX9" fmla="*/ 1381328 w 1778742"/>
              <a:gd name="connsiteY9" fmla="*/ 3242542 h 3425872"/>
              <a:gd name="connsiteX10" fmla="*/ 1134683 w 1778742"/>
              <a:gd name="connsiteY10" fmla="*/ 3317477 h 3425872"/>
              <a:gd name="connsiteX11" fmla="*/ 1097780 w 1778742"/>
              <a:gd name="connsiteY11" fmla="*/ 3336682 h 3425872"/>
              <a:gd name="connsiteX12" fmla="*/ 1105689 w 1778742"/>
              <a:gd name="connsiteY12" fmla="*/ 3356639 h 3425872"/>
              <a:gd name="connsiteX13" fmla="*/ 1403169 w 1778742"/>
              <a:gd name="connsiteY13" fmla="*/ 3300156 h 3425872"/>
              <a:gd name="connsiteX14" fmla="*/ 1432539 w 1778742"/>
              <a:gd name="connsiteY14" fmla="*/ 3253086 h 3425872"/>
              <a:gd name="connsiteX15" fmla="*/ 1424633 w 1778742"/>
              <a:gd name="connsiteY15" fmla="*/ 3224467 h 3425872"/>
              <a:gd name="connsiteX16" fmla="*/ 1347534 w 1778742"/>
              <a:gd name="connsiteY16" fmla="*/ 2435482 h 3425872"/>
              <a:gd name="connsiteX17" fmla="*/ 1332377 w 1778742"/>
              <a:gd name="connsiteY17" fmla="*/ 2439343 h 3425872"/>
              <a:gd name="connsiteX18" fmla="*/ 935490 w 1778742"/>
              <a:gd name="connsiteY18" fmla="*/ 2514060 h 3425872"/>
              <a:gd name="connsiteX19" fmla="*/ 805049 w 1778742"/>
              <a:gd name="connsiteY19" fmla="*/ 2510082 h 3425872"/>
              <a:gd name="connsiteX20" fmla="*/ 474431 w 1778742"/>
              <a:gd name="connsiteY20" fmla="*/ 2440797 h 3425872"/>
              <a:gd name="connsiteX21" fmla="*/ 452591 w 1778742"/>
              <a:gd name="connsiteY21" fmla="*/ 2451716 h 3425872"/>
              <a:gd name="connsiteX22" fmla="*/ 432633 w 1778742"/>
              <a:gd name="connsiteY22" fmla="*/ 2527782 h 3425872"/>
              <a:gd name="connsiteX23" fmla="*/ 402132 w 1778742"/>
              <a:gd name="connsiteY23" fmla="*/ 2741290 h 3425872"/>
              <a:gd name="connsiteX24" fmla="*/ 456732 w 1778742"/>
              <a:gd name="connsiteY24" fmla="*/ 2845973 h 3425872"/>
              <a:gd name="connsiteX25" fmla="*/ 800083 w 1778742"/>
              <a:gd name="connsiteY25" fmla="*/ 2942773 h 3425872"/>
              <a:gd name="connsiteX26" fmla="*/ 923057 w 1778742"/>
              <a:gd name="connsiteY26" fmla="*/ 2946190 h 3425872"/>
              <a:gd name="connsiteX27" fmla="*/ 1086484 w 1778742"/>
              <a:gd name="connsiteY27" fmla="*/ 2929621 h 3425872"/>
              <a:gd name="connsiteX28" fmla="*/ 1360996 w 1778742"/>
              <a:gd name="connsiteY28" fmla="*/ 2839248 h 3425872"/>
              <a:gd name="connsiteX29" fmla="*/ 1405429 w 1778742"/>
              <a:gd name="connsiteY29" fmla="*/ 2761676 h 3425872"/>
              <a:gd name="connsiteX30" fmla="*/ 1400534 w 1778742"/>
              <a:gd name="connsiteY30" fmla="*/ 2685611 h 3425872"/>
              <a:gd name="connsiteX31" fmla="*/ 1356477 w 1778742"/>
              <a:gd name="connsiteY31" fmla="*/ 2449133 h 3425872"/>
              <a:gd name="connsiteX32" fmla="*/ 1347534 w 1778742"/>
              <a:gd name="connsiteY32" fmla="*/ 2435482 h 3425872"/>
              <a:gd name="connsiteX33" fmla="*/ 248873 w 1778742"/>
              <a:gd name="connsiteY33" fmla="*/ 1756591 h 3425872"/>
              <a:gd name="connsiteX34" fmla="*/ 245484 w 1778742"/>
              <a:gd name="connsiteY34" fmla="*/ 1778055 h 3425872"/>
              <a:gd name="connsiteX35" fmla="*/ 256028 w 1778742"/>
              <a:gd name="connsiteY35" fmla="*/ 2057461 h 3425872"/>
              <a:gd name="connsiteX36" fmla="*/ 266948 w 1778742"/>
              <a:gd name="connsiteY36" fmla="*/ 2209214 h 3425872"/>
              <a:gd name="connsiteX37" fmla="*/ 298956 w 1778742"/>
              <a:gd name="connsiteY37" fmla="*/ 2438538 h 3425872"/>
              <a:gd name="connsiteX38" fmla="*/ 326821 w 1778742"/>
              <a:gd name="connsiteY38" fmla="*/ 2594433 h 3425872"/>
              <a:gd name="connsiteX39" fmla="*/ 332846 w 1778742"/>
              <a:gd name="connsiteY39" fmla="*/ 2623427 h 3425872"/>
              <a:gd name="connsiteX40" fmla="*/ 364477 w 1778742"/>
              <a:gd name="connsiteY40" fmla="*/ 2287915 h 3425872"/>
              <a:gd name="connsiteX41" fmla="*/ 373891 w 1778742"/>
              <a:gd name="connsiteY41" fmla="*/ 2067251 h 3425872"/>
              <a:gd name="connsiteX42" fmla="*/ 375775 w 1778742"/>
              <a:gd name="connsiteY42" fmla="*/ 1842822 h 3425872"/>
              <a:gd name="connsiteX43" fmla="*/ 358829 w 1778742"/>
              <a:gd name="connsiteY43" fmla="*/ 1814581 h 3425872"/>
              <a:gd name="connsiteX44" fmla="*/ 268455 w 1778742"/>
              <a:gd name="connsiteY44" fmla="*/ 1764876 h 3425872"/>
              <a:gd name="connsiteX45" fmla="*/ 248873 w 1778742"/>
              <a:gd name="connsiteY45" fmla="*/ 1756591 h 3425872"/>
              <a:gd name="connsiteX46" fmla="*/ 1558123 w 1778742"/>
              <a:gd name="connsiteY46" fmla="*/ 1754903 h 3425872"/>
              <a:gd name="connsiteX47" fmla="*/ 1545131 w 1778742"/>
              <a:gd name="connsiteY47" fmla="*/ 1757774 h 3425872"/>
              <a:gd name="connsiteX48" fmla="*/ 1441577 w 1778742"/>
              <a:gd name="connsiteY48" fmla="*/ 1815386 h 3425872"/>
              <a:gd name="connsiteX49" fmla="*/ 1430281 w 1778742"/>
              <a:gd name="connsiteY49" fmla="*/ 1836474 h 3425872"/>
              <a:gd name="connsiteX50" fmla="*/ 1432164 w 1778742"/>
              <a:gd name="connsiteY50" fmla="*/ 1978437 h 3425872"/>
              <a:gd name="connsiteX51" fmla="*/ 1439318 w 1778742"/>
              <a:gd name="connsiteY51" fmla="*/ 2171611 h 3425872"/>
              <a:gd name="connsiteX52" fmla="*/ 1449861 w 1778742"/>
              <a:gd name="connsiteY52" fmla="*/ 2356878 h 3425872"/>
              <a:gd name="connsiteX53" fmla="*/ 1478481 w 1778742"/>
              <a:gd name="connsiteY53" fmla="*/ 2603899 h 3425872"/>
              <a:gd name="connsiteX54" fmla="*/ 1486011 w 1778742"/>
              <a:gd name="connsiteY54" fmla="*/ 2605782 h 3425872"/>
              <a:gd name="connsiteX55" fmla="*/ 1510112 w 1778742"/>
              <a:gd name="connsiteY55" fmla="*/ 2432189 h 3425872"/>
              <a:gd name="connsiteX56" fmla="*/ 1539483 w 1778742"/>
              <a:gd name="connsiteY56" fmla="*/ 2214914 h 3425872"/>
              <a:gd name="connsiteX57" fmla="*/ 1551533 w 1778742"/>
              <a:gd name="connsiteY57" fmla="*/ 2042451 h 3425872"/>
              <a:gd name="connsiteX58" fmla="*/ 1560947 w 1778742"/>
              <a:gd name="connsiteY58" fmla="*/ 1767564 h 3425872"/>
              <a:gd name="connsiteX59" fmla="*/ 1558123 w 1778742"/>
              <a:gd name="connsiteY59" fmla="*/ 1754903 h 3425872"/>
              <a:gd name="connsiteX60" fmla="*/ 282387 w 1778742"/>
              <a:gd name="connsiteY60" fmla="*/ 1005357 h 3425872"/>
              <a:gd name="connsiteX61" fmla="*/ 251886 w 1778742"/>
              <a:gd name="connsiteY61" fmla="*/ 1259911 h 3425872"/>
              <a:gd name="connsiteX62" fmla="*/ 245108 w 1778742"/>
              <a:gd name="connsiteY62" fmla="*/ 1612746 h 3425872"/>
              <a:gd name="connsiteX63" fmla="*/ 252638 w 1778742"/>
              <a:gd name="connsiteY63" fmla="*/ 1636093 h 3425872"/>
              <a:gd name="connsiteX64" fmla="*/ 376526 w 1778742"/>
              <a:gd name="connsiteY64" fmla="*/ 1719688 h 3425872"/>
              <a:gd name="connsiteX65" fmla="*/ 282387 w 1778742"/>
              <a:gd name="connsiteY65" fmla="*/ 1005357 h 3425872"/>
              <a:gd name="connsiteX66" fmla="*/ 1524798 w 1778742"/>
              <a:gd name="connsiteY66" fmla="*/ 1001645 h 3425872"/>
              <a:gd name="connsiteX67" fmla="*/ 1482999 w 1778742"/>
              <a:gd name="connsiteY67" fmla="*/ 1152268 h 3425872"/>
              <a:gd name="connsiteX68" fmla="*/ 1450615 w 1778742"/>
              <a:gd name="connsiteY68" fmla="*/ 1385734 h 3425872"/>
              <a:gd name="connsiteX69" fmla="*/ 1438566 w 1778742"/>
              <a:gd name="connsiteY69" fmla="*/ 1531085 h 3425872"/>
              <a:gd name="connsiteX70" fmla="*/ 1430657 w 1778742"/>
              <a:gd name="connsiteY70" fmla="*/ 1698653 h 3425872"/>
              <a:gd name="connsiteX71" fmla="*/ 1447979 w 1778742"/>
              <a:gd name="connsiteY71" fmla="*/ 1706938 h 3425872"/>
              <a:gd name="connsiteX72" fmla="*/ 1544002 w 1778742"/>
              <a:gd name="connsiteY72" fmla="*/ 1642546 h 3425872"/>
              <a:gd name="connsiteX73" fmla="*/ 1560947 w 1778742"/>
              <a:gd name="connsiteY73" fmla="*/ 1602631 h 3425872"/>
              <a:gd name="connsiteX74" fmla="*/ 1554922 w 1778742"/>
              <a:gd name="connsiteY74" fmla="*/ 1201220 h 3425872"/>
              <a:gd name="connsiteX75" fmla="*/ 1536471 w 1778742"/>
              <a:gd name="connsiteY75" fmla="*/ 1054363 h 3425872"/>
              <a:gd name="connsiteX76" fmla="*/ 1524798 w 1778742"/>
              <a:gd name="connsiteY76" fmla="*/ 1001645 h 3425872"/>
              <a:gd name="connsiteX77" fmla="*/ 898204 w 1778742"/>
              <a:gd name="connsiteY77" fmla="*/ 794914 h 3425872"/>
              <a:gd name="connsiteX78" fmla="*/ 756566 w 1778742"/>
              <a:gd name="connsiteY78" fmla="*/ 804653 h 3425872"/>
              <a:gd name="connsiteX79" fmla="*/ 605472 w 1778742"/>
              <a:gd name="connsiteY79" fmla="*/ 819338 h 3425872"/>
              <a:gd name="connsiteX80" fmla="*/ 368995 w 1778742"/>
              <a:gd name="connsiteY80" fmla="*/ 885612 h 3425872"/>
              <a:gd name="connsiteX81" fmla="*/ 330208 w 1778742"/>
              <a:gd name="connsiteY81" fmla="*/ 960548 h 3425872"/>
              <a:gd name="connsiteX82" fmla="*/ 447694 w 1778742"/>
              <a:gd name="connsiteY82" fmla="*/ 1261794 h 3425872"/>
              <a:gd name="connsiteX83" fmla="*/ 512087 w 1778742"/>
              <a:gd name="connsiteY83" fmla="*/ 1293802 h 3425872"/>
              <a:gd name="connsiteX84" fmla="*/ 834043 w 1778742"/>
              <a:gd name="connsiteY84" fmla="*/ 1274598 h 3425872"/>
              <a:gd name="connsiteX85" fmla="*/ 1000251 w 1778742"/>
              <a:gd name="connsiteY85" fmla="*/ 1272108 h 3425872"/>
              <a:gd name="connsiteX86" fmla="*/ 1173092 w 1778742"/>
              <a:gd name="connsiteY86" fmla="*/ 1281052 h 3425872"/>
              <a:gd name="connsiteX87" fmla="*/ 1294720 w 1778742"/>
              <a:gd name="connsiteY87" fmla="*/ 1290466 h 3425872"/>
              <a:gd name="connsiteX88" fmla="*/ 1362877 w 1778742"/>
              <a:gd name="connsiteY88" fmla="*/ 1256575 h 3425872"/>
              <a:gd name="connsiteX89" fmla="*/ 1478103 w 1778742"/>
              <a:gd name="connsiteY89" fmla="*/ 956835 h 3425872"/>
              <a:gd name="connsiteX90" fmla="*/ 1443460 w 1778742"/>
              <a:gd name="connsiteY90" fmla="*/ 883406 h 3425872"/>
              <a:gd name="connsiteX91" fmla="*/ 1343295 w 1778742"/>
              <a:gd name="connsiteY91" fmla="*/ 846126 h 3425872"/>
              <a:gd name="connsiteX92" fmla="*/ 898204 w 1778742"/>
              <a:gd name="connsiteY92" fmla="*/ 794914 h 3425872"/>
              <a:gd name="connsiteX93" fmla="*/ 680957 w 1778742"/>
              <a:gd name="connsiteY93" fmla="*/ 2960 h 3425872"/>
              <a:gd name="connsiteX94" fmla="*/ 1151800 w 1778742"/>
              <a:gd name="connsiteY94" fmla="*/ 0 h 3425872"/>
              <a:gd name="connsiteX95" fmla="*/ 1625133 w 1778742"/>
              <a:gd name="connsiteY95" fmla="*/ 473334 h 3425872"/>
              <a:gd name="connsiteX96" fmla="*/ 1625133 w 1778742"/>
              <a:gd name="connsiteY96" fmla="*/ 960223 h 3425872"/>
              <a:gd name="connsiteX97" fmla="*/ 1753163 w 1778742"/>
              <a:gd name="connsiteY97" fmla="*/ 1034029 h 3425872"/>
              <a:gd name="connsiteX98" fmla="*/ 1771991 w 1778742"/>
              <a:gd name="connsiteY98" fmla="*/ 1104445 h 3425872"/>
              <a:gd name="connsiteX99" fmla="*/ 1771237 w 1778742"/>
              <a:gd name="connsiteY99" fmla="*/ 1105574 h 3425872"/>
              <a:gd name="connsiteX100" fmla="*/ 1700821 w 1778742"/>
              <a:gd name="connsiteY100" fmla="*/ 1124403 h 3425872"/>
              <a:gd name="connsiteX101" fmla="*/ 1624757 w 1778742"/>
              <a:gd name="connsiteY101" fmla="*/ 1080722 h 3425872"/>
              <a:gd name="connsiteX102" fmla="*/ 1624757 w 1778742"/>
              <a:gd name="connsiteY102" fmla="*/ 3067441 h 3425872"/>
              <a:gd name="connsiteX103" fmla="*/ 1269286 w 1778742"/>
              <a:gd name="connsiteY103" fmla="*/ 3422912 h 3425872"/>
              <a:gd name="connsiteX104" fmla="*/ 563095 w 1778742"/>
              <a:gd name="connsiteY104" fmla="*/ 3425872 h 3425872"/>
              <a:gd name="connsiteX105" fmla="*/ 207625 w 1778742"/>
              <a:gd name="connsiteY105" fmla="*/ 3070401 h 3425872"/>
              <a:gd name="connsiteX106" fmla="*/ 207625 w 1778742"/>
              <a:gd name="connsiteY106" fmla="*/ 1052428 h 3425872"/>
              <a:gd name="connsiteX107" fmla="*/ 78089 w 1778742"/>
              <a:gd name="connsiteY107" fmla="*/ 1127363 h 3425872"/>
              <a:gd name="connsiteX108" fmla="*/ 7673 w 1778742"/>
              <a:gd name="connsiteY108" fmla="*/ 1108534 h 3425872"/>
              <a:gd name="connsiteX109" fmla="*/ 6920 w 1778742"/>
              <a:gd name="connsiteY109" fmla="*/ 1107405 h 3425872"/>
              <a:gd name="connsiteX110" fmla="*/ 25748 w 1778742"/>
              <a:gd name="connsiteY110" fmla="*/ 1036989 h 3425872"/>
              <a:gd name="connsiteX111" fmla="*/ 207625 w 1778742"/>
              <a:gd name="connsiteY111" fmla="*/ 932305 h 3425872"/>
              <a:gd name="connsiteX112" fmla="*/ 207625 w 1778742"/>
              <a:gd name="connsiteY112" fmla="*/ 476294 h 3425872"/>
              <a:gd name="connsiteX113" fmla="*/ 680957 w 1778742"/>
              <a:gd name="connsiteY113" fmla="*/ 2960 h 342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778742" h="3425872">
                <a:moveTo>
                  <a:pt x="387070" y="3227427"/>
                </a:moveTo>
                <a:cubicBezTo>
                  <a:pt x="374643" y="3234205"/>
                  <a:pt x="380291" y="3247008"/>
                  <a:pt x="379162" y="3256422"/>
                </a:cubicBezTo>
                <a:cubicBezTo>
                  <a:pt x="379162" y="3283912"/>
                  <a:pt x="376526" y="3294831"/>
                  <a:pt x="408533" y="3303492"/>
                </a:cubicBezTo>
                <a:cubicBezTo>
                  <a:pt x="513593" y="3331358"/>
                  <a:pt x="597942" y="3349432"/>
                  <a:pt x="706014" y="3359976"/>
                </a:cubicBezTo>
                <a:cubicBezTo>
                  <a:pt x="721077" y="3361482"/>
                  <a:pt x="718441" y="3351315"/>
                  <a:pt x="713922" y="3340018"/>
                </a:cubicBezTo>
                <a:cubicBezTo>
                  <a:pt x="706391" y="3320813"/>
                  <a:pt x="693211" y="3321190"/>
                  <a:pt x="677019" y="3320438"/>
                </a:cubicBezTo>
                <a:cubicBezTo>
                  <a:pt x="573842" y="3306504"/>
                  <a:pt x="531290" y="3293702"/>
                  <a:pt x="430373" y="3245502"/>
                </a:cubicBezTo>
                <a:cubicBezTo>
                  <a:pt x="421337" y="3239854"/>
                  <a:pt x="399119" y="3221025"/>
                  <a:pt x="387070" y="3227427"/>
                </a:cubicBezTo>
                <a:close/>
                <a:moveTo>
                  <a:pt x="1424633" y="3224467"/>
                </a:moveTo>
                <a:cubicBezTo>
                  <a:pt x="1412959" y="3218065"/>
                  <a:pt x="1390742" y="3237270"/>
                  <a:pt x="1381328" y="3242542"/>
                </a:cubicBezTo>
                <a:cubicBezTo>
                  <a:pt x="1280411" y="3290741"/>
                  <a:pt x="1237483" y="3303544"/>
                  <a:pt x="1134683" y="3317477"/>
                </a:cubicBezTo>
                <a:cubicBezTo>
                  <a:pt x="1118491" y="3318230"/>
                  <a:pt x="1105311" y="3317853"/>
                  <a:pt x="1097780" y="3336682"/>
                </a:cubicBezTo>
                <a:cubicBezTo>
                  <a:pt x="1093261" y="3347978"/>
                  <a:pt x="1090625" y="3358145"/>
                  <a:pt x="1105689" y="3356639"/>
                </a:cubicBezTo>
                <a:cubicBezTo>
                  <a:pt x="1213760" y="3346096"/>
                  <a:pt x="1298108" y="3328021"/>
                  <a:pt x="1403169" y="3300156"/>
                </a:cubicBezTo>
                <a:cubicBezTo>
                  <a:pt x="1435175" y="3291871"/>
                  <a:pt x="1432539" y="3280952"/>
                  <a:pt x="1432539" y="3253086"/>
                </a:cubicBezTo>
                <a:cubicBezTo>
                  <a:pt x="1431410" y="3244048"/>
                  <a:pt x="1437435" y="3230869"/>
                  <a:pt x="1424633" y="3224467"/>
                </a:cubicBezTo>
                <a:close/>
                <a:moveTo>
                  <a:pt x="1347534" y="2435482"/>
                </a:moveTo>
                <a:cubicBezTo>
                  <a:pt x="1343861" y="2434447"/>
                  <a:pt x="1339154" y="2436331"/>
                  <a:pt x="1332377" y="2439343"/>
                </a:cubicBezTo>
                <a:cubicBezTo>
                  <a:pt x="1204159" y="2493849"/>
                  <a:pt x="1071492" y="2514466"/>
                  <a:pt x="935490" y="2514060"/>
                </a:cubicBezTo>
                <a:lnTo>
                  <a:pt x="805049" y="2510082"/>
                </a:lnTo>
                <a:cubicBezTo>
                  <a:pt x="690952" y="2499539"/>
                  <a:pt x="579491" y="2489373"/>
                  <a:pt x="474431" y="2440797"/>
                </a:cubicBezTo>
                <a:cubicBezTo>
                  <a:pt x="462381" y="2435148"/>
                  <a:pt x="455603" y="2438538"/>
                  <a:pt x="452591" y="2451716"/>
                </a:cubicBezTo>
                <a:cubicBezTo>
                  <a:pt x="446189" y="2477323"/>
                  <a:pt x="437905" y="2502176"/>
                  <a:pt x="432633" y="2527782"/>
                </a:cubicBezTo>
                <a:cubicBezTo>
                  <a:pt x="417571" y="2598197"/>
                  <a:pt x="410417" y="2669743"/>
                  <a:pt x="402132" y="2741290"/>
                </a:cubicBezTo>
                <a:cubicBezTo>
                  <a:pt x="396483" y="2790243"/>
                  <a:pt x="413052" y="2824885"/>
                  <a:pt x="456732" y="2845973"/>
                </a:cubicBezTo>
                <a:cubicBezTo>
                  <a:pt x="563770" y="2897938"/>
                  <a:pt x="675254" y="2929993"/>
                  <a:pt x="800083" y="2942773"/>
                </a:cubicBezTo>
                <a:lnTo>
                  <a:pt x="923057" y="2946190"/>
                </a:lnTo>
                <a:cubicBezTo>
                  <a:pt x="964479" y="2949203"/>
                  <a:pt x="1025858" y="2940918"/>
                  <a:pt x="1086484" y="2929621"/>
                </a:cubicBezTo>
                <a:cubicBezTo>
                  <a:pt x="1182131" y="2911924"/>
                  <a:pt x="1274387" y="2884058"/>
                  <a:pt x="1360996" y="2839248"/>
                </a:cubicBezTo>
                <a:cubicBezTo>
                  <a:pt x="1388860" y="2824561"/>
                  <a:pt x="1406559" y="2796321"/>
                  <a:pt x="1405429" y="2761676"/>
                </a:cubicBezTo>
                <a:cubicBezTo>
                  <a:pt x="1404676" y="2736071"/>
                  <a:pt x="1402793" y="2710841"/>
                  <a:pt x="1400534" y="2685611"/>
                </a:cubicBezTo>
                <a:cubicBezTo>
                  <a:pt x="1393379" y="2605405"/>
                  <a:pt x="1379823" y="2526328"/>
                  <a:pt x="1356477" y="2449133"/>
                </a:cubicBezTo>
                <a:cubicBezTo>
                  <a:pt x="1353841" y="2440472"/>
                  <a:pt x="1351204" y="2436519"/>
                  <a:pt x="1347534" y="2435482"/>
                </a:cubicBezTo>
                <a:close/>
                <a:moveTo>
                  <a:pt x="248873" y="1756591"/>
                </a:moveTo>
                <a:cubicBezTo>
                  <a:pt x="241719" y="1761109"/>
                  <a:pt x="245108" y="1770900"/>
                  <a:pt x="245484" y="1778055"/>
                </a:cubicBezTo>
                <a:cubicBezTo>
                  <a:pt x="248873" y="1873700"/>
                  <a:pt x="251510" y="1961815"/>
                  <a:pt x="256028" y="2057461"/>
                </a:cubicBezTo>
                <a:cubicBezTo>
                  <a:pt x="258287" y="2108295"/>
                  <a:pt x="262430" y="2158755"/>
                  <a:pt x="266948" y="2209214"/>
                </a:cubicBezTo>
                <a:cubicBezTo>
                  <a:pt x="274103" y="2285655"/>
                  <a:pt x="290295" y="2362097"/>
                  <a:pt x="298956" y="2438538"/>
                </a:cubicBezTo>
                <a:cubicBezTo>
                  <a:pt x="306111" y="2502176"/>
                  <a:pt x="314019" y="2527782"/>
                  <a:pt x="326821" y="2594433"/>
                </a:cubicBezTo>
                <a:cubicBezTo>
                  <a:pt x="330963" y="2588408"/>
                  <a:pt x="332846" y="2624934"/>
                  <a:pt x="332846" y="2623427"/>
                </a:cubicBezTo>
                <a:cubicBezTo>
                  <a:pt x="348661" y="2511966"/>
                  <a:pt x="356570" y="2399752"/>
                  <a:pt x="364477" y="2287915"/>
                </a:cubicBezTo>
                <a:cubicBezTo>
                  <a:pt x="369749" y="2214486"/>
                  <a:pt x="370503" y="2140680"/>
                  <a:pt x="373891" y="2067251"/>
                </a:cubicBezTo>
                <a:cubicBezTo>
                  <a:pt x="378034" y="1990057"/>
                  <a:pt x="375020" y="1920018"/>
                  <a:pt x="375775" y="1842822"/>
                </a:cubicBezTo>
                <a:cubicBezTo>
                  <a:pt x="375775" y="1828890"/>
                  <a:pt x="370503" y="1820982"/>
                  <a:pt x="358829" y="1814581"/>
                </a:cubicBezTo>
                <a:cubicBezTo>
                  <a:pt x="330963" y="1798389"/>
                  <a:pt x="296320" y="1781068"/>
                  <a:pt x="268455" y="1764876"/>
                </a:cubicBezTo>
                <a:cubicBezTo>
                  <a:pt x="262430" y="1761486"/>
                  <a:pt x="256405" y="1752072"/>
                  <a:pt x="248873" y="1756591"/>
                </a:cubicBezTo>
                <a:close/>
                <a:moveTo>
                  <a:pt x="1558123" y="1754903"/>
                </a:moveTo>
                <a:cubicBezTo>
                  <a:pt x="1555957" y="1752878"/>
                  <a:pt x="1552098" y="1753443"/>
                  <a:pt x="1545131" y="1757774"/>
                </a:cubicBezTo>
                <a:cubicBezTo>
                  <a:pt x="1513500" y="1777354"/>
                  <a:pt x="1473962" y="1796559"/>
                  <a:pt x="1441577" y="1815386"/>
                </a:cubicBezTo>
                <a:cubicBezTo>
                  <a:pt x="1432916" y="1820282"/>
                  <a:pt x="1430281" y="1827060"/>
                  <a:pt x="1430281" y="1836474"/>
                </a:cubicBezTo>
                <a:cubicBezTo>
                  <a:pt x="1430657" y="1883920"/>
                  <a:pt x="1427645" y="1931367"/>
                  <a:pt x="1432164" y="1978437"/>
                </a:cubicBezTo>
                <a:cubicBezTo>
                  <a:pt x="1438941" y="2045464"/>
                  <a:pt x="1433293" y="2104961"/>
                  <a:pt x="1439318" y="2171611"/>
                </a:cubicBezTo>
                <a:cubicBezTo>
                  <a:pt x="1444590" y="2232989"/>
                  <a:pt x="1446473" y="2295122"/>
                  <a:pt x="1449861" y="2356878"/>
                </a:cubicBezTo>
                <a:cubicBezTo>
                  <a:pt x="1455511" y="2449888"/>
                  <a:pt x="1464924" y="2504487"/>
                  <a:pt x="1478481" y="2603899"/>
                </a:cubicBezTo>
                <a:cubicBezTo>
                  <a:pt x="1481870" y="2587331"/>
                  <a:pt x="1484505" y="2615572"/>
                  <a:pt x="1486011" y="2605782"/>
                </a:cubicBezTo>
                <a:cubicBezTo>
                  <a:pt x="1494296" y="2548169"/>
                  <a:pt x="1503333" y="2490179"/>
                  <a:pt x="1510112" y="2432189"/>
                </a:cubicBezTo>
                <a:cubicBezTo>
                  <a:pt x="1518396" y="2359889"/>
                  <a:pt x="1533459" y="2287591"/>
                  <a:pt x="1539483" y="2214914"/>
                </a:cubicBezTo>
                <a:cubicBezTo>
                  <a:pt x="1544378" y="2157677"/>
                  <a:pt x="1547767" y="2100065"/>
                  <a:pt x="1551533" y="2042451"/>
                </a:cubicBezTo>
                <a:cubicBezTo>
                  <a:pt x="1557934" y="1948312"/>
                  <a:pt x="1560947" y="1861704"/>
                  <a:pt x="1560947" y="1767564"/>
                </a:cubicBezTo>
                <a:cubicBezTo>
                  <a:pt x="1560758" y="1761539"/>
                  <a:pt x="1560288" y="1756926"/>
                  <a:pt x="1558123" y="1754903"/>
                </a:cubicBezTo>
                <a:close/>
                <a:moveTo>
                  <a:pt x="282387" y="1005357"/>
                </a:moveTo>
                <a:cubicBezTo>
                  <a:pt x="265817" y="1094602"/>
                  <a:pt x="254522" y="1169913"/>
                  <a:pt x="251886" y="1259911"/>
                </a:cubicBezTo>
                <a:cubicBezTo>
                  <a:pt x="248496" y="1381162"/>
                  <a:pt x="242096" y="1491117"/>
                  <a:pt x="245108" y="1612746"/>
                </a:cubicBezTo>
                <a:cubicBezTo>
                  <a:pt x="245484" y="1621407"/>
                  <a:pt x="244731" y="1630067"/>
                  <a:pt x="252638" y="1636093"/>
                </a:cubicBezTo>
                <a:cubicBezTo>
                  <a:pt x="289542" y="1662828"/>
                  <a:pt x="333975" y="1689187"/>
                  <a:pt x="376526" y="1719688"/>
                </a:cubicBezTo>
                <a:cubicBezTo>
                  <a:pt x="370877" y="1464381"/>
                  <a:pt x="355063" y="1244472"/>
                  <a:pt x="282387" y="1005357"/>
                </a:cubicBezTo>
                <a:close/>
                <a:moveTo>
                  <a:pt x="1524798" y="1001645"/>
                </a:moveTo>
                <a:cubicBezTo>
                  <a:pt x="1506723" y="1060011"/>
                  <a:pt x="1493543" y="1098044"/>
                  <a:pt x="1482999" y="1152268"/>
                </a:cubicBezTo>
                <a:cubicBezTo>
                  <a:pt x="1467937" y="1229463"/>
                  <a:pt x="1458146" y="1307410"/>
                  <a:pt x="1450615" y="1385734"/>
                </a:cubicBezTo>
                <a:cubicBezTo>
                  <a:pt x="1445720" y="1437698"/>
                  <a:pt x="1443084" y="1478743"/>
                  <a:pt x="1438566" y="1531085"/>
                </a:cubicBezTo>
                <a:cubicBezTo>
                  <a:pt x="1433671" y="1586815"/>
                  <a:pt x="1438566" y="1642923"/>
                  <a:pt x="1430657" y="1698653"/>
                </a:cubicBezTo>
                <a:cubicBezTo>
                  <a:pt x="1428397" y="1715222"/>
                  <a:pt x="1436306" y="1715600"/>
                  <a:pt x="1447979" y="1706938"/>
                </a:cubicBezTo>
                <a:cubicBezTo>
                  <a:pt x="1477351" y="1685098"/>
                  <a:pt x="1514254" y="1663634"/>
                  <a:pt x="1544002" y="1642546"/>
                </a:cubicBezTo>
                <a:cubicBezTo>
                  <a:pt x="1557935" y="1632380"/>
                  <a:pt x="1560947" y="1619200"/>
                  <a:pt x="1560947" y="1602631"/>
                </a:cubicBezTo>
                <a:cubicBezTo>
                  <a:pt x="1560571" y="1464811"/>
                  <a:pt x="1561324" y="1338664"/>
                  <a:pt x="1554922" y="1201220"/>
                </a:cubicBezTo>
                <a:cubicBezTo>
                  <a:pt x="1552664" y="1152268"/>
                  <a:pt x="1542495" y="1102938"/>
                  <a:pt x="1536471" y="1054363"/>
                </a:cubicBezTo>
                <a:cubicBezTo>
                  <a:pt x="1533835" y="1034028"/>
                  <a:pt x="1536848" y="1026874"/>
                  <a:pt x="1524798" y="1001645"/>
                </a:cubicBezTo>
                <a:close/>
                <a:moveTo>
                  <a:pt x="898204" y="794914"/>
                </a:moveTo>
                <a:lnTo>
                  <a:pt x="756566" y="804653"/>
                </a:lnTo>
                <a:cubicBezTo>
                  <a:pt x="706390" y="807477"/>
                  <a:pt x="655742" y="811619"/>
                  <a:pt x="605472" y="819338"/>
                </a:cubicBezTo>
                <a:cubicBezTo>
                  <a:pt x="524136" y="831765"/>
                  <a:pt x="443553" y="848333"/>
                  <a:pt x="368995" y="885612"/>
                </a:cubicBezTo>
                <a:cubicBezTo>
                  <a:pt x="336987" y="901805"/>
                  <a:pt x="324560" y="926281"/>
                  <a:pt x="330208" y="960548"/>
                </a:cubicBezTo>
                <a:cubicBezTo>
                  <a:pt x="347154" y="1062972"/>
                  <a:pt x="387069" y="1178198"/>
                  <a:pt x="447694" y="1261794"/>
                </a:cubicBezTo>
                <a:cubicBezTo>
                  <a:pt x="463510" y="1283636"/>
                  <a:pt x="485351" y="1297191"/>
                  <a:pt x="512087" y="1293802"/>
                </a:cubicBezTo>
                <a:cubicBezTo>
                  <a:pt x="619028" y="1280246"/>
                  <a:pt x="726724" y="1279493"/>
                  <a:pt x="834043" y="1274598"/>
                </a:cubicBezTo>
                <a:lnTo>
                  <a:pt x="1000251" y="1272108"/>
                </a:lnTo>
                <a:cubicBezTo>
                  <a:pt x="1057864" y="1274274"/>
                  <a:pt x="1115478" y="1277851"/>
                  <a:pt x="1173092" y="1281052"/>
                </a:cubicBezTo>
                <a:cubicBezTo>
                  <a:pt x="1213760" y="1283311"/>
                  <a:pt x="1254052" y="1287453"/>
                  <a:pt x="1294720" y="1290466"/>
                </a:cubicBezTo>
                <a:cubicBezTo>
                  <a:pt x="1322584" y="1292349"/>
                  <a:pt x="1345555" y="1281805"/>
                  <a:pt x="1362877" y="1256575"/>
                </a:cubicBezTo>
                <a:cubicBezTo>
                  <a:pt x="1420866" y="1172226"/>
                  <a:pt x="1462287" y="1058882"/>
                  <a:pt x="1478103" y="956835"/>
                </a:cubicBezTo>
                <a:cubicBezTo>
                  <a:pt x="1483375" y="921814"/>
                  <a:pt x="1474338" y="899222"/>
                  <a:pt x="1443460" y="883406"/>
                </a:cubicBezTo>
                <a:cubicBezTo>
                  <a:pt x="1411452" y="867213"/>
                  <a:pt x="1377938" y="855917"/>
                  <a:pt x="1343295" y="846126"/>
                </a:cubicBezTo>
                <a:cubicBezTo>
                  <a:pt x="1199074" y="805459"/>
                  <a:pt x="1051087" y="800940"/>
                  <a:pt x="898204" y="794914"/>
                </a:cubicBezTo>
                <a:close/>
                <a:moveTo>
                  <a:pt x="680957" y="2960"/>
                </a:moveTo>
                <a:lnTo>
                  <a:pt x="1151800" y="0"/>
                </a:lnTo>
                <a:cubicBezTo>
                  <a:pt x="1412002" y="0"/>
                  <a:pt x="1624757" y="213132"/>
                  <a:pt x="1625133" y="473334"/>
                </a:cubicBezTo>
                <a:lnTo>
                  <a:pt x="1625133" y="960223"/>
                </a:lnTo>
                <a:lnTo>
                  <a:pt x="1753163" y="1034029"/>
                </a:lnTo>
                <a:cubicBezTo>
                  <a:pt x="1777639" y="1048338"/>
                  <a:pt x="1785923" y="1079968"/>
                  <a:pt x="1771991" y="1104445"/>
                </a:cubicBezTo>
                <a:lnTo>
                  <a:pt x="1771237" y="1105574"/>
                </a:lnTo>
                <a:cubicBezTo>
                  <a:pt x="1756928" y="1130051"/>
                  <a:pt x="1725297" y="1138712"/>
                  <a:pt x="1700821" y="1124403"/>
                </a:cubicBezTo>
                <a:lnTo>
                  <a:pt x="1624757" y="1080722"/>
                </a:lnTo>
                <a:lnTo>
                  <a:pt x="1624757" y="3067441"/>
                </a:lnTo>
                <a:cubicBezTo>
                  <a:pt x="1624757" y="3262876"/>
                  <a:pt x="1464720" y="3422912"/>
                  <a:pt x="1269286" y="3422912"/>
                </a:cubicBezTo>
                <a:lnTo>
                  <a:pt x="563095" y="3425872"/>
                </a:lnTo>
                <a:cubicBezTo>
                  <a:pt x="367661" y="3425872"/>
                  <a:pt x="207625" y="3265836"/>
                  <a:pt x="207625" y="3070401"/>
                </a:cubicBezTo>
                <a:lnTo>
                  <a:pt x="207625" y="1052428"/>
                </a:lnTo>
                <a:lnTo>
                  <a:pt x="78089" y="1127363"/>
                </a:lnTo>
                <a:cubicBezTo>
                  <a:pt x="53613" y="1141672"/>
                  <a:pt x="21982" y="1133011"/>
                  <a:pt x="7673" y="1108534"/>
                </a:cubicBezTo>
                <a:lnTo>
                  <a:pt x="6920" y="1107405"/>
                </a:lnTo>
                <a:cubicBezTo>
                  <a:pt x="-7390" y="1082928"/>
                  <a:pt x="1271" y="1051298"/>
                  <a:pt x="25748" y="1036989"/>
                </a:cubicBezTo>
                <a:lnTo>
                  <a:pt x="207625" y="932305"/>
                </a:lnTo>
                <a:lnTo>
                  <a:pt x="207625" y="476294"/>
                </a:lnTo>
                <a:cubicBezTo>
                  <a:pt x="207625" y="216092"/>
                  <a:pt x="420756" y="2960"/>
                  <a:pt x="680957" y="2960"/>
                </a:cubicBezTo>
                <a:close/>
              </a:path>
            </a:pathLst>
          </a:custGeom>
          <a:solidFill>
            <a:schemeClr val="accent2"/>
          </a:solidFill>
          <a:ln w="75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9" name="Group 148">
            <a:extLst>
              <a:ext uri="{FF2B5EF4-FFF2-40B4-BE49-F238E27FC236}">
                <a16:creationId xmlns:a16="http://schemas.microsoft.com/office/drawing/2014/main" id="{71E7AFD7-5ADA-4C45-A61A-ABAF32796FC9}"/>
              </a:ext>
            </a:extLst>
          </p:cNvPr>
          <p:cNvGrpSpPr/>
          <p:nvPr/>
        </p:nvGrpSpPr>
        <p:grpSpPr>
          <a:xfrm>
            <a:off x="3600510" y="3311220"/>
            <a:ext cx="2409918" cy="3375938"/>
            <a:chOff x="3205460" y="-152942"/>
            <a:chExt cx="4954013" cy="6939839"/>
          </a:xfrm>
        </p:grpSpPr>
        <p:grpSp>
          <p:nvGrpSpPr>
            <p:cNvPr id="200" name="Group 149">
              <a:extLst>
                <a:ext uri="{FF2B5EF4-FFF2-40B4-BE49-F238E27FC236}">
                  <a16:creationId xmlns:a16="http://schemas.microsoft.com/office/drawing/2014/main" id="{26EAA79F-A3E7-4387-991D-B6A9C6EDB261}"/>
                </a:ext>
              </a:extLst>
            </p:cNvPr>
            <p:cNvGrpSpPr/>
            <p:nvPr/>
          </p:nvGrpSpPr>
          <p:grpSpPr>
            <a:xfrm flipH="1">
              <a:off x="6825287" y="1947591"/>
              <a:ext cx="1334186" cy="1766521"/>
              <a:chOff x="3338101" y="1929495"/>
              <a:chExt cx="1334186" cy="1766521"/>
            </a:xfrm>
          </p:grpSpPr>
          <p:sp>
            <p:nvSpPr>
              <p:cNvPr id="236" name="Freeform: Shape 185">
                <a:extLst>
                  <a:ext uri="{FF2B5EF4-FFF2-40B4-BE49-F238E27FC236}">
                    <a16:creationId xmlns:a16="http://schemas.microsoft.com/office/drawing/2014/main" id="{0810ABA5-EC52-4FDA-8871-B776F54FDBD7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7" name="Freeform: Shape 186">
                <a:extLst>
                  <a:ext uri="{FF2B5EF4-FFF2-40B4-BE49-F238E27FC236}">
                    <a16:creationId xmlns:a16="http://schemas.microsoft.com/office/drawing/2014/main" id="{21394724-E0D5-400F-8D37-4EF1129A9585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8" name="Freeform: Shape 187">
                <a:extLst>
                  <a:ext uri="{FF2B5EF4-FFF2-40B4-BE49-F238E27FC236}">
                    <a16:creationId xmlns:a16="http://schemas.microsoft.com/office/drawing/2014/main" id="{A4024C09-10D0-418A-A3E9-C13531D0E67A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9" name="Freeform: Shape 188">
                <a:extLst>
                  <a:ext uri="{FF2B5EF4-FFF2-40B4-BE49-F238E27FC236}">
                    <a16:creationId xmlns:a16="http://schemas.microsoft.com/office/drawing/2014/main" id="{07F7C4EB-B0EF-4577-A4CE-652564167436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0" name="Freeform: Shape 189">
                <a:extLst>
                  <a:ext uri="{FF2B5EF4-FFF2-40B4-BE49-F238E27FC236}">
                    <a16:creationId xmlns:a16="http://schemas.microsoft.com/office/drawing/2014/main" id="{2B23AF07-C659-49D8-A743-EEE38C31717C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1" name="Freeform: Shape 190">
                <a:extLst>
                  <a:ext uri="{FF2B5EF4-FFF2-40B4-BE49-F238E27FC236}">
                    <a16:creationId xmlns:a16="http://schemas.microsoft.com/office/drawing/2014/main" id="{CCB2C844-A614-495B-84F9-78C4DA25D1B3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01" name="Group 150">
              <a:extLst>
                <a:ext uri="{FF2B5EF4-FFF2-40B4-BE49-F238E27FC236}">
                  <a16:creationId xmlns:a16="http://schemas.microsoft.com/office/drawing/2014/main" id="{1C872A6E-050C-43B3-881A-E3B21F7D7A56}"/>
                </a:ext>
              </a:extLst>
            </p:cNvPr>
            <p:cNvGrpSpPr/>
            <p:nvPr/>
          </p:nvGrpSpPr>
          <p:grpSpPr>
            <a:xfrm>
              <a:off x="3205460" y="4346095"/>
              <a:ext cx="2230125" cy="2104626"/>
              <a:chOff x="3205460" y="4346095"/>
              <a:chExt cx="2230125" cy="2104626"/>
            </a:xfrm>
          </p:grpSpPr>
          <p:sp>
            <p:nvSpPr>
              <p:cNvPr id="230" name="Freeform: Shape 179">
                <a:extLst>
                  <a:ext uri="{FF2B5EF4-FFF2-40B4-BE49-F238E27FC236}">
                    <a16:creationId xmlns:a16="http://schemas.microsoft.com/office/drawing/2014/main" id="{6DB6D6E0-6AF6-4EDC-9A58-71A9EE1A2387}"/>
                  </a:ext>
                </a:extLst>
              </p:cNvPr>
              <p:cNvSpPr/>
              <p:nvPr/>
            </p:nvSpPr>
            <p:spPr>
              <a:xfrm>
                <a:off x="3800768" y="5020806"/>
                <a:ext cx="1030920" cy="1365158"/>
              </a:xfrm>
              <a:custGeom>
                <a:avLst/>
                <a:gdLst>
                  <a:gd name="connsiteX0" fmla="*/ 0 w 1030920"/>
                  <a:gd name="connsiteY0" fmla="*/ 294925 h 1365158"/>
                  <a:gd name="connsiteX1" fmla="*/ 54727 w 1030920"/>
                  <a:gd name="connsiteY1" fmla="*/ 193121 h 1365158"/>
                  <a:gd name="connsiteX2" fmla="*/ 214641 w 1030920"/>
                  <a:gd name="connsiteY2" fmla="*/ 8345 h 1365158"/>
                  <a:gd name="connsiteX3" fmla="*/ 237370 w 1030920"/>
                  <a:gd name="connsiteY3" fmla="*/ 12464 h 1365158"/>
                  <a:gd name="connsiteX4" fmla="*/ 429282 w 1030920"/>
                  <a:gd name="connsiteY4" fmla="*/ 286171 h 1365158"/>
                  <a:gd name="connsiteX5" fmla="*/ 853930 w 1030920"/>
                  <a:gd name="connsiteY5" fmla="*/ 529868 h 1365158"/>
                  <a:gd name="connsiteX6" fmla="*/ 995896 w 1030920"/>
                  <a:gd name="connsiteY6" fmla="*/ 559806 h 1365158"/>
                  <a:gd name="connsiteX7" fmla="*/ 1011784 w 1030920"/>
                  <a:gd name="connsiteY7" fmla="*/ 577018 h 1365158"/>
                  <a:gd name="connsiteX8" fmla="*/ 1030321 w 1030920"/>
                  <a:gd name="connsiteY8" fmla="*/ 701478 h 1365158"/>
                  <a:gd name="connsiteX9" fmla="*/ 1023039 w 1030920"/>
                  <a:gd name="connsiteY9" fmla="*/ 738919 h 1365158"/>
                  <a:gd name="connsiteX10" fmla="*/ 776327 w 1030920"/>
                  <a:gd name="connsiteY10" fmla="*/ 1154298 h 1365158"/>
                  <a:gd name="connsiteX11" fmla="*/ 562421 w 1030920"/>
                  <a:gd name="connsiteY11" fmla="*/ 1354816 h 1365158"/>
                  <a:gd name="connsiteX12" fmla="*/ 531748 w 1030920"/>
                  <a:gd name="connsiteY12" fmla="*/ 1365114 h 1365158"/>
                  <a:gd name="connsiteX13" fmla="*/ 520052 w 1030920"/>
                  <a:gd name="connsiteY13" fmla="*/ 1192916 h 1365158"/>
                  <a:gd name="connsiteX14" fmla="*/ 435829 w 1030920"/>
                  <a:gd name="connsiteY14" fmla="*/ 762457 h 1365158"/>
                  <a:gd name="connsiteX15" fmla="*/ 331156 w 1030920"/>
                  <a:gd name="connsiteY15" fmla="*/ 460135 h 1365158"/>
                  <a:gd name="connsiteX16" fmla="*/ 119090 w 1030920"/>
                  <a:gd name="connsiteY16" fmla="*/ 259912 h 1365158"/>
                  <a:gd name="connsiteX17" fmla="*/ 13167 w 1030920"/>
                  <a:gd name="connsiteY17" fmla="*/ 285804 h 1365158"/>
                  <a:gd name="connsiteX18" fmla="*/ 0 w 1030920"/>
                  <a:gd name="connsiteY18" fmla="*/ 294925 h 1365158"/>
                  <a:gd name="connsiteX19" fmla="*/ 0 w 1030920"/>
                  <a:gd name="connsiteY19" fmla="*/ 294925 h 136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30920" h="1365158">
                    <a:moveTo>
                      <a:pt x="0" y="294925"/>
                    </a:moveTo>
                    <a:cubicBezTo>
                      <a:pt x="7429" y="255130"/>
                      <a:pt x="32218" y="224383"/>
                      <a:pt x="54727" y="193121"/>
                    </a:cubicBezTo>
                    <a:cubicBezTo>
                      <a:pt x="102539" y="126919"/>
                      <a:pt x="158884" y="67926"/>
                      <a:pt x="214641" y="8345"/>
                    </a:cubicBezTo>
                    <a:cubicBezTo>
                      <a:pt x="226263" y="-4160"/>
                      <a:pt x="230382" y="-2469"/>
                      <a:pt x="237370" y="12464"/>
                    </a:cubicBezTo>
                    <a:cubicBezTo>
                      <a:pt x="284815" y="115150"/>
                      <a:pt x="348663" y="207097"/>
                      <a:pt x="429282" y="286171"/>
                    </a:cubicBezTo>
                    <a:cubicBezTo>
                      <a:pt x="549402" y="404084"/>
                      <a:pt x="691441" y="485071"/>
                      <a:pt x="853930" y="529868"/>
                    </a:cubicBezTo>
                    <a:cubicBezTo>
                      <a:pt x="900713" y="542740"/>
                      <a:pt x="948157" y="552008"/>
                      <a:pt x="995896" y="559806"/>
                    </a:cubicBezTo>
                    <a:cubicBezTo>
                      <a:pt x="1007371" y="561645"/>
                      <a:pt x="1010387" y="566279"/>
                      <a:pt x="1011784" y="577018"/>
                    </a:cubicBezTo>
                    <a:cubicBezTo>
                      <a:pt x="1017301" y="618652"/>
                      <a:pt x="1023848" y="659991"/>
                      <a:pt x="1030321" y="701478"/>
                    </a:cubicBezTo>
                    <a:cubicBezTo>
                      <a:pt x="1032454" y="715086"/>
                      <a:pt x="1028629" y="727149"/>
                      <a:pt x="1023039" y="738919"/>
                    </a:cubicBezTo>
                    <a:cubicBezTo>
                      <a:pt x="953600" y="885004"/>
                      <a:pt x="874894" y="1025719"/>
                      <a:pt x="776327" y="1154298"/>
                    </a:cubicBezTo>
                    <a:cubicBezTo>
                      <a:pt x="716230" y="1232784"/>
                      <a:pt x="649366" y="1304797"/>
                      <a:pt x="562421" y="1354816"/>
                    </a:cubicBezTo>
                    <a:cubicBezTo>
                      <a:pt x="552859" y="1360333"/>
                      <a:pt x="543296" y="1365702"/>
                      <a:pt x="531748" y="1365114"/>
                    </a:cubicBezTo>
                    <a:cubicBezTo>
                      <a:pt x="536970" y="1307077"/>
                      <a:pt x="527702" y="1249849"/>
                      <a:pt x="520052" y="1192916"/>
                    </a:cubicBezTo>
                    <a:cubicBezTo>
                      <a:pt x="500339" y="1047787"/>
                      <a:pt x="472240" y="904349"/>
                      <a:pt x="435829" y="762457"/>
                    </a:cubicBezTo>
                    <a:cubicBezTo>
                      <a:pt x="409201" y="658814"/>
                      <a:pt x="381470" y="555540"/>
                      <a:pt x="331156" y="460135"/>
                    </a:cubicBezTo>
                    <a:cubicBezTo>
                      <a:pt x="283270" y="369144"/>
                      <a:pt x="213170" y="301839"/>
                      <a:pt x="119090" y="259912"/>
                    </a:cubicBezTo>
                    <a:cubicBezTo>
                      <a:pt x="73925" y="239830"/>
                      <a:pt x="42737" y="247407"/>
                      <a:pt x="13167" y="285804"/>
                    </a:cubicBezTo>
                    <a:cubicBezTo>
                      <a:pt x="9563" y="290217"/>
                      <a:pt x="7871" y="296984"/>
                      <a:pt x="0" y="294925"/>
                    </a:cubicBezTo>
                    <a:lnTo>
                      <a:pt x="0" y="2949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: Shape 180">
                <a:extLst>
                  <a:ext uri="{FF2B5EF4-FFF2-40B4-BE49-F238E27FC236}">
                    <a16:creationId xmlns:a16="http://schemas.microsoft.com/office/drawing/2014/main" id="{E4A33289-47D0-4BBA-8695-1823E1EE6116}"/>
                  </a:ext>
                </a:extLst>
              </p:cNvPr>
              <p:cNvSpPr/>
              <p:nvPr/>
            </p:nvSpPr>
            <p:spPr>
              <a:xfrm>
                <a:off x="4055172" y="4619930"/>
                <a:ext cx="769844" cy="942850"/>
              </a:xfrm>
              <a:custGeom>
                <a:avLst/>
                <a:gdLst>
                  <a:gd name="connsiteX0" fmla="*/ 734357 w 769844"/>
                  <a:gd name="connsiteY0" fmla="*/ 738244 h 942850"/>
                  <a:gd name="connsiteX1" fmla="*/ 766943 w 769844"/>
                  <a:gd name="connsiteY1" fmla="*/ 915739 h 942850"/>
                  <a:gd name="connsiteX2" fmla="*/ 743552 w 769844"/>
                  <a:gd name="connsiteY2" fmla="*/ 940160 h 942850"/>
                  <a:gd name="connsiteX3" fmla="*/ 319786 w 769844"/>
                  <a:gd name="connsiteY3" fmla="*/ 763107 h 942850"/>
                  <a:gd name="connsiteX4" fmla="*/ 107646 w 769844"/>
                  <a:gd name="connsiteY4" fmla="*/ 556998 h 942850"/>
                  <a:gd name="connsiteX5" fmla="*/ 3195 w 769844"/>
                  <a:gd name="connsiteY5" fmla="*/ 387522 h 942850"/>
                  <a:gd name="connsiteX6" fmla="*/ 7167 w 769844"/>
                  <a:gd name="connsiteY6" fmla="*/ 362439 h 942850"/>
                  <a:gd name="connsiteX7" fmla="*/ 395256 w 769844"/>
                  <a:gd name="connsiteY7" fmla="*/ 9215 h 942850"/>
                  <a:gd name="connsiteX8" fmla="*/ 435272 w 769844"/>
                  <a:gd name="connsiteY8" fmla="*/ 2374 h 942850"/>
                  <a:gd name="connsiteX9" fmla="*/ 505225 w 769844"/>
                  <a:gd name="connsiteY9" fmla="*/ 52688 h 942850"/>
                  <a:gd name="connsiteX10" fmla="*/ 609235 w 769844"/>
                  <a:gd name="connsiteY10" fmla="*/ 249086 h 942850"/>
                  <a:gd name="connsiteX11" fmla="*/ 631744 w 769844"/>
                  <a:gd name="connsiteY11" fmla="*/ 308815 h 942850"/>
                  <a:gd name="connsiteX12" fmla="*/ 734357 w 769844"/>
                  <a:gd name="connsiteY12" fmla="*/ 738244 h 942850"/>
                  <a:gd name="connsiteX13" fmla="*/ 734357 w 769844"/>
                  <a:gd name="connsiteY13" fmla="*/ 738244 h 94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844" h="942850">
                    <a:moveTo>
                      <a:pt x="734357" y="738244"/>
                    </a:moveTo>
                    <a:cubicBezTo>
                      <a:pt x="745170" y="797384"/>
                      <a:pt x="755909" y="856598"/>
                      <a:pt x="766943" y="915739"/>
                    </a:cubicBezTo>
                    <a:cubicBezTo>
                      <a:pt x="772460" y="945529"/>
                      <a:pt x="772754" y="945456"/>
                      <a:pt x="743552" y="940160"/>
                    </a:cubicBezTo>
                    <a:cubicBezTo>
                      <a:pt x="589301" y="912208"/>
                      <a:pt x="447188" y="854906"/>
                      <a:pt x="319786" y="763107"/>
                    </a:cubicBezTo>
                    <a:cubicBezTo>
                      <a:pt x="239020" y="704849"/>
                      <a:pt x="166787" y="637397"/>
                      <a:pt x="107646" y="556998"/>
                    </a:cubicBezTo>
                    <a:cubicBezTo>
                      <a:pt x="68293" y="503448"/>
                      <a:pt x="32029" y="447765"/>
                      <a:pt x="3195" y="387522"/>
                    </a:cubicBezTo>
                    <a:cubicBezTo>
                      <a:pt x="-1734" y="377150"/>
                      <a:pt x="-1366" y="370898"/>
                      <a:pt x="7167" y="362439"/>
                    </a:cubicBezTo>
                    <a:cubicBezTo>
                      <a:pt x="131185" y="238715"/>
                      <a:pt x="261602" y="122126"/>
                      <a:pt x="395256" y="9215"/>
                    </a:cubicBezTo>
                    <a:cubicBezTo>
                      <a:pt x="407761" y="-1377"/>
                      <a:pt x="420928" y="-1598"/>
                      <a:pt x="435272" y="2374"/>
                    </a:cubicBezTo>
                    <a:cubicBezTo>
                      <a:pt x="464621" y="10539"/>
                      <a:pt x="486247" y="30032"/>
                      <a:pt x="505225" y="52688"/>
                    </a:cubicBezTo>
                    <a:cubicBezTo>
                      <a:pt x="553773" y="110724"/>
                      <a:pt x="582608" y="179280"/>
                      <a:pt x="609235" y="249086"/>
                    </a:cubicBezTo>
                    <a:cubicBezTo>
                      <a:pt x="616812" y="268947"/>
                      <a:pt x="624168" y="288881"/>
                      <a:pt x="631744" y="308815"/>
                    </a:cubicBezTo>
                    <a:cubicBezTo>
                      <a:pt x="673304" y="450193"/>
                      <a:pt x="705155" y="593851"/>
                      <a:pt x="734357" y="738244"/>
                    </a:cubicBezTo>
                    <a:lnTo>
                      <a:pt x="734357" y="738244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7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2" name="Freeform: Shape 181">
                <a:extLst>
                  <a:ext uri="{FF2B5EF4-FFF2-40B4-BE49-F238E27FC236}">
                    <a16:creationId xmlns:a16="http://schemas.microsoft.com/office/drawing/2014/main" id="{7B269DA5-40B3-41C3-ACC4-82A922EB3647}"/>
                  </a:ext>
                </a:extLst>
              </p:cNvPr>
              <p:cNvSpPr/>
              <p:nvPr/>
            </p:nvSpPr>
            <p:spPr>
              <a:xfrm>
                <a:off x="3205460" y="5313407"/>
                <a:ext cx="1090868" cy="1137314"/>
              </a:xfrm>
              <a:custGeom>
                <a:avLst/>
                <a:gdLst>
                  <a:gd name="connsiteX0" fmla="*/ 969201 w 1090868"/>
                  <a:gd name="connsiteY0" fmla="*/ 424324 h 1137314"/>
                  <a:gd name="connsiteX1" fmla="*/ 860115 w 1090868"/>
                  <a:gd name="connsiteY1" fmla="*/ 170550 h 1137314"/>
                  <a:gd name="connsiteX2" fmla="*/ 758753 w 1090868"/>
                  <a:gd name="connsiteY2" fmla="*/ 54550 h 1137314"/>
                  <a:gd name="connsiteX3" fmla="*/ 759268 w 1090868"/>
                  <a:gd name="connsiteY3" fmla="*/ 54035 h 1137314"/>
                  <a:gd name="connsiteX4" fmla="*/ 610314 w 1090868"/>
                  <a:gd name="connsiteY4" fmla="*/ 5193 h 1137314"/>
                  <a:gd name="connsiteX5" fmla="*/ 178016 w 1090868"/>
                  <a:gd name="connsiteY5" fmla="*/ 46827 h 1137314"/>
                  <a:gd name="connsiteX6" fmla="*/ 889 w 1090868"/>
                  <a:gd name="connsiteY6" fmla="*/ 158266 h 1137314"/>
                  <a:gd name="connsiteX7" fmla="*/ 3096 w 1090868"/>
                  <a:gd name="connsiteY7" fmla="*/ 188425 h 1137314"/>
                  <a:gd name="connsiteX8" fmla="*/ 100633 w 1090868"/>
                  <a:gd name="connsiteY8" fmla="*/ 392694 h 1137314"/>
                  <a:gd name="connsiteX9" fmla="*/ 104532 w 1090868"/>
                  <a:gd name="connsiteY9" fmla="*/ 392694 h 1137314"/>
                  <a:gd name="connsiteX10" fmla="*/ 100633 w 1090868"/>
                  <a:gd name="connsiteY10" fmla="*/ 392694 h 1137314"/>
                  <a:gd name="connsiteX11" fmla="*/ 126158 w 1090868"/>
                  <a:gd name="connsiteY11" fmla="*/ 432489 h 1137314"/>
                  <a:gd name="connsiteX12" fmla="*/ 155434 w 1090868"/>
                  <a:gd name="connsiteY12" fmla="*/ 472357 h 1137314"/>
                  <a:gd name="connsiteX13" fmla="*/ 215309 w 1090868"/>
                  <a:gd name="connsiteY13" fmla="*/ 545547 h 1137314"/>
                  <a:gd name="connsiteX14" fmla="*/ 303652 w 1090868"/>
                  <a:gd name="connsiteY14" fmla="*/ 643011 h 1137314"/>
                  <a:gd name="connsiteX15" fmla="*/ 462316 w 1090868"/>
                  <a:gd name="connsiteY15" fmla="*/ 786374 h 1137314"/>
                  <a:gd name="connsiteX16" fmla="*/ 633631 w 1090868"/>
                  <a:gd name="connsiteY16" fmla="*/ 911349 h 1137314"/>
                  <a:gd name="connsiteX17" fmla="*/ 638266 w 1090868"/>
                  <a:gd name="connsiteY17" fmla="*/ 897667 h 1137314"/>
                  <a:gd name="connsiteX18" fmla="*/ 635103 w 1090868"/>
                  <a:gd name="connsiteY18" fmla="*/ 910466 h 1137314"/>
                  <a:gd name="connsiteX19" fmla="*/ 645621 w 1090868"/>
                  <a:gd name="connsiteY19" fmla="*/ 920470 h 1137314"/>
                  <a:gd name="connsiteX20" fmla="*/ 998845 w 1090868"/>
                  <a:gd name="connsiteY20" fmla="*/ 1134375 h 1137314"/>
                  <a:gd name="connsiteX21" fmla="*/ 1021648 w 1090868"/>
                  <a:gd name="connsiteY21" fmla="*/ 1133051 h 1137314"/>
                  <a:gd name="connsiteX22" fmla="*/ 1085349 w 1090868"/>
                  <a:gd name="connsiteY22" fmla="*/ 1069497 h 1137314"/>
                  <a:gd name="connsiteX23" fmla="*/ 1086673 w 1090868"/>
                  <a:gd name="connsiteY23" fmla="*/ 997632 h 1137314"/>
                  <a:gd name="connsiteX24" fmla="*/ 1063355 w 1090868"/>
                  <a:gd name="connsiteY24" fmla="*/ 824992 h 1137314"/>
                  <a:gd name="connsiteX25" fmla="*/ 1060560 w 1090868"/>
                  <a:gd name="connsiteY25" fmla="*/ 813811 h 1137314"/>
                  <a:gd name="connsiteX26" fmla="*/ 981412 w 1090868"/>
                  <a:gd name="connsiteY26" fmla="*/ 461323 h 1137314"/>
                  <a:gd name="connsiteX27" fmla="*/ 969422 w 1090868"/>
                  <a:gd name="connsiteY27" fmla="*/ 424177 h 1137314"/>
                  <a:gd name="connsiteX28" fmla="*/ 1058279 w 1090868"/>
                  <a:gd name="connsiteY28" fmla="*/ 811016 h 1137314"/>
                  <a:gd name="connsiteX29" fmla="*/ 1057691 w 1090868"/>
                  <a:gd name="connsiteY29" fmla="*/ 810648 h 1137314"/>
                  <a:gd name="connsiteX30" fmla="*/ 1058279 w 1090868"/>
                  <a:gd name="connsiteY30" fmla="*/ 811016 h 1137314"/>
                  <a:gd name="connsiteX31" fmla="*/ 1058279 w 1090868"/>
                  <a:gd name="connsiteY31" fmla="*/ 811016 h 1137314"/>
                  <a:gd name="connsiteX32" fmla="*/ 1056588 w 1090868"/>
                  <a:gd name="connsiteY32" fmla="*/ 810207 h 1137314"/>
                  <a:gd name="connsiteX33" fmla="*/ 1055631 w 1090868"/>
                  <a:gd name="connsiteY33" fmla="*/ 810207 h 1137314"/>
                  <a:gd name="connsiteX34" fmla="*/ 1056588 w 1090868"/>
                  <a:gd name="connsiteY34" fmla="*/ 810207 h 1137314"/>
                  <a:gd name="connsiteX35" fmla="*/ 1056588 w 1090868"/>
                  <a:gd name="connsiteY35" fmla="*/ 810207 h 1137314"/>
                  <a:gd name="connsiteX36" fmla="*/ 1024590 w 1090868"/>
                  <a:gd name="connsiteY36" fmla="*/ 644408 h 1137314"/>
                  <a:gd name="connsiteX37" fmla="*/ 1025693 w 1090868"/>
                  <a:gd name="connsiteY37" fmla="*/ 642937 h 1137314"/>
                  <a:gd name="connsiteX38" fmla="*/ 1024590 w 1090868"/>
                  <a:gd name="connsiteY38" fmla="*/ 644408 h 1137314"/>
                  <a:gd name="connsiteX39" fmla="*/ 1024590 w 1090868"/>
                  <a:gd name="connsiteY39" fmla="*/ 644408 h 1137314"/>
                  <a:gd name="connsiteX40" fmla="*/ 679678 w 1090868"/>
                  <a:gd name="connsiteY40" fmla="*/ 28364 h 1137314"/>
                  <a:gd name="connsiteX41" fmla="*/ 679899 w 1090868"/>
                  <a:gd name="connsiteY41" fmla="*/ 28290 h 1137314"/>
                  <a:gd name="connsiteX42" fmla="*/ 679678 w 1090868"/>
                  <a:gd name="connsiteY42" fmla="*/ 28364 h 1137314"/>
                  <a:gd name="connsiteX43" fmla="*/ 679678 w 1090868"/>
                  <a:gd name="connsiteY43" fmla="*/ 28364 h 113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90868" h="1137314">
                    <a:moveTo>
                      <a:pt x="969201" y="424324"/>
                    </a:moveTo>
                    <a:cubicBezTo>
                      <a:pt x="942205" y="335687"/>
                      <a:pt x="909105" y="249772"/>
                      <a:pt x="860115" y="170550"/>
                    </a:cubicBezTo>
                    <a:cubicBezTo>
                      <a:pt x="832531" y="126416"/>
                      <a:pt x="803917" y="83237"/>
                      <a:pt x="758753" y="54550"/>
                    </a:cubicBezTo>
                    <a:moveTo>
                      <a:pt x="759268" y="54035"/>
                    </a:moveTo>
                    <a:cubicBezTo>
                      <a:pt x="714618" y="26083"/>
                      <a:pt x="662540" y="11519"/>
                      <a:pt x="610314" y="5193"/>
                    </a:cubicBezTo>
                    <a:cubicBezTo>
                      <a:pt x="465699" y="-12314"/>
                      <a:pt x="319026" y="17698"/>
                      <a:pt x="178016" y="46827"/>
                    </a:cubicBezTo>
                    <a:cubicBezTo>
                      <a:pt x="102987" y="62421"/>
                      <a:pt x="45244" y="97728"/>
                      <a:pt x="889" y="158266"/>
                    </a:cubicBezTo>
                    <a:cubicBezTo>
                      <a:pt x="-1832" y="165916"/>
                      <a:pt x="2507" y="185924"/>
                      <a:pt x="3096" y="188425"/>
                    </a:cubicBezTo>
                    <a:cubicBezTo>
                      <a:pt x="22221" y="262939"/>
                      <a:pt x="58191" y="329287"/>
                      <a:pt x="100633" y="392694"/>
                    </a:cubicBezTo>
                    <a:cubicBezTo>
                      <a:pt x="102031" y="392841"/>
                      <a:pt x="103355" y="392841"/>
                      <a:pt x="104532" y="392694"/>
                    </a:cubicBezTo>
                    <a:cubicBezTo>
                      <a:pt x="103281" y="392768"/>
                      <a:pt x="101957" y="392768"/>
                      <a:pt x="100633" y="392694"/>
                    </a:cubicBezTo>
                    <a:cubicBezTo>
                      <a:pt x="105341" y="393135"/>
                      <a:pt x="122627" y="427413"/>
                      <a:pt x="126158" y="432489"/>
                    </a:cubicBezTo>
                    <a:cubicBezTo>
                      <a:pt x="135500" y="446097"/>
                      <a:pt x="145283" y="459337"/>
                      <a:pt x="155434" y="472357"/>
                    </a:cubicBezTo>
                    <a:cubicBezTo>
                      <a:pt x="174706" y="497220"/>
                      <a:pt x="194860" y="521567"/>
                      <a:pt x="215309" y="545547"/>
                    </a:cubicBezTo>
                    <a:cubicBezTo>
                      <a:pt x="243629" y="579016"/>
                      <a:pt x="273126" y="611528"/>
                      <a:pt x="303652" y="643011"/>
                    </a:cubicBezTo>
                    <a:cubicBezTo>
                      <a:pt x="353304" y="694207"/>
                      <a:pt x="406706" y="741651"/>
                      <a:pt x="462316" y="786374"/>
                    </a:cubicBezTo>
                    <a:cubicBezTo>
                      <a:pt x="516822" y="830215"/>
                      <a:pt x="573020" y="876335"/>
                      <a:pt x="633631" y="911349"/>
                    </a:cubicBezTo>
                    <a:cubicBezTo>
                      <a:pt x="633411" y="905758"/>
                      <a:pt x="635470" y="902448"/>
                      <a:pt x="638266" y="897667"/>
                    </a:cubicBezTo>
                    <a:cubicBezTo>
                      <a:pt x="633926" y="899726"/>
                      <a:pt x="632969" y="906053"/>
                      <a:pt x="635103" y="910466"/>
                    </a:cubicBezTo>
                    <a:cubicBezTo>
                      <a:pt x="637236" y="914879"/>
                      <a:pt x="641576" y="917748"/>
                      <a:pt x="645621" y="920470"/>
                    </a:cubicBezTo>
                    <a:cubicBezTo>
                      <a:pt x="760592" y="996676"/>
                      <a:pt x="877843" y="1068026"/>
                      <a:pt x="998845" y="1134375"/>
                    </a:cubicBezTo>
                    <a:cubicBezTo>
                      <a:pt x="1007819" y="1139304"/>
                      <a:pt x="1013998" y="1137465"/>
                      <a:pt x="1021648" y="1133051"/>
                    </a:cubicBezTo>
                    <a:cubicBezTo>
                      <a:pt x="1048643" y="1117604"/>
                      <a:pt x="1068724" y="1095316"/>
                      <a:pt x="1085349" y="1069497"/>
                    </a:cubicBezTo>
                    <a:cubicBezTo>
                      <a:pt x="1096382" y="1045665"/>
                      <a:pt x="1087629" y="1021832"/>
                      <a:pt x="1086673" y="997632"/>
                    </a:cubicBezTo>
                    <a:cubicBezTo>
                      <a:pt x="1084319" y="939227"/>
                      <a:pt x="1072770" y="882293"/>
                      <a:pt x="1063355" y="824992"/>
                    </a:cubicBezTo>
                    <a:cubicBezTo>
                      <a:pt x="1062546" y="819843"/>
                      <a:pt x="1061663" y="816239"/>
                      <a:pt x="1060560" y="813811"/>
                    </a:cubicBezTo>
                    <a:cubicBezTo>
                      <a:pt x="1037977" y="695236"/>
                      <a:pt x="1016940" y="576956"/>
                      <a:pt x="981412" y="461323"/>
                    </a:cubicBezTo>
                    <a:cubicBezTo>
                      <a:pt x="977587" y="448892"/>
                      <a:pt x="974056" y="436314"/>
                      <a:pt x="969422" y="424177"/>
                    </a:cubicBezTo>
                    <a:moveTo>
                      <a:pt x="1058279" y="811016"/>
                    </a:moveTo>
                    <a:cubicBezTo>
                      <a:pt x="1058132" y="810869"/>
                      <a:pt x="1057912" y="810722"/>
                      <a:pt x="1057691" y="810648"/>
                    </a:cubicBezTo>
                    <a:cubicBezTo>
                      <a:pt x="1057838" y="810648"/>
                      <a:pt x="1058132" y="810869"/>
                      <a:pt x="1058279" y="811016"/>
                    </a:cubicBezTo>
                    <a:lnTo>
                      <a:pt x="1058279" y="811016"/>
                    </a:lnTo>
                    <a:close/>
                    <a:moveTo>
                      <a:pt x="1056588" y="810207"/>
                    </a:moveTo>
                    <a:cubicBezTo>
                      <a:pt x="1056293" y="810207"/>
                      <a:pt x="1055999" y="810207"/>
                      <a:pt x="1055631" y="810207"/>
                    </a:cubicBezTo>
                    <a:cubicBezTo>
                      <a:pt x="1055926" y="810207"/>
                      <a:pt x="1056220" y="810207"/>
                      <a:pt x="1056588" y="810207"/>
                    </a:cubicBezTo>
                    <a:lnTo>
                      <a:pt x="1056588" y="810207"/>
                    </a:lnTo>
                    <a:close/>
                    <a:moveTo>
                      <a:pt x="1024590" y="644408"/>
                    </a:moveTo>
                    <a:cubicBezTo>
                      <a:pt x="1024958" y="643967"/>
                      <a:pt x="1025326" y="643452"/>
                      <a:pt x="1025693" y="642937"/>
                    </a:cubicBezTo>
                    <a:cubicBezTo>
                      <a:pt x="1025326" y="643452"/>
                      <a:pt x="1024958" y="643893"/>
                      <a:pt x="1024590" y="644408"/>
                    </a:cubicBezTo>
                    <a:lnTo>
                      <a:pt x="1024590" y="644408"/>
                    </a:lnTo>
                    <a:close/>
                    <a:moveTo>
                      <a:pt x="679678" y="28364"/>
                    </a:moveTo>
                    <a:cubicBezTo>
                      <a:pt x="679752" y="28364"/>
                      <a:pt x="679826" y="28290"/>
                      <a:pt x="679899" y="28290"/>
                    </a:cubicBezTo>
                    <a:cubicBezTo>
                      <a:pt x="679826" y="28290"/>
                      <a:pt x="679752" y="28364"/>
                      <a:pt x="679678" y="28364"/>
                    </a:cubicBezTo>
                    <a:lnTo>
                      <a:pt x="679678" y="283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3" name="Freeform: Shape 182">
                <a:extLst>
                  <a:ext uri="{FF2B5EF4-FFF2-40B4-BE49-F238E27FC236}">
                    <a16:creationId xmlns:a16="http://schemas.microsoft.com/office/drawing/2014/main" id="{D29B1183-ED5F-46DD-B1F7-E5E1C78E87C9}"/>
                  </a:ext>
                </a:extLst>
              </p:cNvPr>
              <p:cNvSpPr/>
              <p:nvPr/>
            </p:nvSpPr>
            <p:spPr>
              <a:xfrm>
                <a:off x="3795692" y="5270297"/>
                <a:ext cx="538787" cy="1117431"/>
              </a:xfrm>
              <a:custGeom>
                <a:avLst/>
                <a:gdLst>
                  <a:gd name="connsiteX0" fmla="*/ 525422 w 538787"/>
                  <a:gd name="connsiteY0" fmla="*/ 943572 h 1117431"/>
                  <a:gd name="connsiteX1" fmla="*/ 440904 w 538787"/>
                  <a:gd name="connsiteY1" fmla="*/ 513187 h 1117431"/>
                  <a:gd name="connsiteX2" fmla="*/ 335937 w 538787"/>
                  <a:gd name="connsiteY2" fmla="*/ 210938 h 1117431"/>
                  <a:gd name="connsiteX3" fmla="*/ 123283 w 538787"/>
                  <a:gd name="connsiteY3" fmla="*/ 10789 h 1117431"/>
                  <a:gd name="connsiteX4" fmla="*/ 16992 w 538787"/>
                  <a:gd name="connsiteY4" fmla="*/ 36681 h 1117431"/>
                  <a:gd name="connsiteX5" fmla="*/ 3972 w 538787"/>
                  <a:gd name="connsiteY5" fmla="*/ 45728 h 1117431"/>
                  <a:gd name="connsiteX6" fmla="*/ 0 w 538787"/>
                  <a:gd name="connsiteY6" fmla="*/ 45655 h 1117431"/>
                  <a:gd name="connsiteX7" fmla="*/ 159179 w 538787"/>
                  <a:gd name="connsiteY7" fmla="*/ 91628 h 1117431"/>
                  <a:gd name="connsiteX8" fmla="*/ 269809 w 538787"/>
                  <a:gd name="connsiteY8" fmla="*/ 213292 h 1117431"/>
                  <a:gd name="connsiteX9" fmla="*/ 393533 w 538787"/>
                  <a:gd name="connsiteY9" fmla="*/ 512010 h 1117431"/>
                  <a:gd name="connsiteX10" fmla="*/ 469959 w 538787"/>
                  <a:gd name="connsiteY10" fmla="*/ 848830 h 1117431"/>
                  <a:gd name="connsiteX11" fmla="*/ 490114 w 538787"/>
                  <a:gd name="connsiteY11" fmla="*/ 982852 h 1117431"/>
                  <a:gd name="connsiteX12" fmla="*/ 495190 w 538787"/>
                  <a:gd name="connsiteY12" fmla="*/ 1112607 h 1117431"/>
                  <a:gd name="connsiteX13" fmla="*/ 537265 w 538787"/>
                  <a:gd name="connsiteY13" fmla="*/ 1115918 h 1117431"/>
                  <a:gd name="connsiteX14" fmla="*/ 525422 w 538787"/>
                  <a:gd name="connsiteY14" fmla="*/ 943572 h 1117431"/>
                  <a:gd name="connsiteX15" fmla="*/ 525422 w 538787"/>
                  <a:gd name="connsiteY15" fmla="*/ 943572 h 111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8787" h="1117431">
                    <a:moveTo>
                      <a:pt x="525422" y="943572"/>
                    </a:moveTo>
                    <a:cubicBezTo>
                      <a:pt x="505635" y="798516"/>
                      <a:pt x="477462" y="655005"/>
                      <a:pt x="440904" y="513187"/>
                    </a:cubicBezTo>
                    <a:cubicBezTo>
                      <a:pt x="414203" y="409544"/>
                      <a:pt x="386398" y="306343"/>
                      <a:pt x="335937" y="210938"/>
                    </a:cubicBezTo>
                    <a:cubicBezTo>
                      <a:pt x="287904" y="119948"/>
                      <a:pt x="217583" y="52643"/>
                      <a:pt x="123283" y="10789"/>
                    </a:cubicBezTo>
                    <a:cubicBezTo>
                      <a:pt x="77971" y="-9293"/>
                      <a:pt x="46709" y="-1716"/>
                      <a:pt x="16992" y="36681"/>
                    </a:cubicBezTo>
                    <a:cubicBezTo>
                      <a:pt x="13608" y="41021"/>
                      <a:pt x="11843" y="47788"/>
                      <a:pt x="3972" y="45728"/>
                    </a:cubicBezTo>
                    <a:cubicBezTo>
                      <a:pt x="2648" y="45728"/>
                      <a:pt x="1251" y="45655"/>
                      <a:pt x="0" y="45655"/>
                    </a:cubicBezTo>
                    <a:cubicBezTo>
                      <a:pt x="55536" y="49553"/>
                      <a:pt x="110851" y="63456"/>
                      <a:pt x="159179" y="91628"/>
                    </a:cubicBezTo>
                    <a:cubicBezTo>
                      <a:pt x="208242" y="120169"/>
                      <a:pt x="240313" y="166142"/>
                      <a:pt x="269809" y="213292"/>
                    </a:cubicBezTo>
                    <a:cubicBezTo>
                      <a:pt x="326963" y="304578"/>
                      <a:pt x="364404" y="409029"/>
                      <a:pt x="393533" y="512010"/>
                    </a:cubicBezTo>
                    <a:cubicBezTo>
                      <a:pt x="424869" y="622861"/>
                      <a:pt x="450467" y="735331"/>
                      <a:pt x="469959" y="848830"/>
                    </a:cubicBezTo>
                    <a:cubicBezTo>
                      <a:pt x="477536" y="893332"/>
                      <a:pt x="484303" y="938055"/>
                      <a:pt x="490114" y="982852"/>
                    </a:cubicBezTo>
                    <a:cubicBezTo>
                      <a:pt x="494895" y="1019851"/>
                      <a:pt x="511740" y="1077006"/>
                      <a:pt x="495190" y="1112607"/>
                    </a:cubicBezTo>
                    <a:cubicBezTo>
                      <a:pt x="508798" y="1119375"/>
                      <a:pt x="522994" y="1117536"/>
                      <a:pt x="537265" y="1115918"/>
                    </a:cubicBezTo>
                    <a:cubicBezTo>
                      <a:pt x="542487" y="1057660"/>
                      <a:pt x="533219" y="1000506"/>
                      <a:pt x="525422" y="943572"/>
                    </a:cubicBezTo>
                    <a:lnTo>
                      <a:pt x="525422" y="943572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183">
                <a:extLst>
                  <a:ext uri="{FF2B5EF4-FFF2-40B4-BE49-F238E27FC236}">
                    <a16:creationId xmlns:a16="http://schemas.microsoft.com/office/drawing/2014/main" id="{D74CDBB2-ECAF-4EA6-A621-553CB67D7E15}"/>
                  </a:ext>
                </a:extLst>
              </p:cNvPr>
              <p:cNvSpPr/>
              <p:nvPr/>
            </p:nvSpPr>
            <p:spPr>
              <a:xfrm>
                <a:off x="4759821" y="4346095"/>
                <a:ext cx="675764" cy="584414"/>
              </a:xfrm>
              <a:custGeom>
                <a:avLst/>
                <a:gdLst>
                  <a:gd name="connsiteX0" fmla="*/ 41919 w 675764"/>
                  <a:gd name="connsiteY0" fmla="*/ 0 h 584414"/>
                  <a:gd name="connsiteX1" fmla="*/ 38241 w 675764"/>
                  <a:gd name="connsiteY1" fmla="*/ 3972 h 584414"/>
                  <a:gd name="connsiteX2" fmla="*/ 188004 w 675764"/>
                  <a:gd name="connsiteY2" fmla="*/ 450834 h 584414"/>
                  <a:gd name="connsiteX3" fmla="*/ 653550 w 675764"/>
                  <a:gd name="connsiteY3" fmla="*/ 524318 h 584414"/>
                  <a:gd name="connsiteX4" fmla="*/ 675764 w 675764"/>
                  <a:gd name="connsiteY4" fmla="*/ 489084 h 584414"/>
                  <a:gd name="connsiteX5" fmla="*/ 41919 w 675764"/>
                  <a:gd name="connsiteY5" fmla="*/ 0 h 5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764" h="584414">
                    <a:moveTo>
                      <a:pt x="41919" y="0"/>
                    </a:moveTo>
                    <a:cubicBezTo>
                      <a:pt x="40668" y="1324"/>
                      <a:pt x="39418" y="2575"/>
                      <a:pt x="38241" y="3972"/>
                    </a:cubicBezTo>
                    <a:cubicBezTo>
                      <a:pt x="-48998" y="107100"/>
                      <a:pt x="18086" y="307177"/>
                      <a:pt x="188004" y="450834"/>
                    </a:cubicBezTo>
                    <a:cubicBezTo>
                      <a:pt x="357922" y="594566"/>
                      <a:pt x="566311" y="627446"/>
                      <a:pt x="653550" y="524318"/>
                    </a:cubicBezTo>
                    <a:cubicBezTo>
                      <a:pt x="662598" y="513579"/>
                      <a:pt x="669954" y="501736"/>
                      <a:pt x="675764" y="489084"/>
                    </a:cubicBezTo>
                    <a:cubicBezTo>
                      <a:pt x="410442" y="406700"/>
                      <a:pt x="186312" y="230897"/>
                      <a:pt x="4191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5" name="Freeform: Shape 184">
                <a:extLst>
                  <a:ext uri="{FF2B5EF4-FFF2-40B4-BE49-F238E27FC236}">
                    <a16:creationId xmlns:a16="http://schemas.microsoft.com/office/drawing/2014/main" id="{1CBA796D-F4A3-4A4E-AD16-839CA5AF5AF3}"/>
                  </a:ext>
                </a:extLst>
              </p:cNvPr>
              <p:cNvSpPr/>
              <p:nvPr/>
            </p:nvSpPr>
            <p:spPr>
              <a:xfrm>
                <a:off x="4664187" y="4696597"/>
                <a:ext cx="460396" cy="589049"/>
              </a:xfrm>
              <a:custGeom>
                <a:avLst/>
                <a:gdLst>
                  <a:gd name="connsiteX0" fmla="*/ 283638 w 460396"/>
                  <a:gd name="connsiteY0" fmla="*/ 100406 h 589049"/>
                  <a:gd name="connsiteX1" fmla="*/ 187792 w 460396"/>
                  <a:gd name="connsiteY1" fmla="*/ 0 h 589049"/>
                  <a:gd name="connsiteX2" fmla="*/ 0 w 460396"/>
                  <a:gd name="connsiteY2" fmla="*/ 171830 h 589049"/>
                  <a:gd name="connsiteX3" fmla="*/ 221 w 460396"/>
                  <a:gd name="connsiteY3" fmla="*/ 172493 h 589049"/>
                  <a:gd name="connsiteX4" fmla="*/ 22729 w 460396"/>
                  <a:gd name="connsiteY4" fmla="*/ 232221 h 589049"/>
                  <a:gd name="connsiteX5" fmla="*/ 110336 w 460396"/>
                  <a:gd name="connsiteY5" fmla="*/ 589049 h 589049"/>
                  <a:gd name="connsiteX6" fmla="*/ 460397 w 460396"/>
                  <a:gd name="connsiteY6" fmla="*/ 206182 h 589049"/>
                  <a:gd name="connsiteX7" fmla="*/ 283638 w 460396"/>
                  <a:gd name="connsiteY7" fmla="*/ 100406 h 58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0396" h="589049">
                    <a:moveTo>
                      <a:pt x="283638" y="100406"/>
                    </a:moveTo>
                    <a:cubicBezTo>
                      <a:pt x="246639" y="69071"/>
                      <a:pt x="214494" y="35087"/>
                      <a:pt x="187792" y="0"/>
                    </a:cubicBezTo>
                    <a:lnTo>
                      <a:pt x="0" y="171830"/>
                    </a:lnTo>
                    <a:cubicBezTo>
                      <a:pt x="74" y="172051"/>
                      <a:pt x="147" y="172272"/>
                      <a:pt x="221" y="172493"/>
                    </a:cubicBezTo>
                    <a:cubicBezTo>
                      <a:pt x="7797" y="192353"/>
                      <a:pt x="15153" y="212287"/>
                      <a:pt x="22729" y="232221"/>
                    </a:cubicBezTo>
                    <a:cubicBezTo>
                      <a:pt x="57301" y="349840"/>
                      <a:pt x="85106" y="469150"/>
                      <a:pt x="110336" y="589049"/>
                    </a:cubicBezTo>
                    <a:lnTo>
                      <a:pt x="460397" y="206182"/>
                    </a:lnTo>
                    <a:cubicBezTo>
                      <a:pt x="401109" y="183747"/>
                      <a:pt x="340277" y="148292"/>
                      <a:pt x="283638" y="1004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2" name="Group 151">
              <a:extLst>
                <a:ext uri="{FF2B5EF4-FFF2-40B4-BE49-F238E27FC236}">
                  <a16:creationId xmlns:a16="http://schemas.microsoft.com/office/drawing/2014/main" id="{D7F81D01-BB2D-4249-98C4-75C0B13C2C14}"/>
                </a:ext>
              </a:extLst>
            </p:cNvPr>
            <p:cNvGrpSpPr/>
            <p:nvPr/>
          </p:nvGrpSpPr>
          <p:grpSpPr>
            <a:xfrm>
              <a:off x="5803843" y="4376759"/>
              <a:ext cx="1480388" cy="2410138"/>
              <a:chOff x="5803843" y="4376759"/>
              <a:chExt cx="1480388" cy="2410138"/>
            </a:xfrm>
          </p:grpSpPr>
          <p:sp>
            <p:nvSpPr>
              <p:cNvPr id="224" name="Freeform: Shape 173">
                <a:extLst>
                  <a:ext uri="{FF2B5EF4-FFF2-40B4-BE49-F238E27FC236}">
                    <a16:creationId xmlns:a16="http://schemas.microsoft.com/office/drawing/2014/main" id="{73A66045-3F18-466E-BA18-DEE1E62A39AC}"/>
                  </a:ext>
                </a:extLst>
              </p:cNvPr>
              <p:cNvSpPr/>
              <p:nvPr/>
            </p:nvSpPr>
            <p:spPr>
              <a:xfrm>
                <a:off x="5803843" y="5605791"/>
                <a:ext cx="1217634" cy="902297"/>
              </a:xfrm>
              <a:custGeom>
                <a:avLst/>
                <a:gdLst>
                  <a:gd name="connsiteX0" fmla="*/ 1166751 w 1217634"/>
                  <a:gd name="connsiteY0" fmla="*/ 521564 h 902297"/>
                  <a:gd name="connsiteX1" fmla="*/ 1199999 w 1217634"/>
                  <a:gd name="connsiteY1" fmla="*/ 410860 h 902297"/>
                  <a:gd name="connsiteX2" fmla="*/ 1217580 w 1217634"/>
                  <a:gd name="connsiteY2" fmla="*/ 167090 h 902297"/>
                  <a:gd name="connsiteX3" fmla="*/ 1198602 w 1217634"/>
                  <a:gd name="connsiteY3" fmla="*/ 153997 h 902297"/>
                  <a:gd name="connsiteX4" fmla="*/ 869358 w 1217634"/>
                  <a:gd name="connsiteY4" fmla="*/ 211813 h 902297"/>
                  <a:gd name="connsiteX5" fmla="*/ 396751 w 1217634"/>
                  <a:gd name="connsiteY5" fmla="*/ 83823 h 902297"/>
                  <a:gd name="connsiteX6" fmla="*/ 275160 w 1217634"/>
                  <a:gd name="connsiteY6" fmla="*/ 4602 h 902297"/>
                  <a:gd name="connsiteX7" fmla="*/ 251769 w 1217634"/>
                  <a:gd name="connsiteY7" fmla="*/ 5558 h 902297"/>
                  <a:gd name="connsiteX8" fmla="*/ 150627 w 1217634"/>
                  <a:gd name="connsiteY8" fmla="*/ 80439 h 902297"/>
                  <a:gd name="connsiteX9" fmla="*/ 129295 w 1217634"/>
                  <a:gd name="connsiteY9" fmla="*/ 112069 h 902297"/>
                  <a:gd name="connsiteX10" fmla="*/ 9985 w 1217634"/>
                  <a:gd name="connsiteY10" fmla="*/ 580263 h 902297"/>
                  <a:gd name="connsiteX11" fmla="*/ 19474 w 1217634"/>
                  <a:gd name="connsiteY11" fmla="*/ 873316 h 902297"/>
                  <a:gd name="connsiteX12" fmla="*/ 33891 w 1217634"/>
                  <a:gd name="connsiteY12" fmla="*/ 902298 h 902297"/>
                  <a:gd name="connsiteX13" fmla="*/ 163941 w 1217634"/>
                  <a:gd name="connsiteY13" fmla="*/ 788799 h 902297"/>
                  <a:gd name="connsiteX14" fmla="*/ 527904 w 1217634"/>
                  <a:gd name="connsiteY14" fmla="*/ 543999 h 902297"/>
                  <a:gd name="connsiteX15" fmla="*/ 815661 w 1217634"/>
                  <a:gd name="connsiteY15" fmla="*/ 404239 h 902297"/>
                  <a:gd name="connsiteX16" fmla="*/ 1107170 w 1217634"/>
                  <a:gd name="connsiteY16" fmla="*/ 412625 h 902297"/>
                  <a:gd name="connsiteX17" fmla="*/ 1163809 w 1217634"/>
                  <a:gd name="connsiteY17" fmla="*/ 505822 h 902297"/>
                  <a:gd name="connsiteX18" fmla="*/ 1166751 w 1217634"/>
                  <a:gd name="connsiteY18" fmla="*/ 521564 h 902297"/>
                  <a:gd name="connsiteX19" fmla="*/ 1166751 w 1217634"/>
                  <a:gd name="connsiteY19" fmla="*/ 521564 h 90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7634" h="902297">
                    <a:moveTo>
                      <a:pt x="1166751" y="521564"/>
                    </a:moveTo>
                    <a:cubicBezTo>
                      <a:pt x="1189627" y="488169"/>
                      <a:pt x="1193894" y="448889"/>
                      <a:pt x="1199999" y="410860"/>
                    </a:cubicBezTo>
                    <a:cubicBezTo>
                      <a:pt x="1212946" y="330241"/>
                      <a:pt x="1214858" y="248665"/>
                      <a:pt x="1217580" y="167090"/>
                    </a:cubicBezTo>
                    <a:cubicBezTo>
                      <a:pt x="1218168" y="150025"/>
                      <a:pt x="1214122" y="148333"/>
                      <a:pt x="1198602" y="153997"/>
                    </a:cubicBezTo>
                    <a:cubicBezTo>
                      <a:pt x="1092385" y="193056"/>
                      <a:pt x="982269" y="212916"/>
                      <a:pt x="869358" y="211813"/>
                    </a:cubicBezTo>
                    <a:cubicBezTo>
                      <a:pt x="701058" y="210268"/>
                      <a:pt x="543351" y="167090"/>
                      <a:pt x="396751" y="83823"/>
                    </a:cubicBezTo>
                    <a:cubicBezTo>
                      <a:pt x="354529" y="59843"/>
                      <a:pt x="314513" y="32847"/>
                      <a:pt x="275160" y="4602"/>
                    </a:cubicBezTo>
                    <a:cubicBezTo>
                      <a:pt x="265744" y="-2240"/>
                      <a:pt x="260375" y="-1063"/>
                      <a:pt x="251769" y="5558"/>
                    </a:cubicBezTo>
                    <a:cubicBezTo>
                      <a:pt x="218447" y="31082"/>
                      <a:pt x="184610" y="55724"/>
                      <a:pt x="150627" y="80439"/>
                    </a:cubicBezTo>
                    <a:cubicBezTo>
                      <a:pt x="139520" y="88531"/>
                      <a:pt x="133709" y="99785"/>
                      <a:pt x="129295" y="112069"/>
                    </a:cubicBezTo>
                    <a:cubicBezTo>
                      <a:pt x="75083" y="264480"/>
                      <a:pt x="31243" y="419613"/>
                      <a:pt x="9985" y="580263"/>
                    </a:cubicBezTo>
                    <a:cubicBezTo>
                      <a:pt x="-2961" y="678241"/>
                      <a:pt x="-6639" y="776441"/>
                      <a:pt x="19474" y="873316"/>
                    </a:cubicBezTo>
                    <a:cubicBezTo>
                      <a:pt x="22342" y="883982"/>
                      <a:pt x="25285" y="894501"/>
                      <a:pt x="33891" y="902298"/>
                    </a:cubicBezTo>
                    <a:cubicBezTo>
                      <a:pt x="71258" y="857575"/>
                      <a:pt x="118262" y="823665"/>
                      <a:pt x="163941" y="788799"/>
                    </a:cubicBezTo>
                    <a:cubicBezTo>
                      <a:pt x="280456" y="700162"/>
                      <a:pt x="401826" y="618586"/>
                      <a:pt x="527904" y="543999"/>
                    </a:cubicBezTo>
                    <a:cubicBezTo>
                      <a:pt x="619998" y="489493"/>
                      <a:pt x="712607" y="436164"/>
                      <a:pt x="815661" y="404239"/>
                    </a:cubicBezTo>
                    <a:cubicBezTo>
                      <a:pt x="913860" y="373787"/>
                      <a:pt x="1011030" y="375699"/>
                      <a:pt x="1107170" y="412625"/>
                    </a:cubicBezTo>
                    <a:cubicBezTo>
                      <a:pt x="1153290" y="430353"/>
                      <a:pt x="1169988" y="457790"/>
                      <a:pt x="1163809" y="505822"/>
                    </a:cubicBezTo>
                    <a:cubicBezTo>
                      <a:pt x="1163294" y="511487"/>
                      <a:pt x="1159690" y="517445"/>
                      <a:pt x="1166751" y="521564"/>
                    </a:cubicBezTo>
                    <a:lnTo>
                      <a:pt x="1166751" y="5215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5" name="Freeform: Shape 174">
                <a:extLst>
                  <a:ext uri="{FF2B5EF4-FFF2-40B4-BE49-F238E27FC236}">
                    <a16:creationId xmlns:a16="http://schemas.microsoft.com/office/drawing/2014/main" id="{ACAAC903-017E-4A7A-9A2A-356FCF95FBF6}"/>
                  </a:ext>
                </a:extLst>
              </p:cNvPr>
              <p:cNvSpPr/>
              <p:nvPr/>
            </p:nvSpPr>
            <p:spPr>
              <a:xfrm>
                <a:off x="6073853" y="5134554"/>
                <a:ext cx="947423" cy="648427"/>
              </a:xfrm>
              <a:custGeom>
                <a:avLst/>
                <a:gdLst>
                  <a:gd name="connsiteX0" fmla="*/ 167492 w 947423"/>
                  <a:gd name="connsiteY0" fmla="*/ 323721 h 648427"/>
                  <a:gd name="connsiteX1" fmla="*/ 18906 w 947423"/>
                  <a:gd name="connsiteY1" fmla="*/ 426187 h 648427"/>
                  <a:gd name="connsiteX2" fmla="*/ 18170 w 947423"/>
                  <a:gd name="connsiteY2" fmla="*/ 460024 h 648427"/>
                  <a:gd name="connsiteX3" fmla="*/ 443039 w 947423"/>
                  <a:gd name="connsiteY3" fmla="*/ 634502 h 648427"/>
                  <a:gd name="connsiteX4" fmla="*/ 738814 w 947423"/>
                  <a:gd name="connsiteY4" fmla="*/ 638768 h 648427"/>
                  <a:gd name="connsiteX5" fmla="*/ 932491 w 947423"/>
                  <a:gd name="connsiteY5" fmla="*/ 592795 h 648427"/>
                  <a:gd name="connsiteX6" fmla="*/ 947423 w 947423"/>
                  <a:gd name="connsiteY6" fmla="*/ 572273 h 648427"/>
                  <a:gd name="connsiteX7" fmla="*/ 922781 w 947423"/>
                  <a:gd name="connsiteY7" fmla="*/ 48028 h 648427"/>
                  <a:gd name="connsiteX8" fmla="*/ 899317 w 947423"/>
                  <a:gd name="connsiteY8" fmla="*/ 14927 h 648427"/>
                  <a:gd name="connsiteX9" fmla="*/ 814284 w 947423"/>
                  <a:gd name="connsiteY9" fmla="*/ 1024 h 648427"/>
                  <a:gd name="connsiteX10" fmla="*/ 601923 w 947423"/>
                  <a:gd name="connsiteY10" fmla="*/ 66343 h 648427"/>
                  <a:gd name="connsiteX11" fmla="*/ 543813 w 947423"/>
                  <a:gd name="connsiteY11" fmla="*/ 92677 h 648427"/>
                  <a:gd name="connsiteX12" fmla="*/ 167492 w 947423"/>
                  <a:gd name="connsiteY12" fmla="*/ 323721 h 648427"/>
                  <a:gd name="connsiteX13" fmla="*/ 167492 w 947423"/>
                  <a:gd name="connsiteY13" fmla="*/ 323721 h 6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7423" h="648427">
                    <a:moveTo>
                      <a:pt x="167492" y="323721"/>
                    </a:moveTo>
                    <a:cubicBezTo>
                      <a:pt x="117988" y="357926"/>
                      <a:pt x="68557" y="392130"/>
                      <a:pt x="18906" y="426187"/>
                    </a:cubicBezTo>
                    <a:cubicBezTo>
                      <a:pt x="-6104" y="443400"/>
                      <a:pt x="-6251" y="443105"/>
                      <a:pt x="18170" y="460024"/>
                    </a:cubicBezTo>
                    <a:cubicBezTo>
                      <a:pt x="147043" y="549323"/>
                      <a:pt x="287979" y="609345"/>
                      <a:pt x="443039" y="634502"/>
                    </a:cubicBezTo>
                    <a:cubicBezTo>
                      <a:pt x="541312" y="650391"/>
                      <a:pt x="640100" y="653848"/>
                      <a:pt x="738814" y="638768"/>
                    </a:cubicBezTo>
                    <a:cubicBezTo>
                      <a:pt x="804501" y="628691"/>
                      <a:pt x="869526" y="615009"/>
                      <a:pt x="932491" y="592795"/>
                    </a:cubicBezTo>
                    <a:cubicBezTo>
                      <a:pt x="943304" y="588970"/>
                      <a:pt x="947423" y="584262"/>
                      <a:pt x="947423" y="572273"/>
                    </a:cubicBezTo>
                    <a:cubicBezTo>
                      <a:pt x="947202" y="397132"/>
                      <a:pt x="937419" y="222506"/>
                      <a:pt x="922781" y="48028"/>
                    </a:cubicBezTo>
                    <a:cubicBezTo>
                      <a:pt x="921384" y="31698"/>
                      <a:pt x="912262" y="22209"/>
                      <a:pt x="899317" y="14927"/>
                    </a:cubicBezTo>
                    <a:cubicBezTo>
                      <a:pt x="872762" y="-79"/>
                      <a:pt x="843707" y="-1550"/>
                      <a:pt x="814284" y="1024"/>
                    </a:cubicBezTo>
                    <a:cubicBezTo>
                      <a:pt x="738961" y="7718"/>
                      <a:pt x="670038" y="35817"/>
                      <a:pt x="601923" y="66343"/>
                    </a:cubicBezTo>
                    <a:cubicBezTo>
                      <a:pt x="582504" y="75023"/>
                      <a:pt x="563232" y="83924"/>
                      <a:pt x="543813" y="92677"/>
                    </a:cubicBezTo>
                    <a:cubicBezTo>
                      <a:pt x="414425" y="163145"/>
                      <a:pt x="290260" y="242220"/>
                      <a:pt x="167492" y="323721"/>
                    </a:cubicBezTo>
                    <a:lnTo>
                      <a:pt x="167492" y="323721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6" name="Freeform: Shape 175">
                <a:extLst>
                  <a:ext uri="{FF2B5EF4-FFF2-40B4-BE49-F238E27FC236}">
                    <a16:creationId xmlns:a16="http://schemas.microsoft.com/office/drawing/2014/main" id="{72C57554-7DDB-4524-86D4-E7EC515D6E4C}"/>
                  </a:ext>
                </a:extLst>
              </p:cNvPr>
              <p:cNvSpPr/>
              <p:nvPr/>
            </p:nvSpPr>
            <p:spPr>
              <a:xfrm>
                <a:off x="5863981" y="6043501"/>
                <a:ext cx="1420250" cy="743396"/>
              </a:xfrm>
              <a:custGeom>
                <a:avLst/>
                <a:gdLst>
                  <a:gd name="connsiteX0" fmla="*/ 954129 w 1420250"/>
                  <a:gd name="connsiteY0" fmla="*/ 5147 h 743396"/>
                  <a:gd name="connsiteX1" fmla="*/ 800394 w 1420250"/>
                  <a:gd name="connsiteY1" fmla="*/ 15519 h 743396"/>
                  <a:gd name="connsiteX2" fmla="*/ 543825 w 1420250"/>
                  <a:gd name="connsiteY2" fmla="*/ 117838 h 743396"/>
                  <a:gd name="connsiteX3" fmla="*/ 543678 w 1420250"/>
                  <a:gd name="connsiteY3" fmla="*/ 117691 h 743396"/>
                  <a:gd name="connsiteX4" fmla="*/ 508958 w 1420250"/>
                  <a:gd name="connsiteY4" fmla="*/ 135492 h 743396"/>
                  <a:gd name="connsiteX5" fmla="*/ 203768 w 1420250"/>
                  <a:gd name="connsiteY5" fmla="*/ 328801 h 743396"/>
                  <a:gd name="connsiteX6" fmla="*/ 193911 w 1420250"/>
                  <a:gd name="connsiteY6" fmla="*/ 334759 h 743396"/>
                  <a:gd name="connsiteX7" fmla="*/ 55329 w 1420250"/>
                  <a:gd name="connsiteY7" fmla="*/ 440388 h 743396"/>
                  <a:gd name="connsiteX8" fmla="*/ 5457 w 1420250"/>
                  <a:gd name="connsiteY8" fmla="*/ 492099 h 743396"/>
                  <a:gd name="connsiteX9" fmla="*/ 5604 w 1420250"/>
                  <a:gd name="connsiteY9" fmla="*/ 582060 h 743396"/>
                  <a:gd name="connsiteX10" fmla="*/ 20831 w 1420250"/>
                  <a:gd name="connsiteY10" fmla="*/ 599125 h 743396"/>
                  <a:gd name="connsiteX11" fmla="*/ 421793 w 1420250"/>
                  <a:gd name="connsiteY11" fmla="*/ 697619 h 743396"/>
                  <a:gd name="connsiteX12" fmla="*/ 436284 w 1420250"/>
                  <a:gd name="connsiteY12" fmla="*/ 697986 h 743396"/>
                  <a:gd name="connsiteX13" fmla="*/ 443125 w 1420250"/>
                  <a:gd name="connsiteY13" fmla="*/ 686732 h 743396"/>
                  <a:gd name="connsiteX14" fmla="*/ 436725 w 1420250"/>
                  <a:gd name="connsiteY14" fmla="*/ 699678 h 743396"/>
                  <a:gd name="connsiteX15" fmla="*/ 646217 w 1420250"/>
                  <a:gd name="connsiteY15" fmla="*/ 732411 h 743396"/>
                  <a:gd name="connsiteX16" fmla="*/ 859755 w 1420250"/>
                  <a:gd name="connsiteY16" fmla="*/ 743224 h 743396"/>
                  <a:gd name="connsiteX17" fmla="*/ 991129 w 1420250"/>
                  <a:gd name="connsiteY17" fmla="*/ 736751 h 743396"/>
                  <a:gd name="connsiteX18" fmla="*/ 1085209 w 1420250"/>
                  <a:gd name="connsiteY18" fmla="*/ 727336 h 743396"/>
                  <a:gd name="connsiteX19" fmla="*/ 1134124 w 1420250"/>
                  <a:gd name="connsiteY19" fmla="*/ 719760 h 743396"/>
                  <a:gd name="connsiteX20" fmla="*/ 1180392 w 1420250"/>
                  <a:gd name="connsiteY20" fmla="*/ 709682 h 743396"/>
                  <a:gd name="connsiteX21" fmla="*/ 1177597 w 1420250"/>
                  <a:gd name="connsiteY21" fmla="*/ 706887 h 743396"/>
                  <a:gd name="connsiteX22" fmla="*/ 1180392 w 1420250"/>
                  <a:gd name="connsiteY22" fmla="*/ 709682 h 743396"/>
                  <a:gd name="connsiteX23" fmla="*/ 1393783 w 1420250"/>
                  <a:gd name="connsiteY23" fmla="*/ 634212 h 743396"/>
                  <a:gd name="connsiteX24" fmla="*/ 1416659 w 1420250"/>
                  <a:gd name="connsiteY24" fmla="*/ 614425 h 743396"/>
                  <a:gd name="connsiteX25" fmla="*/ 1370171 w 1420250"/>
                  <a:gd name="connsiteY25" fmla="*/ 410524 h 743396"/>
                  <a:gd name="connsiteX26" fmla="*/ 1093962 w 1420250"/>
                  <a:gd name="connsiteY26" fmla="*/ 75395 h 743396"/>
                  <a:gd name="connsiteX27" fmla="*/ 954129 w 1420250"/>
                  <a:gd name="connsiteY27" fmla="*/ 4559 h 743396"/>
                  <a:gd name="connsiteX28" fmla="*/ 207446 w 1420250"/>
                  <a:gd name="connsiteY28" fmla="*/ 328286 h 743396"/>
                  <a:gd name="connsiteX29" fmla="*/ 208182 w 1420250"/>
                  <a:gd name="connsiteY29" fmla="*/ 328433 h 743396"/>
                  <a:gd name="connsiteX30" fmla="*/ 207446 w 1420250"/>
                  <a:gd name="connsiteY30" fmla="*/ 328286 h 743396"/>
                  <a:gd name="connsiteX31" fmla="*/ 207446 w 1420250"/>
                  <a:gd name="connsiteY31" fmla="*/ 328286 h 743396"/>
                  <a:gd name="connsiteX32" fmla="*/ 209138 w 1420250"/>
                  <a:gd name="connsiteY32" fmla="*/ 328948 h 743396"/>
                  <a:gd name="connsiteX33" fmla="*/ 209800 w 1420250"/>
                  <a:gd name="connsiteY33" fmla="*/ 329610 h 743396"/>
                  <a:gd name="connsiteX34" fmla="*/ 209138 w 1420250"/>
                  <a:gd name="connsiteY34" fmla="*/ 328948 h 743396"/>
                  <a:gd name="connsiteX35" fmla="*/ 209138 w 1420250"/>
                  <a:gd name="connsiteY35" fmla="*/ 328948 h 743396"/>
                  <a:gd name="connsiteX36" fmla="*/ 349044 w 1420250"/>
                  <a:gd name="connsiteY36" fmla="*/ 234353 h 743396"/>
                  <a:gd name="connsiteX37" fmla="*/ 349339 w 1420250"/>
                  <a:gd name="connsiteY37" fmla="*/ 232588 h 743396"/>
                  <a:gd name="connsiteX38" fmla="*/ 349044 w 1420250"/>
                  <a:gd name="connsiteY38" fmla="*/ 234353 h 743396"/>
                  <a:gd name="connsiteX39" fmla="*/ 349044 w 1420250"/>
                  <a:gd name="connsiteY39" fmla="*/ 234353 h 743396"/>
                  <a:gd name="connsiteX40" fmla="*/ 1028496 w 1420250"/>
                  <a:gd name="connsiteY40" fmla="*/ 42662 h 743396"/>
                  <a:gd name="connsiteX41" fmla="*/ 1028422 w 1420250"/>
                  <a:gd name="connsiteY41" fmla="*/ 42441 h 743396"/>
                  <a:gd name="connsiteX42" fmla="*/ 1028496 w 1420250"/>
                  <a:gd name="connsiteY42" fmla="*/ 42662 h 743396"/>
                  <a:gd name="connsiteX43" fmla="*/ 1028496 w 1420250"/>
                  <a:gd name="connsiteY43" fmla="*/ 42662 h 74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0250" h="743396">
                    <a:moveTo>
                      <a:pt x="954129" y="5147"/>
                    </a:moveTo>
                    <a:cubicBezTo>
                      <a:pt x="901903" y="-6548"/>
                      <a:pt x="851075" y="3750"/>
                      <a:pt x="800394" y="15519"/>
                    </a:cubicBezTo>
                    <a:cubicBezTo>
                      <a:pt x="709771" y="36924"/>
                      <a:pt x="625621" y="74292"/>
                      <a:pt x="543825" y="117838"/>
                    </a:cubicBezTo>
                    <a:moveTo>
                      <a:pt x="543678" y="117691"/>
                    </a:moveTo>
                    <a:cubicBezTo>
                      <a:pt x="531835" y="122987"/>
                      <a:pt x="520434" y="129386"/>
                      <a:pt x="508958" y="135492"/>
                    </a:cubicBezTo>
                    <a:cubicBezTo>
                      <a:pt x="402079" y="192131"/>
                      <a:pt x="303586" y="260907"/>
                      <a:pt x="203768" y="328801"/>
                    </a:cubicBezTo>
                    <a:cubicBezTo>
                      <a:pt x="201267" y="329757"/>
                      <a:pt x="198104" y="331743"/>
                      <a:pt x="193911" y="334759"/>
                    </a:cubicBezTo>
                    <a:cubicBezTo>
                      <a:pt x="146687" y="368596"/>
                      <a:pt x="98287" y="400740"/>
                      <a:pt x="55329" y="440388"/>
                    </a:cubicBezTo>
                    <a:cubicBezTo>
                      <a:pt x="37528" y="456791"/>
                      <a:pt x="14505" y="467384"/>
                      <a:pt x="5457" y="492099"/>
                    </a:cubicBezTo>
                    <a:cubicBezTo>
                      <a:pt x="-1016" y="522110"/>
                      <a:pt x="-2634" y="552048"/>
                      <a:pt x="5604" y="582060"/>
                    </a:cubicBezTo>
                    <a:cubicBezTo>
                      <a:pt x="7958" y="590592"/>
                      <a:pt x="10974" y="596257"/>
                      <a:pt x="20831" y="599125"/>
                    </a:cubicBezTo>
                    <a:cubicBezTo>
                      <a:pt x="153234" y="637743"/>
                      <a:pt x="286668" y="670255"/>
                      <a:pt x="421793" y="697619"/>
                    </a:cubicBezTo>
                    <a:cubicBezTo>
                      <a:pt x="426574" y="698575"/>
                      <a:pt x="431650" y="699605"/>
                      <a:pt x="436284" y="697986"/>
                    </a:cubicBezTo>
                    <a:cubicBezTo>
                      <a:pt x="440918" y="696368"/>
                      <a:pt x="444743" y="691293"/>
                      <a:pt x="443125" y="686732"/>
                    </a:cubicBezTo>
                    <a:cubicBezTo>
                      <a:pt x="441727" y="692028"/>
                      <a:pt x="440844" y="695853"/>
                      <a:pt x="436725" y="699678"/>
                    </a:cubicBezTo>
                    <a:cubicBezTo>
                      <a:pt x="504398" y="717773"/>
                      <a:pt x="576705" y="724835"/>
                      <a:pt x="646217" y="732411"/>
                    </a:cubicBezTo>
                    <a:cubicBezTo>
                      <a:pt x="717127" y="740062"/>
                      <a:pt x="788477" y="744328"/>
                      <a:pt x="859755" y="743224"/>
                    </a:cubicBezTo>
                    <a:cubicBezTo>
                      <a:pt x="903595" y="742562"/>
                      <a:pt x="947435" y="740429"/>
                      <a:pt x="991129" y="736751"/>
                    </a:cubicBezTo>
                    <a:cubicBezTo>
                      <a:pt x="1022538" y="734177"/>
                      <a:pt x="1054020" y="731308"/>
                      <a:pt x="1085209" y="727336"/>
                    </a:cubicBezTo>
                    <a:cubicBezTo>
                      <a:pt x="1101612" y="725276"/>
                      <a:pt x="1117868" y="722775"/>
                      <a:pt x="1134124" y="719760"/>
                    </a:cubicBezTo>
                    <a:cubicBezTo>
                      <a:pt x="1140230" y="718656"/>
                      <a:pt x="1176714" y="706666"/>
                      <a:pt x="1180392" y="709682"/>
                    </a:cubicBezTo>
                    <a:cubicBezTo>
                      <a:pt x="1179436" y="708800"/>
                      <a:pt x="1178406" y="707843"/>
                      <a:pt x="1177597" y="706887"/>
                    </a:cubicBezTo>
                    <a:cubicBezTo>
                      <a:pt x="1178332" y="707843"/>
                      <a:pt x="1179289" y="708800"/>
                      <a:pt x="1180392" y="709682"/>
                    </a:cubicBezTo>
                    <a:cubicBezTo>
                      <a:pt x="1255200" y="694897"/>
                      <a:pt x="1327581" y="673418"/>
                      <a:pt x="1393783" y="634212"/>
                    </a:cubicBezTo>
                    <a:cubicBezTo>
                      <a:pt x="1395990" y="632888"/>
                      <a:pt x="1413129" y="621781"/>
                      <a:pt x="1416659" y="614425"/>
                    </a:cubicBezTo>
                    <a:cubicBezTo>
                      <a:pt x="1428061" y="540279"/>
                      <a:pt x="1412245" y="474445"/>
                      <a:pt x="1370171" y="410524"/>
                    </a:cubicBezTo>
                    <a:cubicBezTo>
                      <a:pt x="1291023" y="290183"/>
                      <a:pt x="1208565" y="165209"/>
                      <a:pt x="1093962" y="75395"/>
                    </a:cubicBezTo>
                    <a:cubicBezTo>
                      <a:pt x="1052549" y="42883"/>
                      <a:pt x="1005472" y="16402"/>
                      <a:pt x="954129" y="4559"/>
                    </a:cubicBezTo>
                    <a:moveTo>
                      <a:pt x="207446" y="328286"/>
                    </a:moveTo>
                    <a:cubicBezTo>
                      <a:pt x="207667" y="328286"/>
                      <a:pt x="207961" y="328360"/>
                      <a:pt x="208182" y="328433"/>
                    </a:cubicBezTo>
                    <a:cubicBezTo>
                      <a:pt x="207887" y="328360"/>
                      <a:pt x="207667" y="328286"/>
                      <a:pt x="207446" y="328286"/>
                    </a:cubicBezTo>
                    <a:lnTo>
                      <a:pt x="207446" y="328286"/>
                    </a:lnTo>
                    <a:close/>
                    <a:moveTo>
                      <a:pt x="209138" y="328948"/>
                    </a:moveTo>
                    <a:cubicBezTo>
                      <a:pt x="209359" y="329169"/>
                      <a:pt x="209579" y="329389"/>
                      <a:pt x="209800" y="329610"/>
                    </a:cubicBezTo>
                    <a:cubicBezTo>
                      <a:pt x="209579" y="329389"/>
                      <a:pt x="209359" y="329169"/>
                      <a:pt x="209138" y="328948"/>
                    </a:cubicBezTo>
                    <a:lnTo>
                      <a:pt x="209138" y="328948"/>
                    </a:lnTo>
                    <a:close/>
                    <a:moveTo>
                      <a:pt x="349044" y="234353"/>
                    </a:moveTo>
                    <a:cubicBezTo>
                      <a:pt x="349118" y="233765"/>
                      <a:pt x="349118" y="233176"/>
                      <a:pt x="349339" y="232588"/>
                    </a:cubicBezTo>
                    <a:cubicBezTo>
                      <a:pt x="349192" y="233176"/>
                      <a:pt x="349118" y="233765"/>
                      <a:pt x="349044" y="234353"/>
                    </a:cubicBezTo>
                    <a:lnTo>
                      <a:pt x="349044" y="234353"/>
                    </a:lnTo>
                    <a:close/>
                    <a:moveTo>
                      <a:pt x="1028496" y="42662"/>
                    </a:moveTo>
                    <a:cubicBezTo>
                      <a:pt x="1028422" y="42588"/>
                      <a:pt x="1028422" y="42515"/>
                      <a:pt x="1028422" y="42441"/>
                    </a:cubicBezTo>
                    <a:cubicBezTo>
                      <a:pt x="1028496" y="42515"/>
                      <a:pt x="1028496" y="42588"/>
                      <a:pt x="1028496" y="42662"/>
                    </a:cubicBezTo>
                    <a:lnTo>
                      <a:pt x="1028496" y="426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7" name="Freeform: Shape 176">
                <a:extLst>
                  <a:ext uri="{FF2B5EF4-FFF2-40B4-BE49-F238E27FC236}">
                    <a16:creationId xmlns:a16="http://schemas.microsoft.com/office/drawing/2014/main" id="{C1FD6B17-45D1-4C9F-979E-67CFF97D2345}"/>
                  </a:ext>
                </a:extLst>
              </p:cNvPr>
              <p:cNvSpPr/>
              <p:nvPr/>
            </p:nvSpPr>
            <p:spPr>
              <a:xfrm>
                <a:off x="5837514" y="5989307"/>
                <a:ext cx="1136611" cy="545999"/>
              </a:xfrm>
              <a:custGeom>
                <a:avLst/>
                <a:gdLst>
                  <a:gd name="connsiteX0" fmla="*/ 130050 w 1136611"/>
                  <a:gd name="connsiteY0" fmla="*/ 405136 h 545999"/>
                  <a:gd name="connsiteX1" fmla="*/ 494160 w 1136611"/>
                  <a:gd name="connsiteY1" fmla="*/ 160557 h 545999"/>
                  <a:gd name="connsiteX2" fmla="*/ 782138 w 1136611"/>
                  <a:gd name="connsiteY2" fmla="*/ 21019 h 545999"/>
                  <a:gd name="connsiteX3" fmla="*/ 1074088 w 1136611"/>
                  <a:gd name="connsiteY3" fmla="*/ 29845 h 545999"/>
                  <a:gd name="connsiteX4" fmla="*/ 1130948 w 1136611"/>
                  <a:gd name="connsiteY4" fmla="*/ 123264 h 545999"/>
                  <a:gd name="connsiteX5" fmla="*/ 1133743 w 1136611"/>
                  <a:gd name="connsiteY5" fmla="*/ 138858 h 545999"/>
                  <a:gd name="connsiteX6" fmla="*/ 1136612 w 1136611"/>
                  <a:gd name="connsiteY6" fmla="*/ 141653 h 545999"/>
                  <a:gd name="connsiteX7" fmla="*/ 991556 w 1136611"/>
                  <a:gd name="connsiteY7" fmla="*/ 61622 h 545999"/>
                  <a:gd name="connsiteX8" fmla="*/ 827302 w 1136611"/>
                  <a:gd name="connsiteY8" fmla="*/ 69419 h 545999"/>
                  <a:gd name="connsiteX9" fmla="*/ 528585 w 1136611"/>
                  <a:gd name="connsiteY9" fmla="*/ 193217 h 545999"/>
                  <a:gd name="connsiteX10" fmla="*/ 236414 w 1136611"/>
                  <a:gd name="connsiteY10" fmla="*/ 377332 h 545999"/>
                  <a:gd name="connsiteX11" fmla="*/ 127402 w 1136611"/>
                  <a:gd name="connsiteY11" fmla="*/ 457877 h 545999"/>
                  <a:gd name="connsiteX12" fmla="*/ 32071 w 1136611"/>
                  <a:gd name="connsiteY12" fmla="*/ 545999 h 545999"/>
                  <a:gd name="connsiteX13" fmla="*/ 0 w 1136611"/>
                  <a:gd name="connsiteY13" fmla="*/ 518562 h 545999"/>
                  <a:gd name="connsiteX14" fmla="*/ 130050 w 1136611"/>
                  <a:gd name="connsiteY14" fmla="*/ 405136 h 545999"/>
                  <a:gd name="connsiteX15" fmla="*/ 130050 w 1136611"/>
                  <a:gd name="connsiteY15" fmla="*/ 405136 h 54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6611" h="545999">
                    <a:moveTo>
                      <a:pt x="130050" y="405136"/>
                    </a:moveTo>
                    <a:cubicBezTo>
                      <a:pt x="246639" y="316499"/>
                      <a:pt x="368009" y="235071"/>
                      <a:pt x="494160" y="160557"/>
                    </a:cubicBezTo>
                    <a:cubicBezTo>
                      <a:pt x="586327" y="106125"/>
                      <a:pt x="679010" y="52796"/>
                      <a:pt x="782138" y="21019"/>
                    </a:cubicBezTo>
                    <a:cubicBezTo>
                      <a:pt x="880411" y="-9287"/>
                      <a:pt x="977727" y="-7228"/>
                      <a:pt x="1074088" y="29845"/>
                    </a:cubicBezTo>
                    <a:cubicBezTo>
                      <a:pt x="1120355" y="47647"/>
                      <a:pt x="1137053" y="75157"/>
                      <a:pt x="1130948" y="123264"/>
                    </a:cubicBezTo>
                    <a:cubicBezTo>
                      <a:pt x="1130212" y="128780"/>
                      <a:pt x="1126755" y="134812"/>
                      <a:pt x="1133743" y="138858"/>
                    </a:cubicBezTo>
                    <a:cubicBezTo>
                      <a:pt x="1134699" y="139814"/>
                      <a:pt x="1135729" y="140697"/>
                      <a:pt x="1136612" y="141653"/>
                    </a:cubicBezTo>
                    <a:cubicBezTo>
                      <a:pt x="1094610" y="105169"/>
                      <a:pt x="1045621" y="75819"/>
                      <a:pt x="991556" y="61622"/>
                    </a:cubicBezTo>
                    <a:cubicBezTo>
                      <a:pt x="936682" y="47132"/>
                      <a:pt x="881514" y="56988"/>
                      <a:pt x="827302" y="69419"/>
                    </a:cubicBezTo>
                    <a:cubicBezTo>
                      <a:pt x="722335" y="93546"/>
                      <a:pt x="622003" y="140918"/>
                      <a:pt x="528585" y="193217"/>
                    </a:cubicBezTo>
                    <a:cubicBezTo>
                      <a:pt x="428032" y="249415"/>
                      <a:pt x="330494" y="310835"/>
                      <a:pt x="236414" y="377332"/>
                    </a:cubicBezTo>
                    <a:cubicBezTo>
                      <a:pt x="199562" y="403445"/>
                      <a:pt x="163151" y="430220"/>
                      <a:pt x="127402" y="457877"/>
                    </a:cubicBezTo>
                    <a:cubicBezTo>
                      <a:pt x="97905" y="480680"/>
                      <a:pt x="45532" y="509220"/>
                      <a:pt x="32071" y="545999"/>
                    </a:cubicBezTo>
                    <a:cubicBezTo>
                      <a:pt x="17654" y="541144"/>
                      <a:pt x="8900" y="529816"/>
                      <a:pt x="0" y="518562"/>
                    </a:cubicBezTo>
                    <a:cubicBezTo>
                      <a:pt x="37220" y="473766"/>
                      <a:pt x="84297" y="439929"/>
                      <a:pt x="130050" y="405136"/>
                    </a:cubicBezTo>
                    <a:lnTo>
                      <a:pt x="130050" y="405136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177">
                <a:extLst>
                  <a:ext uri="{FF2B5EF4-FFF2-40B4-BE49-F238E27FC236}">
                    <a16:creationId xmlns:a16="http://schemas.microsoft.com/office/drawing/2014/main" id="{5C39FFE6-D31A-48BF-9DF4-23790128CE96}"/>
                  </a:ext>
                </a:extLst>
              </p:cNvPr>
              <p:cNvSpPr/>
              <p:nvPr/>
            </p:nvSpPr>
            <p:spPr>
              <a:xfrm>
                <a:off x="6034869" y="4376759"/>
                <a:ext cx="699964" cy="568749"/>
              </a:xfrm>
              <a:custGeom>
                <a:avLst/>
                <a:gdLst>
                  <a:gd name="connsiteX0" fmla="*/ 659002 w 699964"/>
                  <a:gd name="connsiteY0" fmla="*/ 0 h 568749"/>
                  <a:gd name="connsiteX1" fmla="*/ 662680 w 699964"/>
                  <a:gd name="connsiteY1" fmla="*/ 3972 h 568749"/>
                  <a:gd name="connsiteX2" fmla="*/ 501221 w 699964"/>
                  <a:gd name="connsiteY2" fmla="*/ 442522 h 568749"/>
                  <a:gd name="connsiteX3" fmla="*/ 22141 w 699964"/>
                  <a:gd name="connsiteY3" fmla="*/ 506665 h 568749"/>
                  <a:gd name="connsiteX4" fmla="*/ 0 w 699964"/>
                  <a:gd name="connsiteY4" fmla="*/ 471431 h 568749"/>
                  <a:gd name="connsiteX5" fmla="*/ 659002 w 699964"/>
                  <a:gd name="connsiteY5" fmla="*/ 0 h 56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964" h="568749">
                    <a:moveTo>
                      <a:pt x="659002" y="0"/>
                    </a:moveTo>
                    <a:cubicBezTo>
                      <a:pt x="660253" y="1324"/>
                      <a:pt x="661503" y="2648"/>
                      <a:pt x="662680" y="3972"/>
                    </a:cubicBezTo>
                    <a:cubicBezTo>
                      <a:pt x="750361" y="107320"/>
                      <a:pt x="678127" y="303719"/>
                      <a:pt x="501221" y="442522"/>
                    </a:cubicBezTo>
                    <a:cubicBezTo>
                      <a:pt x="324315" y="581325"/>
                      <a:pt x="109895" y="610087"/>
                      <a:pt x="22141" y="506665"/>
                    </a:cubicBezTo>
                    <a:cubicBezTo>
                      <a:pt x="13020" y="495925"/>
                      <a:pt x="5737" y="484082"/>
                      <a:pt x="0" y="471431"/>
                    </a:cubicBezTo>
                    <a:cubicBezTo>
                      <a:pt x="273781" y="394931"/>
                      <a:pt x="506885" y="225380"/>
                      <a:pt x="6590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9" name="Freeform: Shape 178">
                <a:extLst>
                  <a:ext uri="{FF2B5EF4-FFF2-40B4-BE49-F238E27FC236}">
                    <a16:creationId xmlns:a16="http://schemas.microsoft.com/office/drawing/2014/main" id="{FD8B2C47-87E4-4411-B824-F9447C7B2D53}"/>
                  </a:ext>
                </a:extLst>
              </p:cNvPr>
              <p:cNvSpPr/>
              <p:nvPr/>
            </p:nvSpPr>
            <p:spPr>
              <a:xfrm>
                <a:off x="6266575" y="4700412"/>
                <a:ext cx="386471" cy="740357"/>
              </a:xfrm>
              <a:custGeom>
                <a:avLst/>
                <a:gdLst>
                  <a:gd name="connsiteX0" fmla="*/ 263263 w 386471"/>
                  <a:gd name="connsiteY0" fmla="*/ 123724 h 740357"/>
                  <a:gd name="connsiteX1" fmla="*/ 386472 w 386471"/>
                  <a:gd name="connsiteY1" fmla="*/ 0 h 740357"/>
                  <a:gd name="connsiteX2" fmla="*/ 373084 w 386471"/>
                  <a:gd name="connsiteY2" fmla="*/ 523362 h 740357"/>
                  <a:gd name="connsiteX3" fmla="*/ 372422 w 386471"/>
                  <a:gd name="connsiteY3" fmla="*/ 523656 h 740357"/>
                  <a:gd name="connsiteX4" fmla="*/ 314312 w 386471"/>
                  <a:gd name="connsiteY4" fmla="*/ 549990 h 740357"/>
                  <a:gd name="connsiteX5" fmla="*/ 0 w 386471"/>
                  <a:gd name="connsiteY5" fmla="*/ 740357 h 740357"/>
                  <a:gd name="connsiteX6" fmla="*/ 19566 w 386471"/>
                  <a:gd name="connsiteY6" fmla="*/ 238032 h 740357"/>
                  <a:gd name="connsiteX7" fmla="*/ 263263 w 386471"/>
                  <a:gd name="connsiteY7" fmla="*/ 123724 h 7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471" h="740357">
                    <a:moveTo>
                      <a:pt x="263263" y="123724"/>
                    </a:moveTo>
                    <a:cubicBezTo>
                      <a:pt x="299012" y="90991"/>
                      <a:pt x="364110" y="35160"/>
                      <a:pt x="386472" y="0"/>
                    </a:cubicBezTo>
                    <a:lnTo>
                      <a:pt x="373084" y="523362"/>
                    </a:lnTo>
                    <a:cubicBezTo>
                      <a:pt x="372863" y="523436"/>
                      <a:pt x="372643" y="523583"/>
                      <a:pt x="372422" y="523656"/>
                    </a:cubicBezTo>
                    <a:cubicBezTo>
                      <a:pt x="353003" y="532336"/>
                      <a:pt x="333731" y="541237"/>
                      <a:pt x="314312" y="549990"/>
                    </a:cubicBezTo>
                    <a:cubicBezTo>
                      <a:pt x="206697" y="608689"/>
                      <a:pt x="102686" y="673346"/>
                      <a:pt x="0" y="740357"/>
                    </a:cubicBezTo>
                    <a:lnTo>
                      <a:pt x="19566" y="238032"/>
                    </a:lnTo>
                    <a:cubicBezTo>
                      <a:pt x="105702" y="207065"/>
                      <a:pt x="201916" y="179995"/>
                      <a:pt x="263263" y="1237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3" name="Freeform: Shape 152">
              <a:extLst>
                <a:ext uri="{FF2B5EF4-FFF2-40B4-BE49-F238E27FC236}">
                  <a16:creationId xmlns:a16="http://schemas.microsoft.com/office/drawing/2014/main" id="{FEC6D8C1-9C4A-4339-9405-8B296EEDA566}"/>
                </a:ext>
              </a:extLst>
            </p:cNvPr>
            <p:cNvSpPr/>
            <p:nvPr/>
          </p:nvSpPr>
          <p:spPr>
            <a:xfrm>
              <a:off x="4507151" y="2718841"/>
              <a:ext cx="2490806" cy="1471298"/>
            </a:xfrm>
            <a:custGeom>
              <a:avLst/>
              <a:gdLst>
                <a:gd name="connsiteX0" fmla="*/ 1245403 w 2490806"/>
                <a:gd name="connsiteY0" fmla="*/ 943891 h 1471298"/>
                <a:gd name="connsiteX1" fmla="*/ 2250347 w 2490806"/>
                <a:gd name="connsiteY1" fmla="*/ 1471299 h 1471298"/>
                <a:gd name="connsiteX2" fmla="*/ 2490807 w 2490806"/>
                <a:gd name="connsiteY2" fmla="*/ 735649 h 1471298"/>
                <a:gd name="connsiteX3" fmla="*/ 2250347 w 2490806"/>
                <a:gd name="connsiteY3" fmla="*/ 0 h 1471298"/>
                <a:gd name="connsiteX4" fmla="*/ 1245403 w 2490806"/>
                <a:gd name="connsiteY4" fmla="*/ 527408 h 1471298"/>
                <a:gd name="connsiteX5" fmla="*/ 240460 w 2490806"/>
                <a:gd name="connsiteY5" fmla="*/ 0 h 1471298"/>
                <a:gd name="connsiteX6" fmla="*/ 0 w 2490806"/>
                <a:gd name="connsiteY6" fmla="*/ 735649 h 1471298"/>
                <a:gd name="connsiteX7" fmla="*/ 240460 w 2490806"/>
                <a:gd name="connsiteY7" fmla="*/ 1471299 h 1471298"/>
                <a:gd name="connsiteX8" fmla="*/ 1245403 w 2490806"/>
                <a:gd name="connsiteY8" fmla="*/ 943891 h 14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0806" h="1471298">
                  <a:moveTo>
                    <a:pt x="1245403" y="943891"/>
                  </a:moveTo>
                  <a:cubicBezTo>
                    <a:pt x="1662107" y="943891"/>
                    <a:pt x="2029968" y="1152647"/>
                    <a:pt x="2250347" y="1471299"/>
                  </a:cubicBezTo>
                  <a:cubicBezTo>
                    <a:pt x="2401508" y="1265190"/>
                    <a:pt x="2490807" y="1010828"/>
                    <a:pt x="2490807" y="735649"/>
                  </a:cubicBezTo>
                  <a:cubicBezTo>
                    <a:pt x="2490807" y="460471"/>
                    <a:pt x="2401508" y="206108"/>
                    <a:pt x="2250347" y="0"/>
                  </a:cubicBezTo>
                  <a:cubicBezTo>
                    <a:pt x="2029968" y="318651"/>
                    <a:pt x="1662107" y="527408"/>
                    <a:pt x="1245403" y="527408"/>
                  </a:cubicBezTo>
                  <a:cubicBezTo>
                    <a:pt x="828700" y="527408"/>
                    <a:pt x="460838" y="318651"/>
                    <a:pt x="240460" y="0"/>
                  </a:cubicBezTo>
                  <a:cubicBezTo>
                    <a:pt x="89299" y="206108"/>
                    <a:pt x="0" y="460471"/>
                    <a:pt x="0" y="735649"/>
                  </a:cubicBezTo>
                  <a:cubicBezTo>
                    <a:pt x="0" y="1010828"/>
                    <a:pt x="89299" y="1265190"/>
                    <a:pt x="240460" y="1471299"/>
                  </a:cubicBezTo>
                  <a:cubicBezTo>
                    <a:pt x="460838" y="1152647"/>
                    <a:pt x="828700" y="943891"/>
                    <a:pt x="1245403" y="943891"/>
                  </a:cubicBezTo>
                  <a:close/>
                </a:path>
              </a:pathLst>
            </a:custGeom>
            <a:solidFill>
              <a:srgbClr val="9E9E9F"/>
            </a:solidFill>
            <a:ln w="7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4" name="Group 153">
              <a:extLst>
                <a:ext uri="{FF2B5EF4-FFF2-40B4-BE49-F238E27FC236}">
                  <a16:creationId xmlns:a16="http://schemas.microsoft.com/office/drawing/2014/main" id="{5E797834-A39C-4F28-8139-BE00BB60CAA9}"/>
                </a:ext>
              </a:extLst>
            </p:cNvPr>
            <p:cNvGrpSpPr/>
            <p:nvPr/>
          </p:nvGrpSpPr>
          <p:grpSpPr>
            <a:xfrm>
              <a:off x="4509904" y="2718841"/>
              <a:ext cx="2490806" cy="2157048"/>
              <a:chOff x="4509904" y="2718841"/>
              <a:chExt cx="2490806" cy="2157048"/>
            </a:xfrm>
          </p:grpSpPr>
          <p:sp>
            <p:nvSpPr>
              <p:cNvPr id="222" name="Freeform: Shape 171">
                <a:extLst>
                  <a:ext uri="{FF2B5EF4-FFF2-40B4-BE49-F238E27FC236}">
                    <a16:creationId xmlns:a16="http://schemas.microsoft.com/office/drawing/2014/main" id="{14C97284-5424-4A29-BE4E-FC5662FCFFB4}"/>
                  </a:ext>
                </a:extLst>
              </p:cNvPr>
              <p:cNvSpPr/>
              <p:nvPr/>
            </p:nvSpPr>
            <p:spPr>
              <a:xfrm>
                <a:off x="4759821" y="3715337"/>
                <a:ext cx="1993600" cy="1160552"/>
              </a:xfrm>
              <a:custGeom>
                <a:avLst/>
                <a:gdLst>
                  <a:gd name="connsiteX0" fmla="*/ 1052046 w 2104092"/>
                  <a:gd name="connsiteY0" fmla="*/ 0 h 1224874"/>
                  <a:gd name="connsiteX1" fmla="*/ 2081158 w 2104092"/>
                  <a:gd name="connsiteY1" fmla="*/ 605771 h 1224874"/>
                  <a:gd name="connsiteX2" fmla="*/ 2104092 w 2104092"/>
                  <a:gd name="connsiteY2" fmla="*/ 652856 h 1224874"/>
                  <a:gd name="connsiteX3" fmla="*/ 2087037 w 2104092"/>
                  <a:gd name="connsiteY3" fmla="*/ 680621 h 1224874"/>
                  <a:gd name="connsiteX4" fmla="*/ 1052046 w 2104092"/>
                  <a:gd name="connsiteY4" fmla="*/ 1224874 h 1224874"/>
                  <a:gd name="connsiteX5" fmla="*/ 17055 w 2104092"/>
                  <a:gd name="connsiteY5" fmla="*/ 680621 h 1224874"/>
                  <a:gd name="connsiteX6" fmla="*/ 0 w 2104092"/>
                  <a:gd name="connsiteY6" fmla="*/ 652856 h 1224874"/>
                  <a:gd name="connsiteX7" fmla="*/ 22934 w 2104092"/>
                  <a:gd name="connsiteY7" fmla="*/ 605771 h 1224874"/>
                  <a:gd name="connsiteX8" fmla="*/ 1052046 w 2104092"/>
                  <a:gd name="connsiteY8" fmla="*/ 0 h 12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4092" h="1224874">
                    <a:moveTo>
                      <a:pt x="1052046" y="0"/>
                    </a:moveTo>
                    <a:cubicBezTo>
                      <a:pt x="1496430" y="0"/>
                      <a:pt x="1882969" y="244947"/>
                      <a:pt x="2081158" y="605771"/>
                    </a:cubicBezTo>
                    <a:lnTo>
                      <a:pt x="2104092" y="652856"/>
                    </a:lnTo>
                    <a:lnTo>
                      <a:pt x="2087037" y="680621"/>
                    </a:lnTo>
                    <a:cubicBezTo>
                      <a:pt x="1862734" y="1008984"/>
                      <a:pt x="1482882" y="1224874"/>
                      <a:pt x="1052046" y="1224874"/>
                    </a:cubicBezTo>
                    <a:cubicBezTo>
                      <a:pt x="621210" y="1224874"/>
                      <a:pt x="241358" y="1008984"/>
                      <a:pt x="17055" y="680621"/>
                    </a:cubicBezTo>
                    <a:lnTo>
                      <a:pt x="0" y="652856"/>
                    </a:lnTo>
                    <a:lnTo>
                      <a:pt x="22934" y="605771"/>
                    </a:lnTo>
                    <a:cubicBezTo>
                      <a:pt x="221124" y="244947"/>
                      <a:pt x="607662" y="0"/>
                      <a:pt x="10520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: Shape 172">
                <a:extLst>
                  <a:ext uri="{FF2B5EF4-FFF2-40B4-BE49-F238E27FC236}">
                    <a16:creationId xmlns:a16="http://schemas.microsoft.com/office/drawing/2014/main" id="{262118DC-8D2F-416C-81F3-B9A46417DF3D}"/>
                  </a:ext>
                </a:extLst>
              </p:cNvPr>
              <p:cNvSpPr/>
              <p:nvPr/>
            </p:nvSpPr>
            <p:spPr>
              <a:xfrm>
                <a:off x="4509904" y="2718841"/>
                <a:ext cx="2490806" cy="1471298"/>
              </a:xfrm>
              <a:custGeom>
                <a:avLst/>
                <a:gdLst>
                  <a:gd name="connsiteX0" fmla="*/ 1245403 w 2490806"/>
                  <a:gd name="connsiteY0" fmla="*/ 943891 h 1471298"/>
                  <a:gd name="connsiteX1" fmla="*/ 2250347 w 2490806"/>
                  <a:gd name="connsiteY1" fmla="*/ 1471299 h 1471298"/>
                  <a:gd name="connsiteX2" fmla="*/ 2490807 w 2490806"/>
                  <a:gd name="connsiteY2" fmla="*/ 735649 h 1471298"/>
                  <a:gd name="connsiteX3" fmla="*/ 2250347 w 2490806"/>
                  <a:gd name="connsiteY3" fmla="*/ 0 h 1471298"/>
                  <a:gd name="connsiteX4" fmla="*/ 1245403 w 2490806"/>
                  <a:gd name="connsiteY4" fmla="*/ 527408 h 1471298"/>
                  <a:gd name="connsiteX5" fmla="*/ 240460 w 2490806"/>
                  <a:gd name="connsiteY5" fmla="*/ 0 h 1471298"/>
                  <a:gd name="connsiteX6" fmla="*/ 0 w 2490806"/>
                  <a:gd name="connsiteY6" fmla="*/ 735649 h 1471298"/>
                  <a:gd name="connsiteX7" fmla="*/ 240460 w 2490806"/>
                  <a:gd name="connsiteY7" fmla="*/ 1471299 h 1471298"/>
                  <a:gd name="connsiteX8" fmla="*/ 1245403 w 2490806"/>
                  <a:gd name="connsiteY8" fmla="*/ 943891 h 147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0806" h="1471298">
                    <a:moveTo>
                      <a:pt x="1245403" y="943891"/>
                    </a:moveTo>
                    <a:cubicBezTo>
                      <a:pt x="1662107" y="943891"/>
                      <a:pt x="2029968" y="1152647"/>
                      <a:pt x="2250347" y="1471299"/>
                    </a:cubicBezTo>
                    <a:cubicBezTo>
                      <a:pt x="2401508" y="1265190"/>
                      <a:pt x="2490807" y="1010828"/>
                      <a:pt x="2490807" y="735649"/>
                    </a:cubicBezTo>
                    <a:cubicBezTo>
                      <a:pt x="2490807" y="460471"/>
                      <a:pt x="2401508" y="206108"/>
                      <a:pt x="2250347" y="0"/>
                    </a:cubicBezTo>
                    <a:cubicBezTo>
                      <a:pt x="2029968" y="318651"/>
                      <a:pt x="1662107" y="527408"/>
                      <a:pt x="1245403" y="527408"/>
                    </a:cubicBezTo>
                    <a:cubicBezTo>
                      <a:pt x="828700" y="527408"/>
                      <a:pt x="460838" y="318651"/>
                      <a:pt x="240460" y="0"/>
                    </a:cubicBezTo>
                    <a:cubicBezTo>
                      <a:pt x="89299" y="206108"/>
                      <a:pt x="0" y="460471"/>
                      <a:pt x="0" y="735649"/>
                    </a:cubicBezTo>
                    <a:cubicBezTo>
                      <a:pt x="0" y="1010828"/>
                      <a:pt x="89299" y="1265190"/>
                      <a:pt x="240460" y="1471299"/>
                    </a:cubicBezTo>
                    <a:cubicBezTo>
                      <a:pt x="460838" y="1152647"/>
                      <a:pt x="828700" y="943891"/>
                      <a:pt x="1245403" y="94389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05" name="Group 154">
              <a:extLst>
                <a:ext uri="{FF2B5EF4-FFF2-40B4-BE49-F238E27FC236}">
                  <a16:creationId xmlns:a16="http://schemas.microsoft.com/office/drawing/2014/main" id="{28A47EDD-28C4-4014-ACB7-9E20E5FB0E76}"/>
                </a:ext>
              </a:extLst>
            </p:cNvPr>
            <p:cNvGrpSpPr/>
            <p:nvPr/>
          </p:nvGrpSpPr>
          <p:grpSpPr>
            <a:xfrm>
              <a:off x="3338101" y="1929495"/>
              <a:ext cx="1334186" cy="1766521"/>
              <a:chOff x="3338101" y="1929495"/>
              <a:chExt cx="1334186" cy="1766521"/>
            </a:xfrm>
          </p:grpSpPr>
          <p:sp>
            <p:nvSpPr>
              <p:cNvPr id="216" name="Freeform: Shape 165">
                <a:extLst>
                  <a:ext uri="{FF2B5EF4-FFF2-40B4-BE49-F238E27FC236}">
                    <a16:creationId xmlns:a16="http://schemas.microsoft.com/office/drawing/2014/main" id="{5BB65BFD-7075-4B77-B7BE-EF517FBBB24F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7" name="Freeform: Shape 166">
                <a:extLst>
                  <a:ext uri="{FF2B5EF4-FFF2-40B4-BE49-F238E27FC236}">
                    <a16:creationId xmlns:a16="http://schemas.microsoft.com/office/drawing/2014/main" id="{1CF873F5-C409-4D34-93A6-2F33E57A9971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: Shape 167">
                <a:extLst>
                  <a:ext uri="{FF2B5EF4-FFF2-40B4-BE49-F238E27FC236}">
                    <a16:creationId xmlns:a16="http://schemas.microsoft.com/office/drawing/2014/main" id="{B7970D03-F9ED-42A9-B22A-56D502E0105F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9" name="Freeform: Shape 168">
                <a:extLst>
                  <a:ext uri="{FF2B5EF4-FFF2-40B4-BE49-F238E27FC236}">
                    <a16:creationId xmlns:a16="http://schemas.microsoft.com/office/drawing/2014/main" id="{10C73028-D893-4333-A393-D008D5FE7150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169">
                <a:extLst>
                  <a:ext uri="{FF2B5EF4-FFF2-40B4-BE49-F238E27FC236}">
                    <a16:creationId xmlns:a16="http://schemas.microsoft.com/office/drawing/2014/main" id="{D7642990-3E45-415F-BCA7-F3E9F3550F67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1" name="Freeform: Shape 170">
                <a:extLst>
                  <a:ext uri="{FF2B5EF4-FFF2-40B4-BE49-F238E27FC236}">
                    <a16:creationId xmlns:a16="http://schemas.microsoft.com/office/drawing/2014/main" id="{6B5C78AF-D6CB-4EC9-BFFB-692F3607B1A0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06" name="Group 155">
              <a:extLst>
                <a:ext uri="{FF2B5EF4-FFF2-40B4-BE49-F238E27FC236}">
                  <a16:creationId xmlns:a16="http://schemas.microsoft.com/office/drawing/2014/main" id="{1F6DBFE2-DAC3-484E-80BC-CB5398BCEB68}"/>
                </a:ext>
              </a:extLst>
            </p:cNvPr>
            <p:cNvGrpSpPr/>
            <p:nvPr/>
          </p:nvGrpSpPr>
          <p:grpSpPr>
            <a:xfrm>
              <a:off x="4536555" y="447122"/>
              <a:ext cx="2435666" cy="2694896"/>
              <a:chOff x="4536555" y="447122"/>
              <a:chExt cx="2435666" cy="2694896"/>
            </a:xfrm>
          </p:grpSpPr>
          <p:sp>
            <p:nvSpPr>
              <p:cNvPr id="208" name="Freeform: Shape 157">
                <a:extLst>
                  <a:ext uri="{FF2B5EF4-FFF2-40B4-BE49-F238E27FC236}">
                    <a16:creationId xmlns:a16="http://schemas.microsoft.com/office/drawing/2014/main" id="{5E4D82D3-9683-4890-99F4-CF646BDE1361}"/>
                  </a:ext>
                </a:extLst>
              </p:cNvPr>
              <p:cNvSpPr/>
              <p:nvPr/>
            </p:nvSpPr>
            <p:spPr>
              <a:xfrm>
                <a:off x="4679129" y="973394"/>
                <a:ext cx="2168624" cy="2168624"/>
              </a:xfrm>
              <a:custGeom>
                <a:avLst/>
                <a:gdLst>
                  <a:gd name="connsiteX0" fmla="*/ 2168625 w 2168624"/>
                  <a:gd name="connsiteY0" fmla="*/ 1084312 h 2168624"/>
                  <a:gd name="connsiteX1" fmla="*/ 1084312 w 2168624"/>
                  <a:gd name="connsiteY1" fmla="*/ 2168625 h 2168624"/>
                  <a:gd name="connsiteX2" fmla="*/ 0 w 2168624"/>
                  <a:gd name="connsiteY2" fmla="*/ 1084312 h 2168624"/>
                  <a:gd name="connsiteX3" fmla="*/ 1084312 w 2168624"/>
                  <a:gd name="connsiteY3" fmla="*/ 0 h 2168624"/>
                  <a:gd name="connsiteX4" fmla="*/ 2168625 w 2168624"/>
                  <a:gd name="connsiteY4" fmla="*/ 1084312 h 216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8624" h="2168624">
                    <a:moveTo>
                      <a:pt x="2168625" y="1084312"/>
                    </a:moveTo>
                    <a:cubicBezTo>
                      <a:pt x="2168625" y="1683161"/>
                      <a:pt x="1683161" y="2168625"/>
                      <a:pt x="1084312" y="2168625"/>
                    </a:cubicBezTo>
                    <a:cubicBezTo>
                      <a:pt x="485463" y="2168625"/>
                      <a:pt x="0" y="1683161"/>
                      <a:pt x="0" y="1084312"/>
                    </a:cubicBezTo>
                    <a:cubicBezTo>
                      <a:pt x="0" y="485463"/>
                      <a:pt x="485463" y="0"/>
                      <a:pt x="1084312" y="0"/>
                    </a:cubicBezTo>
                    <a:cubicBezTo>
                      <a:pt x="1683161" y="0"/>
                      <a:pt x="2168625" y="485463"/>
                      <a:pt x="2168625" y="10843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9" name="Freeform: Shape 158">
                <a:extLst>
                  <a:ext uri="{FF2B5EF4-FFF2-40B4-BE49-F238E27FC236}">
                    <a16:creationId xmlns:a16="http://schemas.microsoft.com/office/drawing/2014/main" id="{6D4EDDE0-67D8-44FB-8DB0-B2FDFF69E2D7}"/>
                  </a:ext>
                </a:extLst>
              </p:cNvPr>
              <p:cNvSpPr/>
              <p:nvPr/>
            </p:nvSpPr>
            <p:spPr>
              <a:xfrm>
                <a:off x="4536555" y="1340152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0" name="Freeform: Shape 159">
                <a:extLst>
                  <a:ext uri="{FF2B5EF4-FFF2-40B4-BE49-F238E27FC236}">
                    <a16:creationId xmlns:a16="http://schemas.microsoft.com/office/drawing/2014/main" id="{EEE311DE-09A2-4D17-8AD6-72A83E768379}"/>
                  </a:ext>
                </a:extLst>
              </p:cNvPr>
              <p:cNvSpPr/>
              <p:nvPr/>
            </p:nvSpPr>
            <p:spPr>
              <a:xfrm>
                <a:off x="4873836" y="1365162"/>
                <a:ext cx="1779210" cy="1385089"/>
              </a:xfrm>
              <a:custGeom>
                <a:avLst/>
                <a:gdLst>
                  <a:gd name="connsiteX0" fmla="*/ 1779211 w 1779210"/>
                  <a:gd name="connsiteY0" fmla="*/ 692545 h 1385089"/>
                  <a:gd name="connsiteX1" fmla="*/ 889605 w 1779210"/>
                  <a:gd name="connsiteY1" fmla="*/ 1385089 h 1385089"/>
                  <a:gd name="connsiteX2" fmla="*/ 0 w 1779210"/>
                  <a:gd name="connsiteY2" fmla="*/ 692545 h 1385089"/>
                  <a:gd name="connsiteX3" fmla="*/ 889605 w 1779210"/>
                  <a:gd name="connsiteY3" fmla="*/ 0 h 1385089"/>
                  <a:gd name="connsiteX4" fmla="*/ 1779211 w 1779210"/>
                  <a:gd name="connsiteY4" fmla="*/ 692545 h 13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210" h="1385089">
                    <a:moveTo>
                      <a:pt x="1779211" y="692545"/>
                    </a:moveTo>
                    <a:cubicBezTo>
                      <a:pt x="1779211" y="1075026"/>
                      <a:pt x="1380921" y="1385089"/>
                      <a:pt x="889605" y="1385089"/>
                    </a:cubicBezTo>
                    <a:cubicBezTo>
                      <a:pt x="398290" y="1385089"/>
                      <a:pt x="0" y="1075026"/>
                      <a:pt x="0" y="692545"/>
                    </a:cubicBezTo>
                    <a:cubicBezTo>
                      <a:pt x="0" y="310063"/>
                      <a:pt x="398290" y="0"/>
                      <a:pt x="889605" y="0"/>
                    </a:cubicBezTo>
                    <a:cubicBezTo>
                      <a:pt x="1380921" y="0"/>
                      <a:pt x="1779211" y="310063"/>
                      <a:pt x="1779211" y="6925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4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1" name="Freeform: Shape 160">
                <a:extLst>
                  <a:ext uri="{FF2B5EF4-FFF2-40B4-BE49-F238E27FC236}">
                    <a16:creationId xmlns:a16="http://schemas.microsoft.com/office/drawing/2014/main" id="{53E7A37C-971D-427B-B6F7-33575F7F1F67}"/>
                  </a:ext>
                </a:extLst>
              </p:cNvPr>
              <p:cNvSpPr/>
              <p:nvPr/>
            </p:nvSpPr>
            <p:spPr>
              <a:xfrm>
                <a:off x="4945702" y="1432908"/>
                <a:ext cx="1635479" cy="1249596"/>
              </a:xfrm>
              <a:custGeom>
                <a:avLst/>
                <a:gdLst>
                  <a:gd name="connsiteX0" fmla="*/ 1635479 w 1635479"/>
                  <a:gd name="connsiteY0" fmla="*/ 624798 h 1249596"/>
                  <a:gd name="connsiteX1" fmla="*/ 817739 w 1635479"/>
                  <a:gd name="connsiteY1" fmla="*/ 1249596 h 1249596"/>
                  <a:gd name="connsiteX2" fmla="*/ 0 w 1635479"/>
                  <a:gd name="connsiteY2" fmla="*/ 624798 h 1249596"/>
                  <a:gd name="connsiteX3" fmla="*/ 817739 w 1635479"/>
                  <a:gd name="connsiteY3" fmla="*/ 0 h 1249596"/>
                  <a:gd name="connsiteX4" fmla="*/ 1635479 w 1635479"/>
                  <a:gd name="connsiteY4" fmla="*/ 624798 h 124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479" h="1249596">
                    <a:moveTo>
                      <a:pt x="1635479" y="624798"/>
                    </a:moveTo>
                    <a:cubicBezTo>
                      <a:pt x="1635479" y="969865"/>
                      <a:pt x="1269365" y="1249596"/>
                      <a:pt x="817739" y="1249596"/>
                    </a:cubicBezTo>
                    <a:cubicBezTo>
                      <a:pt x="366114" y="1249596"/>
                      <a:pt x="0" y="969865"/>
                      <a:pt x="0" y="624798"/>
                    </a:cubicBezTo>
                    <a:cubicBezTo>
                      <a:pt x="0" y="279732"/>
                      <a:pt x="366114" y="0"/>
                      <a:pt x="817739" y="0"/>
                    </a:cubicBezTo>
                    <a:cubicBezTo>
                      <a:pt x="1269365" y="0"/>
                      <a:pt x="1635479" y="279732"/>
                      <a:pt x="1635479" y="6247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2" name="Freeform: Shape 161">
                <a:extLst>
                  <a:ext uri="{FF2B5EF4-FFF2-40B4-BE49-F238E27FC236}">
                    <a16:creationId xmlns:a16="http://schemas.microsoft.com/office/drawing/2014/main" id="{EC1F0DBC-5F28-46AC-8410-997C728CD297}"/>
                  </a:ext>
                </a:extLst>
              </p:cNvPr>
              <p:cNvSpPr/>
              <p:nvPr/>
            </p:nvSpPr>
            <p:spPr>
              <a:xfrm>
                <a:off x="5407644" y="185704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673" y="357343"/>
                      <a:pt x="172493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: Shape 162">
                <a:extLst>
                  <a:ext uri="{FF2B5EF4-FFF2-40B4-BE49-F238E27FC236}">
                    <a16:creationId xmlns:a16="http://schemas.microsoft.com/office/drawing/2014/main" id="{2BC754EB-646E-4C37-8B88-35369A54C650}"/>
                  </a:ext>
                </a:extLst>
              </p:cNvPr>
              <p:cNvSpPr/>
              <p:nvPr/>
            </p:nvSpPr>
            <p:spPr>
              <a:xfrm>
                <a:off x="5898567" y="185292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746" y="357269"/>
                      <a:pt x="172566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4" name="Freeform: Shape 163">
                <a:extLst>
                  <a:ext uri="{FF2B5EF4-FFF2-40B4-BE49-F238E27FC236}">
                    <a16:creationId xmlns:a16="http://schemas.microsoft.com/office/drawing/2014/main" id="{EF9B4E91-F0F3-453D-858A-6E1FEE324FC8}"/>
                  </a:ext>
                </a:extLst>
              </p:cNvPr>
              <p:cNvSpPr/>
              <p:nvPr/>
            </p:nvSpPr>
            <p:spPr>
              <a:xfrm flipH="1">
                <a:off x="6558220" y="1334421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5" name="Freeform: Shape 164">
                <a:extLst>
                  <a:ext uri="{FF2B5EF4-FFF2-40B4-BE49-F238E27FC236}">
                    <a16:creationId xmlns:a16="http://schemas.microsoft.com/office/drawing/2014/main" id="{6FDA518A-D1ED-49C9-A2D5-E46ABD8A2BC9}"/>
                  </a:ext>
                </a:extLst>
              </p:cNvPr>
              <p:cNvSpPr/>
              <p:nvPr/>
            </p:nvSpPr>
            <p:spPr>
              <a:xfrm>
                <a:off x="5339349" y="447122"/>
                <a:ext cx="828000" cy="639231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7" name="Freeform: Shape 156">
              <a:extLst>
                <a:ext uri="{FF2B5EF4-FFF2-40B4-BE49-F238E27FC236}">
                  <a16:creationId xmlns:a16="http://schemas.microsoft.com/office/drawing/2014/main" id="{4970F189-7CCC-4937-8817-A222AF2E1A4A}"/>
                </a:ext>
              </a:extLst>
            </p:cNvPr>
            <p:cNvSpPr/>
            <p:nvPr/>
          </p:nvSpPr>
          <p:spPr>
            <a:xfrm>
              <a:off x="4992931" y="-152942"/>
              <a:ext cx="1519246" cy="1046061"/>
            </a:xfrm>
            <a:custGeom>
              <a:avLst/>
              <a:gdLst>
                <a:gd name="connsiteX0" fmla="*/ 892428 w 1519246"/>
                <a:gd name="connsiteY0" fmla="*/ 393744 h 1046061"/>
                <a:gd name="connsiteX1" fmla="*/ 919876 w 1519246"/>
                <a:gd name="connsiteY1" fmla="*/ 402462 h 1046061"/>
                <a:gd name="connsiteX2" fmla="*/ 1107257 w 1519246"/>
                <a:gd name="connsiteY2" fmla="*/ 704931 h 1046061"/>
                <a:gd name="connsiteX3" fmla="*/ 1077361 w 1519246"/>
                <a:gd name="connsiteY3" fmla="*/ 832189 h 1046061"/>
                <a:gd name="connsiteX4" fmla="*/ 992104 w 1519246"/>
                <a:gd name="connsiteY4" fmla="*/ 865524 h 1046061"/>
                <a:gd name="connsiteX5" fmla="*/ 963530 w 1519246"/>
                <a:gd name="connsiteY5" fmla="*/ 782383 h 1046061"/>
                <a:gd name="connsiteX6" fmla="*/ 862134 w 1519246"/>
                <a:gd name="connsiteY6" fmla="*/ 512391 h 1046061"/>
                <a:gd name="connsiteX7" fmla="*/ 829393 w 1519246"/>
                <a:gd name="connsiteY7" fmla="*/ 427861 h 1046061"/>
                <a:gd name="connsiteX8" fmla="*/ 892428 w 1519246"/>
                <a:gd name="connsiteY8" fmla="*/ 393744 h 1046061"/>
                <a:gd name="connsiteX9" fmla="*/ 624899 w 1519246"/>
                <a:gd name="connsiteY9" fmla="*/ 378352 h 1046061"/>
                <a:gd name="connsiteX10" fmla="*/ 688576 w 1519246"/>
                <a:gd name="connsiteY10" fmla="*/ 407753 h 1046061"/>
                <a:gd name="connsiteX11" fmla="*/ 656563 w 1519246"/>
                <a:gd name="connsiteY11" fmla="*/ 497707 h 1046061"/>
                <a:gd name="connsiteX12" fmla="*/ 538763 w 1519246"/>
                <a:gd name="connsiteY12" fmla="*/ 689387 h 1046061"/>
                <a:gd name="connsiteX13" fmla="*/ 556622 w 1519246"/>
                <a:gd name="connsiteY13" fmla="*/ 762342 h 1046061"/>
                <a:gd name="connsiteX14" fmla="*/ 525998 w 1519246"/>
                <a:gd name="connsiteY14" fmla="*/ 850311 h 1046061"/>
                <a:gd name="connsiteX15" fmla="*/ 440542 w 1519246"/>
                <a:gd name="connsiteY15" fmla="*/ 812279 h 1046061"/>
                <a:gd name="connsiteX16" fmla="*/ 413357 w 1519246"/>
                <a:gd name="connsiteY16" fmla="*/ 687998 h 1046061"/>
                <a:gd name="connsiteX17" fmla="*/ 596770 w 1519246"/>
                <a:gd name="connsiteY17" fmla="*/ 388374 h 1046061"/>
                <a:gd name="connsiteX18" fmla="*/ 624899 w 1519246"/>
                <a:gd name="connsiteY18" fmla="*/ 378352 h 1046061"/>
                <a:gd name="connsiteX19" fmla="*/ 979568 w 1519246"/>
                <a:gd name="connsiteY19" fmla="*/ 206851 h 1046061"/>
                <a:gd name="connsiteX20" fmla="*/ 1005134 w 1519246"/>
                <a:gd name="connsiteY20" fmla="*/ 215214 h 1046061"/>
                <a:gd name="connsiteX21" fmla="*/ 1272019 w 1519246"/>
                <a:gd name="connsiteY21" fmla="*/ 494929 h 1046061"/>
                <a:gd name="connsiteX22" fmla="*/ 1312498 w 1519246"/>
                <a:gd name="connsiteY22" fmla="*/ 690248 h 1046061"/>
                <a:gd name="connsiteX23" fmla="*/ 1268315 w 1519246"/>
                <a:gd name="connsiteY23" fmla="*/ 911295 h 1046061"/>
                <a:gd name="connsiteX24" fmla="*/ 1181139 w 1519246"/>
                <a:gd name="connsiteY24" fmla="*/ 953097 h 1046061"/>
                <a:gd name="connsiteX25" fmla="*/ 1153425 w 1519246"/>
                <a:gd name="connsiteY25" fmla="*/ 863144 h 1046061"/>
                <a:gd name="connsiteX26" fmla="*/ 956916 w 1519246"/>
                <a:gd name="connsiteY26" fmla="*/ 331228 h 1046061"/>
                <a:gd name="connsiteX27" fmla="*/ 920802 w 1519246"/>
                <a:gd name="connsiteY27" fmla="*/ 233006 h 1046061"/>
                <a:gd name="connsiteX28" fmla="*/ 979568 w 1519246"/>
                <a:gd name="connsiteY28" fmla="*/ 206851 h 1046061"/>
                <a:gd name="connsiteX29" fmla="*/ 539356 w 1519246"/>
                <a:gd name="connsiteY29" fmla="*/ 189866 h 1046061"/>
                <a:gd name="connsiteX30" fmla="*/ 602391 w 1519246"/>
                <a:gd name="connsiteY30" fmla="*/ 219844 h 1046061"/>
                <a:gd name="connsiteX31" fmla="*/ 566740 w 1519246"/>
                <a:gd name="connsiteY31" fmla="*/ 311252 h 1046061"/>
                <a:gd name="connsiteX32" fmla="*/ 337160 w 1519246"/>
                <a:gd name="connsiteY32" fmla="*/ 622055 h 1046061"/>
                <a:gd name="connsiteX33" fmla="*/ 358590 w 1519246"/>
                <a:gd name="connsiteY33" fmla="*/ 826038 h 1046061"/>
                <a:gd name="connsiteX34" fmla="*/ 367983 w 1519246"/>
                <a:gd name="connsiteY34" fmla="*/ 850642 h 1046061"/>
                <a:gd name="connsiteX35" fmla="*/ 333456 w 1519246"/>
                <a:gd name="connsiteY35" fmla="*/ 937884 h 1046061"/>
                <a:gd name="connsiteX36" fmla="*/ 251837 w 1519246"/>
                <a:gd name="connsiteY36" fmla="*/ 895619 h 1046061"/>
                <a:gd name="connsiteX37" fmla="*/ 215128 w 1519246"/>
                <a:gd name="connsiteY37" fmla="*/ 776167 h 1046061"/>
                <a:gd name="connsiteX38" fmla="*/ 206926 w 1519246"/>
                <a:gd name="connsiteY38" fmla="*/ 683832 h 1046061"/>
                <a:gd name="connsiteX39" fmla="*/ 510387 w 1519246"/>
                <a:gd name="connsiteY39" fmla="*/ 199869 h 1046061"/>
                <a:gd name="connsiteX40" fmla="*/ 539356 w 1519246"/>
                <a:gd name="connsiteY40" fmla="*/ 189866 h 1046061"/>
                <a:gd name="connsiteX41" fmla="*/ 1061682 w 1519246"/>
                <a:gd name="connsiteY41" fmla="*/ 17922 h 1046061"/>
                <a:gd name="connsiteX42" fmla="*/ 1085696 w 1519246"/>
                <a:gd name="connsiteY42" fmla="*/ 24393 h 1046061"/>
                <a:gd name="connsiteX43" fmla="*/ 1402717 w 1519246"/>
                <a:gd name="connsiteY43" fmla="*/ 298884 h 1046061"/>
                <a:gd name="connsiteX44" fmla="*/ 1518664 w 1519246"/>
                <a:gd name="connsiteY44" fmla="*/ 706585 h 1046061"/>
                <a:gd name="connsiteX45" fmla="*/ 1459797 w 1519246"/>
                <a:gd name="connsiteY45" fmla="*/ 998140 h 1046061"/>
                <a:gd name="connsiteX46" fmla="*/ 1379699 w 1519246"/>
                <a:gd name="connsiteY46" fmla="*/ 1042058 h 1046061"/>
                <a:gd name="connsiteX47" fmla="*/ 1343453 w 1519246"/>
                <a:gd name="connsiteY47" fmla="*/ 951840 h 1046061"/>
                <a:gd name="connsiteX48" fmla="*/ 1396433 w 1519246"/>
                <a:gd name="connsiteY48" fmla="*/ 683038 h 1046061"/>
                <a:gd name="connsiteX49" fmla="*/ 1061819 w 1519246"/>
                <a:gd name="connsiteY49" fmla="*/ 154032 h 1046061"/>
                <a:gd name="connsiteX50" fmla="*/ 1024911 w 1519246"/>
                <a:gd name="connsiteY50" fmla="*/ 132337 h 1046061"/>
                <a:gd name="connsiteX51" fmla="*/ 1004870 w 1519246"/>
                <a:gd name="connsiteY51" fmla="*/ 46551 h 1046061"/>
                <a:gd name="connsiteX52" fmla="*/ 1061682 w 1519246"/>
                <a:gd name="connsiteY52" fmla="*/ 17922 h 1046061"/>
                <a:gd name="connsiteX53" fmla="*/ 460902 w 1519246"/>
                <a:gd name="connsiteY53" fmla="*/ 296 h 1046061"/>
                <a:gd name="connsiteX54" fmla="*/ 523881 w 1519246"/>
                <a:gd name="connsiteY54" fmla="*/ 48271 h 1046061"/>
                <a:gd name="connsiteX55" fmla="*/ 491802 w 1519246"/>
                <a:gd name="connsiteY55" fmla="*/ 117457 h 1046061"/>
                <a:gd name="connsiteX56" fmla="*/ 366727 w 1519246"/>
                <a:gd name="connsiteY56" fmla="*/ 190279 h 1046061"/>
                <a:gd name="connsiteX57" fmla="*/ 128019 w 1519246"/>
                <a:gd name="connsiteY57" fmla="*/ 631184 h 1046061"/>
                <a:gd name="connsiteX58" fmla="*/ 175641 w 1519246"/>
                <a:gd name="connsiteY58" fmla="*/ 926311 h 1046061"/>
                <a:gd name="connsiteX59" fmla="*/ 179279 w 1519246"/>
                <a:gd name="connsiteY59" fmla="*/ 991990 h 1046061"/>
                <a:gd name="connsiteX60" fmla="*/ 120082 w 1519246"/>
                <a:gd name="connsiteY60" fmla="*/ 1027707 h 1046061"/>
                <a:gd name="connsiteX61" fmla="*/ 63001 w 1519246"/>
                <a:gd name="connsiteY61" fmla="*/ 983987 h 1046061"/>
                <a:gd name="connsiteX62" fmla="*/ 165 w 1519246"/>
                <a:gd name="connsiteY62" fmla="*/ 682510 h 1046061"/>
                <a:gd name="connsiteX63" fmla="*/ 428239 w 1519246"/>
                <a:gd name="connsiteY63" fmla="*/ 10108 h 1046061"/>
                <a:gd name="connsiteX64" fmla="*/ 460902 w 1519246"/>
                <a:gd name="connsiteY64" fmla="*/ 296 h 10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19246" h="1046061">
                  <a:moveTo>
                    <a:pt x="892428" y="393744"/>
                  </a:moveTo>
                  <a:cubicBezTo>
                    <a:pt x="901336" y="394839"/>
                    <a:pt x="910583" y="397700"/>
                    <a:pt x="919876" y="402462"/>
                  </a:cubicBezTo>
                  <a:cubicBezTo>
                    <a:pt x="1043099" y="465496"/>
                    <a:pt x="1100378" y="569802"/>
                    <a:pt x="1107257" y="704931"/>
                  </a:cubicBezTo>
                  <a:cubicBezTo>
                    <a:pt x="1103289" y="749047"/>
                    <a:pt x="1098858" y="792635"/>
                    <a:pt x="1077361" y="832189"/>
                  </a:cubicBezTo>
                  <a:cubicBezTo>
                    <a:pt x="1057585" y="868567"/>
                    <a:pt x="1025770" y="880869"/>
                    <a:pt x="992104" y="865524"/>
                  </a:cubicBezTo>
                  <a:cubicBezTo>
                    <a:pt x="961017" y="851304"/>
                    <a:pt x="945870" y="817637"/>
                    <a:pt x="963530" y="782383"/>
                  </a:cubicBezTo>
                  <a:cubicBezTo>
                    <a:pt x="1011153" y="687271"/>
                    <a:pt x="959826" y="555846"/>
                    <a:pt x="862134" y="512391"/>
                  </a:cubicBezTo>
                  <a:cubicBezTo>
                    <a:pt x="824764" y="495789"/>
                    <a:pt x="813519" y="459014"/>
                    <a:pt x="829393" y="427861"/>
                  </a:cubicBezTo>
                  <a:cubicBezTo>
                    <a:pt x="842043" y="403057"/>
                    <a:pt x="865706" y="390457"/>
                    <a:pt x="892428" y="393744"/>
                  </a:cubicBezTo>
                  <a:close/>
                  <a:moveTo>
                    <a:pt x="624899" y="378352"/>
                  </a:moveTo>
                  <a:cubicBezTo>
                    <a:pt x="651966" y="373587"/>
                    <a:pt x="675182" y="384289"/>
                    <a:pt x="688576" y="407753"/>
                  </a:cubicBezTo>
                  <a:cubicBezTo>
                    <a:pt x="708221" y="442346"/>
                    <a:pt x="698629" y="474689"/>
                    <a:pt x="656563" y="497707"/>
                  </a:cubicBezTo>
                  <a:cubicBezTo>
                    <a:pt x="580036" y="539575"/>
                    <a:pt x="540814" y="602807"/>
                    <a:pt x="538763" y="689387"/>
                  </a:cubicBezTo>
                  <a:cubicBezTo>
                    <a:pt x="538168" y="715182"/>
                    <a:pt x="547362" y="738663"/>
                    <a:pt x="556622" y="762342"/>
                  </a:cubicBezTo>
                  <a:cubicBezTo>
                    <a:pt x="573025" y="804210"/>
                    <a:pt x="562178" y="834106"/>
                    <a:pt x="525998" y="850311"/>
                  </a:cubicBezTo>
                  <a:cubicBezTo>
                    <a:pt x="491339" y="865855"/>
                    <a:pt x="459525" y="852163"/>
                    <a:pt x="440542" y="812279"/>
                  </a:cubicBezTo>
                  <a:cubicBezTo>
                    <a:pt x="421757" y="772925"/>
                    <a:pt x="416730" y="730395"/>
                    <a:pt x="413357" y="687998"/>
                  </a:cubicBezTo>
                  <a:cubicBezTo>
                    <a:pt x="420302" y="554589"/>
                    <a:pt x="476920" y="451936"/>
                    <a:pt x="596770" y="388374"/>
                  </a:cubicBezTo>
                  <a:cubicBezTo>
                    <a:pt x="606427" y="383248"/>
                    <a:pt x="615877" y="379941"/>
                    <a:pt x="624899" y="378352"/>
                  </a:cubicBezTo>
                  <a:close/>
                  <a:moveTo>
                    <a:pt x="979568" y="206851"/>
                  </a:moveTo>
                  <a:cubicBezTo>
                    <a:pt x="987585" y="208186"/>
                    <a:pt x="996105" y="210964"/>
                    <a:pt x="1005134" y="215214"/>
                  </a:cubicBezTo>
                  <a:cubicBezTo>
                    <a:pt x="1130275" y="273948"/>
                    <a:pt x="1217782" y="368730"/>
                    <a:pt x="1272019" y="494929"/>
                  </a:cubicBezTo>
                  <a:cubicBezTo>
                    <a:pt x="1301121" y="562659"/>
                    <a:pt x="1310447" y="634159"/>
                    <a:pt x="1312498" y="690248"/>
                  </a:cubicBezTo>
                  <a:cubicBezTo>
                    <a:pt x="1313357" y="778481"/>
                    <a:pt x="1295036" y="845947"/>
                    <a:pt x="1268315" y="911295"/>
                  </a:cubicBezTo>
                  <a:cubicBezTo>
                    <a:pt x="1251316" y="952767"/>
                    <a:pt x="1217385" y="967979"/>
                    <a:pt x="1181139" y="953097"/>
                  </a:cubicBezTo>
                  <a:cubicBezTo>
                    <a:pt x="1148729" y="939737"/>
                    <a:pt x="1135897" y="902829"/>
                    <a:pt x="1153425" y="863144"/>
                  </a:cubicBezTo>
                  <a:cubicBezTo>
                    <a:pt x="1240402" y="665841"/>
                    <a:pt x="1155873" y="429449"/>
                    <a:pt x="956916" y="331228"/>
                  </a:cubicBezTo>
                  <a:cubicBezTo>
                    <a:pt x="907904" y="307019"/>
                    <a:pt x="895338" y="268591"/>
                    <a:pt x="920802" y="233006"/>
                  </a:cubicBezTo>
                  <a:cubicBezTo>
                    <a:pt x="935982" y="211824"/>
                    <a:pt x="955515" y="202845"/>
                    <a:pt x="979568" y="206851"/>
                  </a:cubicBezTo>
                  <a:close/>
                  <a:moveTo>
                    <a:pt x="539356" y="189866"/>
                  </a:moveTo>
                  <a:cubicBezTo>
                    <a:pt x="566860" y="185107"/>
                    <a:pt x="589444" y="195834"/>
                    <a:pt x="602391" y="219844"/>
                  </a:cubicBezTo>
                  <a:cubicBezTo>
                    <a:pt x="621705" y="255627"/>
                    <a:pt x="609468" y="288963"/>
                    <a:pt x="566740" y="311252"/>
                  </a:cubicBezTo>
                  <a:cubicBezTo>
                    <a:pt x="439483" y="377726"/>
                    <a:pt x="358723" y="479254"/>
                    <a:pt x="337160" y="622055"/>
                  </a:cubicBezTo>
                  <a:cubicBezTo>
                    <a:pt x="326776" y="690777"/>
                    <a:pt x="329885" y="760292"/>
                    <a:pt x="358590" y="826038"/>
                  </a:cubicBezTo>
                  <a:cubicBezTo>
                    <a:pt x="362096" y="834107"/>
                    <a:pt x="365205" y="842309"/>
                    <a:pt x="367983" y="850642"/>
                  </a:cubicBezTo>
                  <a:cubicBezTo>
                    <a:pt x="381806" y="891717"/>
                    <a:pt x="368777" y="924457"/>
                    <a:pt x="333456" y="937884"/>
                  </a:cubicBezTo>
                  <a:cubicBezTo>
                    <a:pt x="301443" y="950054"/>
                    <a:pt x="267579" y="933585"/>
                    <a:pt x="251837" y="895619"/>
                  </a:cubicBezTo>
                  <a:cubicBezTo>
                    <a:pt x="235830" y="857058"/>
                    <a:pt x="222932" y="817241"/>
                    <a:pt x="215128" y="776167"/>
                  </a:cubicBezTo>
                  <a:cubicBezTo>
                    <a:pt x="209439" y="746006"/>
                    <a:pt x="205339" y="715448"/>
                    <a:pt x="206926" y="683832"/>
                  </a:cubicBezTo>
                  <a:cubicBezTo>
                    <a:pt x="216583" y="465629"/>
                    <a:pt x="311960" y="300472"/>
                    <a:pt x="510387" y="199869"/>
                  </a:cubicBezTo>
                  <a:cubicBezTo>
                    <a:pt x="520474" y="194759"/>
                    <a:pt x="530188" y="191452"/>
                    <a:pt x="539356" y="189866"/>
                  </a:cubicBezTo>
                  <a:close/>
                  <a:moveTo>
                    <a:pt x="1061682" y="17922"/>
                  </a:moveTo>
                  <a:cubicBezTo>
                    <a:pt x="1069532" y="18647"/>
                    <a:pt x="1077626" y="20772"/>
                    <a:pt x="1085696" y="24393"/>
                  </a:cubicBezTo>
                  <a:cubicBezTo>
                    <a:pt x="1218774" y="84253"/>
                    <a:pt x="1324272" y="176323"/>
                    <a:pt x="1402717" y="298884"/>
                  </a:cubicBezTo>
                  <a:cubicBezTo>
                    <a:pt x="1471703" y="406630"/>
                    <a:pt x="1524220" y="541957"/>
                    <a:pt x="1518664" y="706585"/>
                  </a:cubicBezTo>
                  <a:cubicBezTo>
                    <a:pt x="1523029" y="804607"/>
                    <a:pt x="1502790" y="903689"/>
                    <a:pt x="1459797" y="998140"/>
                  </a:cubicBezTo>
                  <a:cubicBezTo>
                    <a:pt x="1441344" y="1038619"/>
                    <a:pt x="1411580" y="1054163"/>
                    <a:pt x="1379699" y="1042058"/>
                  </a:cubicBezTo>
                  <a:cubicBezTo>
                    <a:pt x="1340146" y="1027110"/>
                    <a:pt x="1325396" y="994502"/>
                    <a:pt x="1343453" y="951840"/>
                  </a:cubicBezTo>
                  <a:cubicBezTo>
                    <a:pt x="1379964" y="865657"/>
                    <a:pt x="1403774" y="775968"/>
                    <a:pt x="1396433" y="683038"/>
                  </a:cubicBezTo>
                  <a:cubicBezTo>
                    <a:pt x="1377913" y="449424"/>
                    <a:pt x="1282337" y="261646"/>
                    <a:pt x="1061819" y="154032"/>
                  </a:cubicBezTo>
                  <a:cubicBezTo>
                    <a:pt x="1049053" y="147815"/>
                    <a:pt x="1036553" y="140473"/>
                    <a:pt x="1024911" y="132337"/>
                  </a:cubicBezTo>
                  <a:cubicBezTo>
                    <a:pt x="992435" y="109717"/>
                    <a:pt x="985689" y="79490"/>
                    <a:pt x="1004870" y="46551"/>
                  </a:cubicBezTo>
                  <a:cubicBezTo>
                    <a:pt x="1016776" y="26163"/>
                    <a:pt x="1038131" y="15745"/>
                    <a:pt x="1061682" y="17922"/>
                  </a:cubicBezTo>
                  <a:close/>
                  <a:moveTo>
                    <a:pt x="460902" y="296"/>
                  </a:moveTo>
                  <a:cubicBezTo>
                    <a:pt x="491699" y="-2538"/>
                    <a:pt x="515845" y="15035"/>
                    <a:pt x="523881" y="48271"/>
                  </a:cubicBezTo>
                  <a:cubicBezTo>
                    <a:pt x="531488" y="79689"/>
                    <a:pt x="517134" y="100987"/>
                    <a:pt x="491802" y="117457"/>
                  </a:cubicBezTo>
                  <a:cubicBezTo>
                    <a:pt x="451323" y="143781"/>
                    <a:pt x="406148" y="161177"/>
                    <a:pt x="366727" y="190279"/>
                  </a:cubicBezTo>
                  <a:cubicBezTo>
                    <a:pt x="217575" y="300473"/>
                    <a:pt x="148655" y="452666"/>
                    <a:pt x="128019" y="631184"/>
                  </a:cubicBezTo>
                  <a:cubicBezTo>
                    <a:pt x="116179" y="733837"/>
                    <a:pt x="135096" y="831793"/>
                    <a:pt x="175641" y="926311"/>
                  </a:cubicBezTo>
                  <a:cubicBezTo>
                    <a:pt x="184637" y="947344"/>
                    <a:pt x="194492" y="969369"/>
                    <a:pt x="179279" y="991990"/>
                  </a:cubicBezTo>
                  <a:cubicBezTo>
                    <a:pt x="165125" y="1012957"/>
                    <a:pt x="147134" y="1029029"/>
                    <a:pt x="120082" y="1027707"/>
                  </a:cubicBezTo>
                  <a:cubicBezTo>
                    <a:pt x="91640" y="1026252"/>
                    <a:pt x="74047" y="1008393"/>
                    <a:pt x="63001" y="983987"/>
                  </a:cubicBezTo>
                  <a:cubicBezTo>
                    <a:pt x="19876" y="888543"/>
                    <a:pt x="-2149" y="788801"/>
                    <a:pt x="165" y="682510"/>
                  </a:cubicBezTo>
                  <a:cubicBezTo>
                    <a:pt x="13658" y="376933"/>
                    <a:pt x="149449" y="148213"/>
                    <a:pt x="428239" y="10108"/>
                  </a:cubicBezTo>
                  <a:cubicBezTo>
                    <a:pt x="439632" y="4452"/>
                    <a:pt x="450636" y="1240"/>
                    <a:pt x="460902" y="2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2" name="Graphic 26">
            <a:extLst>
              <a:ext uri="{FF2B5EF4-FFF2-40B4-BE49-F238E27FC236}">
                <a16:creationId xmlns:a16="http://schemas.microsoft.com/office/drawing/2014/main" id="{09B25D29-1F4F-453D-AA16-81A9D255427A}"/>
              </a:ext>
            </a:extLst>
          </p:cNvPr>
          <p:cNvGrpSpPr/>
          <p:nvPr/>
        </p:nvGrpSpPr>
        <p:grpSpPr>
          <a:xfrm>
            <a:off x="81554" y="926473"/>
            <a:ext cx="3808083" cy="5916478"/>
            <a:chOff x="3888957" y="1818338"/>
            <a:chExt cx="3243730" cy="5039662"/>
          </a:xfrm>
        </p:grpSpPr>
        <p:sp>
          <p:nvSpPr>
            <p:cNvPr id="243" name="Freeform: Shape 15">
              <a:extLst>
                <a:ext uri="{FF2B5EF4-FFF2-40B4-BE49-F238E27FC236}">
                  <a16:creationId xmlns:a16="http://schemas.microsoft.com/office/drawing/2014/main" id="{3DB59F9E-4CF5-44CB-88F6-42783C44AD43}"/>
                </a:ext>
              </a:extLst>
            </p:cNvPr>
            <p:cNvSpPr/>
            <p:nvPr/>
          </p:nvSpPr>
          <p:spPr>
            <a:xfrm>
              <a:off x="3888950" y="3053331"/>
              <a:ext cx="2713693" cy="3805687"/>
            </a:xfrm>
            <a:custGeom>
              <a:avLst/>
              <a:gdLst>
                <a:gd name="connsiteX0" fmla="*/ 2713136 w 2713693"/>
                <a:gd name="connsiteY0" fmla="*/ 1790517 h 3805687"/>
                <a:gd name="connsiteX1" fmla="*/ 2700316 w 2713693"/>
                <a:gd name="connsiteY1" fmla="*/ 1718569 h 3805687"/>
                <a:gd name="connsiteX2" fmla="*/ 2682798 w 2713693"/>
                <a:gd name="connsiteY2" fmla="*/ 1633138 h 3805687"/>
                <a:gd name="connsiteX3" fmla="*/ 2634225 w 2713693"/>
                <a:gd name="connsiteY3" fmla="*/ 1400938 h 3805687"/>
                <a:gd name="connsiteX4" fmla="*/ 2601512 w 2713693"/>
                <a:gd name="connsiteY4" fmla="*/ 1382813 h 3805687"/>
                <a:gd name="connsiteX5" fmla="*/ 2505416 w 2713693"/>
                <a:gd name="connsiteY5" fmla="*/ 1400606 h 3805687"/>
                <a:gd name="connsiteX6" fmla="*/ 2349915 w 2713693"/>
                <a:gd name="connsiteY6" fmla="*/ 1433541 h 3805687"/>
                <a:gd name="connsiteX7" fmla="*/ 2324828 w 2713693"/>
                <a:gd name="connsiteY7" fmla="*/ 1444703 h 3805687"/>
                <a:gd name="connsiteX8" fmla="*/ 2262053 w 2713693"/>
                <a:gd name="connsiteY8" fmla="*/ 1459071 h 3805687"/>
                <a:gd name="connsiteX9" fmla="*/ 2142692 w 2713693"/>
                <a:gd name="connsiteY9" fmla="*/ 1484379 h 3805687"/>
                <a:gd name="connsiteX10" fmla="*/ 2115505 w 2713693"/>
                <a:gd name="connsiteY10" fmla="*/ 1469736 h 3805687"/>
                <a:gd name="connsiteX11" fmla="*/ 2042175 w 2713693"/>
                <a:gd name="connsiteY11" fmla="*/ 1249085 h 3805687"/>
                <a:gd name="connsiteX12" fmla="*/ 1975477 w 2713693"/>
                <a:gd name="connsiteY12" fmla="*/ 1052085 h 3805687"/>
                <a:gd name="connsiteX13" fmla="*/ 1901043 w 2713693"/>
                <a:gd name="connsiteY13" fmla="*/ 828284 h 3805687"/>
                <a:gd name="connsiteX14" fmla="*/ 1826885 w 2713693"/>
                <a:gd name="connsiteY14" fmla="*/ 607909 h 3805687"/>
                <a:gd name="connsiteX15" fmla="*/ 1792900 w 2713693"/>
                <a:gd name="connsiteY15" fmla="*/ 542482 h 3805687"/>
                <a:gd name="connsiteX16" fmla="*/ 1602697 w 2713693"/>
                <a:gd name="connsiteY16" fmla="*/ 414059 h 3805687"/>
                <a:gd name="connsiteX17" fmla="*/ 1591756 w 2713693"/>
                <a:gd name="connsiteY17" fmla="*/ 414280 h 3805687"/>
                <a:gd name="connsiteX18" fmla="*/ 1591756 w 2713693"/>
                <a:gd name="connsiteY18" fmla="*/ 414280 h 3805687"/>
                <a:gd name="connsiteX19" fmla="*/ 1580869 w 2713693"/>
                <a:gd name="connsiteY19" fmla="*/ 360292 h 3805687"/>
                <a:gd name="connsiteX20" fmla="*/ 1566999 w 2713693"/>
                <a:gd name="connsiteY20" fmla="*/ 309453 h 3805687"/>
                <a:gd name="connsiteX21" fmla="*/ 1478474 w 2713693"/>
                <a:gd name="connsiteY21" fmla="*/ 331004 h 3805687"/>
                <a:gd name="connsiteX22" fmla="*/ 1466040 w 2713693"/>
                <a:gd name="connsiteY22" fmla="*/ 325589 h 3805687"/>
                <a:gd name="connsiteX23" fmla="*/ 1356737 w 2713693"/>
                <a:gd name="connsiteY23" fmla="*/ 248502 h 3805687"/>
                <a:gd name="connsiteX24" fmla="*/ 1100775 w 2713693"/>
                <a:gd name="connsiteY24" fmla="*/ 71064 h 3805687"/>
                <a:gd name="connsiteX25" fmla="*/ 1055739 w 2713693"/>
                <a:gd name="connsiteY25" fmla="*/ 0 h 3805687"/>
                <a:gd name="connsiteX26" fmla="*/ 1026893 w 2713693"/>
                <a:gd name="connsiteY26" fmla="*/ 28459 h 3805687"/>
                <a:gd name="connsiteX27" fmla="*/ 1026893 w 2713693"/>
                <a:gd name="connsiteY27" fmla="*/ 28459 h 3805687"/>
                <a:gd name="connsiteX28" fmla="*/ 1001916 w 2713693"/>
                <a:gd name="connsiteY28" fmla="*/ 25751 h 3805687"/>
                <a:gd name="connsiteX29" fmla="*/ 866144 w 2713693"/>
                <a:gd name="connsiteY29" fmla="*/ 190313 h 3805687"/>
                <a:gd name="connsiteX30" fmla="*/ 827683 w 2713693"/>
                <a:gd name="connsiteY30" fmla="*/ 210815 h 3805687"/>
                <a:gd name="connsiteX31" fmla="*/ 682240 w 2713693"/>
                <a:gd name="connsiteY31" fmla="*/ 237118 h 3805687"/>
                <a:gd name="connsiteX32" fmla="*/ 483693 w 2713693"/>
                <a:gd name="connsiteY32" fmla="*/ 320947 h 3805687"/>
                <a:gd name="connsiteX33" fmla="*/ 249724 w 2713693"/>
                <a:gd name="connsiteY33" fmla="*/ 647365 h 3805687"/>
                <a:gd name="connsiteX34" fmla="*/ 205020 w 2713693"/>
                <a:gd name="connsiteY34" fmla="*/ 786231 h 3805687"/>
                <a:gd name="connsiteX35" fmla="*/ 172859 w 2713693"/>
                <a:gd name="connsiteY35" fmla="*/ 912057 h 3805687"/>
                <a:gd name="connsiteX36" fmla="*/ 149208 w 2713693"/>
                <a:gd name="connsiteY36" fmla="*/ 1029926 h 3805687"/>
                <a:gd name="connsiteX37" fmla="*/ 123291 w 2713693"/>
                <a:gd name="connsiteY37" fmla="*/ 1164924 h 3805687"/>
                <a:gd name="connsiteX38" fmla="*/ 99861 w 2713693"/>
                <a:gd name="connsiteY38" fmla="*/ 1316446 h 3805687"/>
                <a:gd name="connsiteX39" fmla="*/ 74994 w 2713693"/>
                <a:gd name="connsiteY39" fmla="*/ 1481616 h 3805687"/>
                <a:gd name="connsiteX40" fmla="*/ 45817 w 2713693"/>
                <a:gd name="connsiteY40" fmla="*/ 1720669 h 3805687"/>
                <a:gd name="connsiteX41" fmla="*/ 40015 w 2713693"/>
                <a:gd name="connsiteY41" fmla="*/ 1772723 h 3805687"/>
                <a:gd name="connsiteX42" fmla="*/ 25537 w 2713693"/>
                <a:gd name="connsiteY42" fmla="*/ 1901091 h 3805687"/>
                <a:gd name="connsiteX43" fmla="*/ 15369 w 2713693"/>
                <a:gd name="connsiteY43" fmla="*/ 2010560 h 3805687"/>
                <a:gd name="connsiteX44" fmla="*/ 339 w 2713693"/>
                <a:gd name="connsiteY44" fmla="*/ 2151140 h 3805687"/>
                <a:gd name="connsiteX45" fmla="*/ 5864 w 2713693"/>
                <a:gd name="connsiteY45" fmla="*/ 2172249 h 3805687"/>
                <a:gd name="connsiteX46" fmla="*/ 184187 w 2713693"/>
                <a:gd name="connsiteY46" fmla="*/ 2398758 h 3805687"/>
                <a:gd name="connsiteX47" fmla="*/ 373948 w 2713693"/>
                <a:gd name="connsiteY47" fmla="*/ 2640794 h 3805687"/>
                <a:gd name="connsiteX48" fmla="*/ 381242 w 2713693"/>
                <a:gd name="connsiteY48" fmla="*/ 2659306 h 3805687"/>
                <a:gd name="connsiteX49" fmla="*/ 345047 w 2713693"/>
                <a:gd name="connsiteY49" fmla="*/ 2791321 h 3805687"/>
                <a:gd name="connsiteX50" fmla="*/ 298740 w 2713693"/>
                <a:gd name="connsiteY50" fmla="*/ 2962459 h 3805687"/>
                <a:gd name="connsiteX51" fmla="*/ 268513 w 2713693"/>
                <a:gd name="connsiteY51" fmla="*/ 3080438 h 3805687"/>
                <a:gd name="connsiteX52" fmla="*/ 214966 w 2713693"/>
                <a:gd name="connsiteY52" fmla="*/ 3278488 h 3805687"/>
                <a:gd name="connsiteX53" fmla="*/ 166338 w 2713693"/>
                <a:gd name="connsiteY53" fmla="*/ 3459629 h 3805687"/>
                <a:gd name="connsiteX54" fmla="*/ 173301 w 2713693"/>
                <a:gd name="connsiteY54" fmla="*/ 3485656 h 3805687"/>
                <a:gd name="connsiteX55" fmla="*/ 217729 w 2713693"/>
                <a:gd name="connsiteY55" fmla="*/ 3499526 h 3805687"/>
                <a:gd name="connsiteX56" fmla="*/ 424621 w 2713693"/>
                <a:gd name="connsiteY56" fmla="*/ 3558653 h 3805687"/>
                <a:gd name="connsiteX57" fmla="*/ 665441 w 2713693"/>
                <a:gd name="connsiteY57" fmla="*/ 3627507 h 3805687"/>
                <a:gd name="connsiteX58" fmla="*/ 683953 w 2713693"/>
                <a:gd name="connsiteY58" fmla="*/ 3647234 h 3805687"/>
                <a:gd name="connsiteX59" fmla="*/ 699371 w 2713693"/>
                <a:gd name="connsiteY59" fmla="*/ 3805221 h 3805687"/>
                <a:gd name="connsiteX60" fmla="*/ 722138 w 2713693"/>
                <a:gd name="connsiteY60" fmla="*/ 3805663 h 3805687"/>
                <a:gd name="connsiteX61" fmla="*/ 2173638 w 2713693"/>
                <a:gd name="connsiteY61" fmla="*/ 3805663 h 3805687"/>
                <a:gd name="connsiteX62" fmla="*/ 2327922 w 2713693"/>
                <a:gd name="connsiteY62" fmla="*/ 3805442 h 3805687"/>
                <a:gd name="connsiteX63" fmla="*/ 2331459 w 2713693"/>
                <a:gd name="connsiteY63" fmla="*/ 3777481 h 3805687"/>
                <a:gd name="connsiteX64" fmla="*/ 2351628 w 2713693"/>
                <a:gd name="connsiteY64" fmla="*/ 3755322 h 3805687"/>
                <a:gd name="connsiteX65" fmla="*/ 2435678 w 2713693"/>
                <a:gd name="connsiteY65" fmla="*/ 3755101 h 3805687"/>
                <a:gd name="connsiteX66" fmla="*/ 2464247 w 2713693"/>
                <a:gd name="connsiteY66" fmla="*/ 3724321 h 3805687"/>
                <a:gd name="connsiteX67" fmla="*/ 2446012 w 2713693"/>
                <a:gd name="connsiteY67" fmla="*/ 3575010 h 3805687"/>
                <a:gd name="connsiteX68" fmla="*/ 2430263 w 2713693"/>
                <a:gd name="connsiteY68" fmla="*/ 3460899 h 3805687"/>
                <a:gd name="connsiteX69" fmla="*/ 2417111 w 2713693"/>
                <a:gd name="connsiteY69" fmla="*/ 3353420 h 3805687"/>
                <a:gd name="connsiteX70" fmla="*/ 2394897 w 2713693"/>
                <a:gd name="connsiteY70" fmla="*/ 3178358 h 3805687"/>
                <a:gd name="connsiteX71" fmla="*/ 2378374 w 2713693"/>
                <a:gd name="connsiteY71" fmla="*/ 3050266 h 3805687"/>
                <a:gd name="connsiteX72" fmla="*/ 2362128 w 2713693"/>
                <a:gd name="connsiteY72" fmla="*/ 2925546 h 3805687"/>
                <a:gd name="connsiteX73" fmla="*/ 2351518 w 2713693"/>
                <a:gd name="connsiteY73" fmla="*/ 2839065 h 3805687"/>
                <a:gd name="connsiteX74" fmla="*/ 2334664 w 2713693"/>
                <a:gd name="connsiteY74" fmla="*/ 2711581 h 3805687"/>
                <a:gd name="connsiteX75" fmla="*/ 2323115 w 2713693"/>
                <a:gd name="connsiteY75" fmla="*/ 2630792 h 3805687"/>
                <a:gd name="connsiteX76" fmla="*/ 2309963 w 2713693"/>
                <a:gd name="connsiteY76" fmla="*/ 2521489 h 3805687"/>
                <a:gd name="connsiteX77" fmla="*/ 2293551 w 2713693"/>
                <a:gd name="connsiteY77" fmla="*/ 2394945 h 3805687"/>
                <a:gd name="connsiteX78" fmla="*/ 2274763 w 2713693"/>
                <a:gd name="connsiteY78" fmla="*/ 2254807 h 3805687"/>
                <a:gd name="connsiteX79" fmla="*/ 2249067 w 2713693"/>
                <a:gd name="connsiteY79" fmla="*/ 2055486 h 3805687"/>
                <a:gd name="connsiteX80" fmla="*/ 2240004 w 2713693"/>
                <a:gd name="connsiteY80" fmla="*/ 1984422 h 3805687"/>
                <a:gd name="connsiteX81" fmla="*/ 2259235 w 2713693"/>
                <a:gd name="connsiteY81" fmla="*/ 1956295 h 3805687"/>
                <a:gd name="connsiteX82" fmla="*/ 2303829 w 2713693"/>
                <a:gd name="connsiteY82" fmla="*/ 1940823 h 3805687"/>
                <a:gd name="connsiteX83" fmla="*/ 2323115 w 2713693"/>
                <a:gd name="connsiteY83" fmla="*/ 1933307 h 3805687"/>
                <a:gd name="connsiteX84" fmla="*/ 2365664 w 2713693"/>
                <a:gd name="connsiteY84" fmla="*/ 1923360 h 3805687"/>
                <a:gd name="connsiteX85" fmla="*/ 2597036 w 2713693"/>
                <a:gd name="connsiteY85" fmla="*/ 1849313 h 3805687"/>
                <a:gd name="connsiteX86" fmla="*/ 2694734 w 2713693"/>
                <a:gd name="connsiteY86" fmla="*/ 1817815 h 3805687"/>
                <a:gd name="connsiteX87" fmla="*/ 2713136 w 2713693"/>
                <a:gd name="connsiteY87" fmla="*/ 1790517 h 3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13693" h="3805687">
                  <a:moveTo>
                    <a:pt x="2713136" y="1790517"/>
                  </a:moveTo>
                  <a:cubicBezTo>
                    <a:pt x="2710649" y="1766258"/>
                    <a:pt x="2704018" y="1742662"/>
                    <a:pt x="2700316" y="1718569"/>
                  </a:cubicBezTo>
                  <a:cubicBezTo>
                    <a:pt x="2692414" y="1690497"/>
                    <a:pt x="2689153" y="1661486"/>
                    <a:pt x="2682798" y="1633138"/>
                  </a:cubicBezTo>
                  <a:cubicBezTo>
                    <a:pt x="2665392" y="1555996"/>
                    <a:pt x="2651356" y="1478135"/>
                    <a:pt x="2634225" y="1400938"/>
                  </a:cubicBezTo>
                  <a:cubicBezTo>
                    <a:pt x="2625826" y="1378502"/>
                    <a:pt x="2625163" y="1378171"/>
                    <a:pt x="2601512" y="1382813"/>
                  </a:cubicBezTo>
                  <a:cubicBezTo>
                    <a:pt x="2569572" y="1389167"/>
                    <a:pt x="2537134" y="1392815"/>
                    <a:pt x="2505416" y="1400606"/>
                  </a:cubicBezTo>
                  <a:cubicBezTo>
                    <a:pt x="2453914" y="1413205"/>
                    <a:pt x="2401859" y="1423041"/>
                    <a:pt x="2349915" y="1433541"/>
                  </a:cubicBezTo>
                  <a:cubicBezTo>
                    <a:pt x="2340521" y="1435420"/>
                    <a:pt x="2331901" y="1437961"/>
                    <a:pt x="2324828" y="1444703"/>
                  </a:cubicBezTo>
                  <a:cubicBezTo>
                    <a:pt x="2303884" y="1449511"/>
                    <a:pt x="2283051" y="1454650"/>
                    <a:pt x="2262053" y="1459071"/>
                  </a:cubicBezTo>
                  <a:cubicBezTo>
                    <a:pt x="2222266" y="1467470"/>
                    <a:pt x="2181871" y="1473770"/>
                    <a:pt x="2142692" y="1484379"/>
                  </a:cubicBezTo>
                  <a:cubicBezTo>
                    <a:pt x="2125341" y="1489076"/>
                    <a:pt x="2120147" y="1483937"/>
                    <a:pt x="2115505" y="1469736"/>
                  </a:cubicBezTo>
                  <a:cubicBezTo>
                    <a:pt x="2091301" y="1396130"/>
                    <a:pt x="2066821" y="1322580"/>
                    <a:pt x="2042175" y="1249085"/>
                  </a:cubicBezTo>
                  <a:cubicBezTo>
                    <a:pt x="2020127" y="1183381"/>
                    <a:pt x="1997526" y="1117788"/>
                    <a:pt x="1975477" y="1052085"/>
                  </a:cubicBezTo>
                  <a:cubicBezTo>
                    <a:pt x="1950500" y="977540"/>
                    <a:pt x="1925910" y="902884"/>
                    <a:pt x="1901043" y="828284"/>
                  </a:cubicBezTo>
                  <a:cubicBezTo>
                    <a:pt x="1876563" y="754734"/>
                    <a:pt x="1852746" y="680962"/>
                    <a:pt x="1826885" y="607909"/>
                  </a:cubicBezTo>
                  <a:cubicBezTo>
                    <a:pt x="1818762" y="585032"/>
                    <a:pt x="1818098" y="558728"/>
                    <a:pt x="1792900" y="542482"/>
                  </a:cubicBezTo>
                  <a:cubicBezTo>
                    <a:pt x="1728633" y="501037"/>
                    <a:pt x="1665914" y="457106"/>
                    <a:pt x="1602697" y="414059"/>
                  </a:cubicBezTo>
                  <a:cubicBezTo>
                    <a:pt x="1598608" y="411296"/>
                    <a:pt x="1595292" y="407759"/>
                    <a:pt x="1591756" y="414280"/>
                  </a:cubicBezTo>
                  <a:cubicBezTo>
                    <a:pt x="1591756" y="414280"/>
                    <a:pt x="1591756" y="414280"/>
                    <a:pt x="1591756" y="414280"/>
                  </a:cubicBezTo>
                  <a:cubicBezTo>
                    <a:pt x="1583798" y="397150"/>
                    <a:pt x="1587059" y="377643"/>
                    <a:pt x="1580869" y="360292"/>
                  </a:cubicBezTo>
                  <a:cubicBezTo>
                    <a:pt x="1574902" y="343658"/>
                    <a:pt x="1579599" y="324207"/>
                    <a:pt x="1566999" y="309453"/>
                  </a:cubicBezTo>
                  <a:cubicBezTo>
                    <a:pt x="1539480" y="324870"/>
                    <a:pt x="1508535" y="326252"/>
                    <a:pt x="1478474" y="331004"/>
                  </a:cubicBezTo>
                  <a:cubicBezTo>
                    <a:pt x="1473556" y="331778"/>
                    <a:pt x="1469964" y="328352"/>
                    <a:pt x="1466040" y="325589"/>
                  </a:cubicBezTo>
                  <a:cubicBezTo>
                    <a:pt x="1429680" y="299782"/>
                    <a:pt x="1393319" y="273976"/>
                    <a:pt x="1356737" y="248502"/>
                  </a:cubicBezTo>
                  <a:cubicBezTo>
                    <a:pt x="1271472" y="189264"/>
                    <a:pt x="1186096" y="130191"/>
                    <a:pt x="1100775" y="71064"/>
                  </a:cubicBezTo>
                  <a:cubicBezTo>
                    <a:pt x="1075798" y="53712"/>
                    <a:pt x="1046124" y="39234"/>
                    <a:pt x="1055739" y="0"/>
                  </a:cubicBezTo>
                  <a:cubicBezTo>
                    <a:pt x="1043582" y="6907"/>
                    <a:pt x="1037559" y="20059"/>
                    <a:pt x="1026893" y="28459"/>
                  </a:cubicBezTo>
                  <a:lnTo>
                    <a:pt x="1026893" y="28459"/>
                  </a:lnTo>
                  <a:cubicBezTo>
                    <a:pt x="1019544" y="12212"/>
                    <a:pt x="1013576" y="11660"/>
                    <a:pt x="1001916" y="25751"/>
                  </a:cubicBezTo>
                  <a:cubicBezTo>
                    <a:pt x="956603" y="80568"/>
                    <a:pt x="910959" y="135054"/>
                    <a:pt x="866144" y="190313"/>
                  </a:cubicBezTo>
                  <a:cubicBezTo>
                    <a:pt x="855755" y="203134"/>
                    <a:pt x="842935" y="209323"/>
                    <a:pt x="827683" y="210815"/>
                  </a:cubicBezTo>
                  <a:cubicBezTo>
                    <a:pt x="778502" y="215678"/>
                    <a:pt x="730095" y="224906"/>
                    <a:pt x="682240" y="237118"/>
                  </a:cubicBezTo>
                  <a:cubicBezTo>
                    <a:pt x="611895" y="255022"/>
                    <a:pt x="544092" y="279005"/>
                    <a:pt x="483693" y="320947"/>
                  </a:cubicBezTo>
                  <a:cubicBezTo>
                    <a:pt x="366819" y="402012"/>
                    <a:pt x="302166" y="520489"/>
                    <a:pt x="249724" y="647365"/>
                  </a:cubicBezTo>
                  <a:cubicBezTo>
                    <a:pt x="231157" y="692346"/>
                    <a:pt x="218779" y="739482"/>
                    <a:pt x="205020" y="786231"/>
                  </a:cubicBezTo>
                  <a:cubicBezTo>
                    <a:pt x="192807" y="827842"/>
                    <a:pt x="183745" y="870171"/>
                    <a:pt x="172859" y="912057"/>
                  </a:cubicBezTo>
                  <a:cubicBezTo>
                    <a:pt x="162801" y="950794"/>
                    <a:pt x="156889" y="990581"/>
                    <a:pt x="149208" y="1029926"/>
                  </a:cubicBezTo>
                  <a:cubicBezTo>
                    <a:pt x="140421" y="1074907"/>
                    <a:pt x="130972" y="1119778"/>
                    <a:pt x="123291" y="1164924"/>
                  </a:cubicBezTo>
                  <a:cubicBezTo>
                    <a:pt x="114726" y="1215321"/>
                    <a:pt x="109034" y="1266160"/>
                    <a:pt x="99861" y="1316446"/>
                  </a:cubicBezTo>
                  <a:cubicBezTo>
                    <a:pt x="89859" y="1371263"/>
                    <a:pt x="83559" y="1426633"/>
                    <a:pt x="74994" y="1481616"/>
                  </a:cubicBezTo>
                  <a:cubicBezTo>
                    <a:pt x="62726" y="1560914"/>
                    <a:pt x="55266" y="1640929"/>
                    <a:pt x="45817" y="1720669"/>
                  </a:cubicBezTo>
                  <a:cubicBezTo>
                    <a:pt x="43772" y="1738020"/>
                    <a:pt x="42004" y="1755372"/>
                    <a:pt x="40015" y="1772723"/>
                  </a:cubicBezTo>
                  <a:cubicBezTo>
                    <a:pt x="35207" y="1815494"/>
                    <a:pt x="29958" y="1858265"/>
                    <a:pt x="25537" y="1901091"/>
                  </a:cubicBezTo>
                  <a:cubicBezTo>
                    <a:pt x="21779" y="1937562"/>
                    <a:pt x="20785" y="1974365"/>
                    <a:pt x="15369" y="2010560"/>
                  </a:cubicBezTo>
                  <a:cubicBezTo>
                    <a:pt x="8351" y="2057254"/>
                    <a:pt x="6749" y="2104446"/>
                    <a:pt x="339" y="2151140"/>
                  </a:cubicBezTo>
                  <a:cubicBezTo>
                    <a:pt x="-711" y="2158766"/>
                    <a:pt x="560" y="2165563"/>
                    <a:pt x="5864" y="2172249"/>
                  </a:cubicBezTo>
                  <a:cubicBezTo>
                    <a:pt x="65489" y="2247568"/>
                    <a:pt x="124838" y="2323163"/>
                    <a:pt x="184187" y="2398758"/>
                  </a:cubicBezTo>
                  <a:cubicBezTo>
                    <a:pt x="247514" y="2479381"/>
                    <a:pt x="310786" y="2560060"/>
                    <a:pt x="373948" y="2640794"/>
                  </a:cubicBezTo>
                  <a:cubicBezTo>
                    <a:pt x="378037" y="2646044"/>
                    <a:pt x="383563" y="2650962"/>
                    <a:pt x="381242" y="2659306"/>
                  </a:cubicBezTo>
                  <a:cubicBezTo>
                    <a:pt x="369030" y="2703237"/>
                    <a:pt x="357038" y="2747279"/>
                    <a:pt x="345047" y="2791321"/>
                  </a:cubicBezTo>
                  <a:cubicBezTo>
                    <a:pt x="329519" y="2848349"/>
                    <a:pt x="313881" y="2905321"/>
                    <a:pt x="298740" y="2962459"/>
                  </a:cubicBezTo>
                  <a:cubicBezTo>
                    <a:pt x="288296" y="3001694"/>
                    <a:pt x="279012" y="3041204"/>
                    <a:pt x="268513" y="3080438"/>
                  </a:cubicBezTo>
                  <a:cubicBezTo>
                    <a:pt x="250885" y="3146529"/>
                    <a:pt x="232097" y="3212287"/>
                    <a:pt x="214966" y="3278488"/>
                  </a:cubicBezTo>
                  <a:cubicBezTo>
                    <a:pt x="199273" y="3338997"/>
                    <a:pt x="183082" y="3399396"/>
                    <a:pt x="166338" y="3459629"/>
                  </a:cubicBezTo>
                  <a:cubicBezTo>
                    <a:pt x="164072" y="3467862"/>
                    <a:pt x="157054" y="3480738"/>
                    <a:pt x="173301" y="3485656"/>
                  </a:cubicBezTo>
                  <a:cubicBezTo>
                    <a:pt x="188165" y="3490187"/>
                    <a:pt x="202699" y="3495768"/>
                    <a:pt x="217729" y="3499526"/>
                  </a:cubicBezTo>
                  <a:cubicBezTo>
                    <a:pt x="287356" y="3516933"/>
                    <a:pt x="355657" y="3538981"/>
                    <a:pt x="424621" y="3558653"/>
                  </a:cubicBezTo>
                  <a:cubicBezTo>
                    <a:pt x="504913" y="3581586"/>
                    <a:pt x="585205" y="3604464"/>
                    <a:pt x="665441" y="3627507"/>
                  </a:cubicBezTo>
                  <a:cubicBezTo>
                    <a:pt x="675167" y="3630325"/>
                    <a:pt x="682959" y="3634801"/>
                    <a:pt x="683953" y="3647234"/>
                  </a:cubicBezTo>
                  <a:cubicBezTo>
                    <a:pt x="688374" y="3699952"/>
                    <a:pt x="697381" y="3752227"/>
                    <a:pt x="699371" y="3805221"/>
                  </a:cubicBezTo>
                  <a:cubicBezTo>
                    <a:pt x="706941" y="3805387"/>
                    <a:pt x="714567" y="3805663"/>
                    <a:pt x="722138" y="3805663"/>
                  </a:cubicBezTo>
                  <a:cubicBezTo>
                    <a:pt x="1205989" y="3805663"/>
                    <a:pt x="1689786" y="3805719"/>
                    <a:pt x="2173638" y="3805663"/>
                  </a:cubicBezTo>
                  <a:cubicBezTo>
                    <a:pt x="2225084" y="3805663"/>
                    <a:pt x="2276476" y="3805498"/>
                    <a:pt x="2327922" y="3805442"/>
                  </a:cubicBezTo>
                  <a:cubicBezTo>
                    <a:pt x="2337316" y="3797153"/>
                    <a:pt x="2331846" y="3786930"/>
                    <a:pt x="2331459" y="3777481"/>
                  </a:cubicBezTo>
                  <a:cubicBezTo>
                    <a:pt x="2330685" y="3759024"/>
                    <a:pt x="2333227" y="3755654"/>
                    <a:pt x="2351628" y="3755322"/>
                  </a:cubicBezTo>
                  <a:cubicBezTo>
                    <a:pt x="2379645" y="3754824"/>
                    <a:pt x="2407662" y="3755433"/>
                    <a:pt x="2435678" y="3755101"/>
                  </a:cubicBezTo>
                  <a:cubicBezTo>
                    <a:pt x="2462645" y="3754769"/>
                    <a:pt x="2466789" y="3750348"/>
                    <a:pt x="2464247" y="3724321"/>
                  </a:cubicBezTo>
                  <a:cubicBezTo>
                    <a:pt x="2459384" y="3674422"/>
                    <a:pt x="2451980" y="3624799"/>
                    <a:pt x="2446012" y="3575010"/>
                  </a:cubicBezTo>
                  <a:cubicBezTo>
                    <a:pt x="2441480" y="3536881"/>
                    <a:pt x="2435844" y="3498918"/>
                    <a:pt x="2430263" y="3460899"/>
                  </a:cubicBezTo>
                  <a:cubicBezTo>
                    <a:pt x="2425013" y="3425257"/>
                    <a:pt x="2421974" y="3389173"/>
                    <a:pt x="2417111" y="3353420"/>
                  </a:cubicBezTo>
                  <a:cubicBezTo>
                    <a:pt x="2409154" y="3295121"/>
                    <a:pt x="2403296" y="3236602"/>
                    <a:pt x="2394897" y="3178358"/>
                  </a:cubicBezTo>
                  <a:cubicBezTo>
                    <a:pt x="2388763" y="3135808"/>
                    <a:pt x="2384121" y="3092927"/>
                    <a:pt x="2378374" y="3050266"/>
                  </a:cubicBezTo>
                  <a:cubicBezTo>
                    <a:pt x="2372848" y="3008712"/>
                    <a:pt x="2369090" y="2966935"/>
                    <a:pt x="2362128" y="2925546"/>
                  </a:cubicBezTo>
                  <a:cubicBezTo>
                    <a:pt x="2360249" y="2896535"/>
                    <a:pt x="2355055" y="2867910"/>
                    <a:pt x="2351518" y="2839065"/>
                  </a:cubicBezTo>
                  <a:cubicBezTo>
                    <a:pt x="2346268" y="2796515"/>
                    <a:pt x="2341129" y="2753965"/>
                    <a:pt x="2334664" y="2711581"/>
                  </a:cubicBezTo>
                  <a:cubicBezTo>
                    <a:pt x="2330575" y="2684670"/>
                    <a:pt x="2322451" y="2658367"/>
                    <a:pt x="2323115" y="2630792"/>
                  </a:cubicBezTo>
                  <a:cubicBezTo>
                    <a:pt x="2319412" y="2594266"/>
                    <a:pt x="2314163" y="2557960"/>
                    <a:pt x="2309963" y="2521489"/>
                  </a:cubicBezTo>
                  <a:cubicBezTo>
                    <a:pt x="2305045" y="2479215"/>
                    <a:pt x="2299574" y="2436997"/>
                    <a:pt x="2293551" y="2394945"/>
                  </a:cubicBezTo>
                  <a:cubicBezTo>
                    <a:pt x="2286864" y="2348306"/>
                    <a:pt x="2280952" y="2301556"/>
                    <a:pt x="2274763" y="2254807"/>
                  </a:cubicBezTo>
                  <a:cubicBezTo>
                    <a:pt x="2265976" y="2188385"/>
                    <a:pt x="2259235" y="2121742"/>
                    <a:pt x="2249067" y="2055486"/>
                  </a:cubicBezTo>
                  <a:cubicBezTo>
                    <a:pt x="2245475" y="2031945"/>
                    <a:pt x="2243596" y="2008073"/>
                    <a:pt x="2240004" y="1984422"/>
                  </a:cubicBezTo>
                  <a:cubicBezTo>
                    <a:pt x="2237739" y="1969502"/>
                    <a:pt x="2243873" y="1960274"/>
                    <a:pt x="2259235" y="1956295"/>
                  </a:cubicBezTo>
                  <a:cubicBezTo>
                    <a:pt x="2274431" y="1952372"/>
                    <a:pt x="2289738" y="1948227"/>
                    <a:pt x="2303829" y="1940823"/>
                  </a:cubicBezTo>
                  <a:cubicBezTo>
                    <a:pt x="2309576" y="1936457"/>
                    <a:pt x="2316097" y="1934689"/>
                    <a:pt x="2323115" y="1933307"/>
                  </a:cubicBezTo>
                  <a:cubicBezTo>
                    <a:pt x="2337372" y="1930489"/>
                    <a:pt x="2351628" y="1927726"/>
                    <a:pt x="2365664" y="1923360"/>
                  </a:cubicBezTo>
                  <a:cubicBezTo>
                    <a:pt x="2443028" y="1899323"/>
                    <a:pt x="2519507" y="1872688"/>
                    <a:pt x="2597036" y="1849313"/>
                  </a:cubicBezTo>
                  <a:cubicBezTo>
                    <a:pt x="2629694" y="1839090"/>
                    <a:pt x="2662076" y="1828093"/>
                    <a:pt x="2694734" y="1817815"/>
                  </a:cubicBezTo>
                  <a:cubicBezTo>
                    <a:pt x="2712915" y="1812344"/>
                    <a:pt x="2715015" y="1809084"/>
                    <a:pt x="2713136" y="1790517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16">
              <a:extLst>
                <a:ext uri="{FF2B5EF4-FFF2-40B4-BE49-F238E27FC236}">
                  <a16:creationId xmlns:a16="http://schemas.microsoft.com/office/drawing/2014/main" id="{4BF27BD6-CDAF-4D3B-B714-4C168235DD1E}"/>
                </a:ext>
              </a:extLst>
            </p:cNvPr>
            <p:cNvSpPr/>
            <p:nvPr/>
          </p:nvSpPr>
          <p:spPr>
            <a:xfrm>
              <a:off x="4896539" y="3053386"/>
              <a:ext cx="1150722" cy="2845579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17">
              <a:extLst>
                <a:ext uri="{FF2B5EF4-FFF2-40B4-BE49-F238E27FC236}">
                  <a16:creationId xmlns:a16="http://schemas.microsoft.com/office/drawing/2014/main" id="{C9E66B50-22A5-45B6-84A7-64A5C655D2FB}"/>
                </a:ext>
              </a:extLst>
            </p:cNvPr>
            <p:cNvSpPr/>
            <p:nvPr/>
          </p:nvSpPr>
          <p:spPr>
            <a:xfrm>
              <a:off x="4874000" y="2133319"/>
              <a:ext cx="900533" cy="125535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18">
              <a:extLst>
                <a:ext uri="{FF2B5EF4-FFF2-40B4-BE49-F238E27FC236}">
                  <a16:creationId xmlns:a16="http://schemas.microsoft.com/office/drawing/2014/main" id="{8E46A098-A085-465F-94C5-53BCDA6AC7D0}"/>
                </a:ext>
              </a:extLst>
            </p:cNvPr>
            <p:cNvSpPr/>
            <p:nvPr/>
          </p:nvSpPr>
          <p:spPr>
            <a:xfrm>
              <a:off x="4905101" y="1818430"/>
              <a:ext cx="897671" cy="820668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19">
              <a:extLst>
                <a:ext uri="{FF2B5EF4-FFF2-40B4-BE49-F238E27FC236}">
                  <a16:creationId xmlns:a16="http://schemas.microsoft.com/office/drawing/2014/main" id="{B783840B-4058-42A1-9FE3-63B565D8829D}"/>
                </a:ext>
              </a:extLst>
            </p:cNvPr>
            <p:cNvSpPr/>
            <p:nvPr/>
          </p:nvSpPr>
          <p:spPr>
            <a:xfrm>
              <a:off x="5347377" y="3430151"/>
              <a:ext cx="699829" cy="2317160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chemeClr val="accent1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0">
              <a:extLst>
                <a:ext uri="{FF2B5EF4-FFF2-40B4-BE49-F238E27FC236}">
                  <a16:creationId xmlns:a16="http://schemas.microsoft.com/office/drawing/2014/main" id="{777A4D3C-7552-48EA-A9BF-3F8A471C5BF6}"/>
                </a:ext>
              </a:extLst>
            </p:cNvPr>
            <p:cNvSpPr/>
            <p:nvPr/>
          </p:nvSpPr>
          <p:spPr>
            <a:xfrm>
              <a:off x="4881905" y="5988733"/>
              <a:ext cx="545331" cy="438581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1">
              <a:extLst>
                <a:ext uri="{FF2B5EF4-FFF2-40B4-BE49-F238E27FC236}">
                  <a16:creationId xmlns:a16="http://schemas.microsoft.com/office/drawing/2014/main" id="{F68DA37B-FCAC-421E-992E-06F8A0247C67}"/>
                </a:ext>
              </a:extLst>
            </p:cNvPr>
            <p:cNvSpPr/>
            <p:nvPr/>
          </p:nvSpPr>
          <p:spPr>
            <a:xfrm>
              <a:off x="4740533" y="5918605"/>
              <a:ext cx="359027" cy="314527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2">
              <a:extLst>
                <a:ext uri="{FF2B5EF4-FFF2-40B4-BE49-F238E27FC236}">
                  <a16:creationId xmlns:a16="http://schemas.microsoft.com/office/drawing/2014/main" id="{7834F2CD-F7A4-4BBA-95BE-034CEB54D4AF}"/>
                </a:ext>
              </a:extLst>
            </p:cNvPr>
            <p:cNvSpPr/>
            <p:nvPr/>
          </p:nvSpPr>
          <p:spPr>
            <a:xfrm>
              <a:off x="6516433" y="4432365"/>
              <a:ext cx="81312" cy="340916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3">
              <a:extLst>
                <a:ext uri="{FF2B5EF4-FFF2-40B4-BE49-F238E27FC236}">
                  <a16:creationId xmlns:a16="http://schemas.microsoft.com/office/drawing/2014/main" id="{0285B35E-77D0-4A6C-8FAB-9FFED3292E3F}"/>
                </a:ext>
              </a:extLst>
            </p:cNvPr>
            <p:cNvSpPr/>
            <p:nvPr/>
          </p:nvSpPr>
          <p:spPr>
            <a:xfrm>
              <a:off x="5505517" y="3544588"/>
              <a:ext cx="63990" cy="131287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4">
              <a:extLst>
                <a:ext uri="{FF2B5EF4-FFF2-40B4-BE49-F238E27FC236}">
                  <a16:creationId xmlns:a16="http://schemas.microsoft.com/office/drawing/2014/main" id="{DF59A38B-7A0C-4343-970A-CFA5BDB1DC79}"/>
                </a:ext>
              </a:extLst>
            </p:cNvPr>
            <p:cNvSpPr/>
            <p:nvPr/>
          </p:nvSpPr>
          <p:spPr>
            <a:xfrm>
              <a:off x="5561881" y="3671850"/>
              <a:ext cx="19230" cy="21164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">
              <a:extLst>
                <a:ext uri="{FF2B5EF4-FFF2-40B4-BE49-F238E27FC236}">
                  <a16:creationId xmlns:a16="http://schemas.microsoft.com/office/drawing/2014/main" id="{3ACA3FB7-E08B-4045-AB6E-32CDF48C0DD4}"/>
                </a:ext>
              </a:extLst>
            </p:cNvPr>
            <p:cNvSpPr/>
            <p:nvPr/>
          </p:nvSpPr>
          <p:spPr>
            <a:xfrm>
              <a:off x="6516477" y="4102751"/>
              <a:ext cx="617622" cy="565128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2" name="Group 1">
            <a:extLst>
              <a:ext uri="{FF2B5EF4-FFF2-40B4-BE49-F238E27FC236}">
                <a16:creationId xmlns:a16="http://schemas.microsoft.com/office/drawing/2014/main" id="{A7941BA1-5340-437A-83D9-933B74310133}"/>
              </a:ext>
            </a:extLst>
          </p:cNvPr>
          <p:cNvGrpSpPr/>
          <p:nvPr/>
        </p:nvGrpSpPr>
        <p:grpSpPr>
          <a:xfrm>
            <a:off x="8095520" y="1426019"/>
            <a:ext cx="723490" cy="1136551"/>
            <a:chOff x="6567187" y="4339073"/>
            <a:chExt cx="1299916" cy="2042076"/>
          </a:xfrm>
        </p:grpSpPr>
        <p:sp>
          <p:nvSpPr>
            <p:cNvPr id="283" name="Freeform: Shape 138">
              <a:extLst>
                <a:ext uri="{FF2B5EF4-FFF2-40B4-BE49-F238E27FC236}">
                  <a16:creationId xmlns:a16="http://schemas.microsoft.com/office/drawing/2014/main" id="{F293FCA3-AFF6-4ECF-BFCE-E1A7A2424B1F}"/>
                </a:ext>
              </a:extLst>
            </p:cNvPr>
            <p:cNvSpPr/>
            <p:nvPr/>
          </p:nvSpPr>
          <p:spPr>
            <a:xfrm>
              <a:off x="6666648" y="5252549"/>
              <a:ext cx="1100805" cy="1128600"/>
            </a:xfrm>
            <a:custGeom>
              <a:avLst/>
              <a:gdLst>
                <a:gd name="connsiteX0" fmla="*/ 183737 w 2150768"/>
                <a:gd name="connsiteY0" fmla="*/ 2204859 h 2205073"/>
                <a:gd name="connsiteX1" fmla="*/ 286 w 2150768"/>
                <a:gd name="connsiteY1" fmla="*/ 2017598 h 2205073"/>
                <a:gd name="connsiteX2" fmla="*/ 286 w 2150768"/>
                <a:gd name="connsiteY2" fmla="*/ 188989 h 2205073"/>
                <a:gd name="connsiteX3" fmla="*/ 185166 w 2150768"/>
                <a:gd name="connsiteY3" fmla="*/ 489 h 2205073"/>
                <a:gd name="connsiteX4" fmla="*/ 1967675 w 2150768"/>
                <a:gd name="connsiteY4" fmla="*/ 584 h 2205073"/>
                <a:gd name="connsiteX5" fmla="*/ 2150555 w 2150768"/>
                <a:gd name="connsiteY5" fmla="*/ 190513 h 2205073"/>
                <a:gd name="connsiteX6" fmla="*/ 2150555 w 2150768"/>
                <a:gd name="connsiteY6" fmla="*/ 2019122 h 2205073"/>
                <a:gd name="connsiteX7" fmla="*/ 1966246 w 2150768"/>
                <a:gd name="connsiteY7" fmla="*/ 2204859 h 2205073"/>
                <a:gd name="connsiteX8" fmla="*/ 183737 w 2150768"/>
                <a:gd name="connsiteY8" fmla="*/ 2204859 h 22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768" h="2205073">
                  <a:moveTo>
                    <a:pt x="183737" y="2204859"/>
                  </a:moveTo>
                  <a:cubicBezTo>
                    <a:pt x="63913" y="2204764"/>
                    <a:pt x="381" y="2140280"/>
                    <a:pt x="286" y="2017598"/>
                  </a:cubicBezTo>
                  <a:cubicBezTo>
                    <a:pt x="-95" y="1408093"/>
                    <a:pt x="-95" y="798493"/>
                    <a:pt x="286" y="188989"/>
                  </a:cubicBezTo>
                  <a:cubicBezTo>
                    <a:pt x="381" y="68783"/>
                    <a:pt x="66484" y="679"/>
                    <a:pt x="185166" y="489"/>
                  </a:cubicBezTo>
                  <a:cubicBezTo>
                    <a:pt x="779336" y="-178"/>
                    <a:pt x="1373505" y="-178"/>
                    <a:pt x="1967675" y="584"/>
                  </a:cubicBezTo>
                  <a:cubicBezTo>
                    <a:pt x="2086451" y="775"/>
                    <a:pt x="2150459" y="68783"/>
                    <a:pt x="2150555" y="190513"/>
                  </a:cubicBezTo>
                  <a:cubicBezTo>
                    <a:pt x="2150840" y="800017"/>
                    <a:pt x="2150840" y="1409617"/>
                    <a:pt x="2150555" y="2019122"/>
                  </a:cubicBezTo>
                  <a:cubicBezTo>
                    <a:pt x="2150459" y="2142090"/>
                    <a:pt x="2087975" y="2204764"/>
                    <a:pt x="1966246" y="2204859"/>
                  </a:cubicBezTo>
                  <a:cubicBezTo>
                    <a:pt x="1667256" y="2205146"/>
                    <a:pt x="478917" y="2205146"/>
                    <a:pt x="183737" y="220485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139">
              <a:extLst>
                <a:ext uri="{FF2B5EF4-FFF2-40B4-BE49-F238E27FC236}">
                  <a16:creationId xmlns:a16="http://schemas.microsoft.com/office/drawing/2014/main" id="{DBEAFDB4-2E54-4D13-99C5-104D893D5259}"/>
                </a:ext>
              </a:extLst>
            </p:cNvPr>
            <p:cNvSpPr/>
            <p:nvPr/>
          </p:nvSpPr>
          <p:spPr>
            <a:xfrm>
              <a:off x="6911619" y="4781356"/>
              <a:ext cx="610284" cy="471151"/>
            </a:xfrm>
            <a:custGeom>
              <a:avLst/>
              <a:gdLst>
                <a:gd name="connsiteX0" fmla="*/ 1192344 w 1192381"/>
                <a:gd name="connsiteY0" fmla="*/ 920446 h 920541"/>
                <a:gd name="connsiteX1" fmla="*/ 5 w 1192381"/>
                <a:gd name="connsiteY1" fmla="*/ 920542 h 920541"/>
                <a:gd name="connsiteX2" fmla="*/ 132593 w 1192381"/>
                <a:gd name="connsiteY2" fmla="*/ 751568 h 920541"/>
                <a:gd name="connsiteX3" fmla="*/ 160406 w 1192381"/>
                <a:gd name="connsiteY3" fmla="*/ 722803 h 920541"/>
                <a:gd name="connsiteX4" fmla="*/ 271467 w 1192381"/>
                <a:gd name="connsiteY4" fmla="*/ 635458 h 920541"/>
                <a:gd name="connsiteX5" fmla="*/ 523499 w 1192381"/>
                <a:gd name="connsiteY5" fmla="*/ 636220 h 920541"/>
                <a:gd name="connsiteX6" fmla="*/ 564075 w 1192381"/>
                <a:gd name="connsiteY6" fmla="*/ 593834 h 920541"/>
                <a:gd name="connsiteX7" fmla="*/ 563694 w 1192381"/>
                <a:gd name="connsiteY7" fmla="*/ 232932 h 920541"/>
                <a:gd name="connsiteX8" fmla="*/ 535976 w 1192381"/>
                <a:gd name="connsiteY8" fmla="*/ 163780 h 920541"/>
                <a:gd name="connsiteX9" fmla="*/ 518927 w 1192381"/>
                <a:gd name="connsiteY9" fmla="*/ 51195 h 920541"/>
                <a:gd name="connsiteX10" fmla="*/ 602747 w 1192381"/>
                <a:gd name="connsiteY10" fmla="*/ 522 h 920541"/>
                <a:gd name="connsiteX11" fmla="*/ 683995 w 1192381"/>
                <a:gd name="connsiteY11" fmla="*/ 75579 h 920541"/>
                <a:gd name="connsiteX12" fmla="*/ 642752 w 1192381"/>
                <a:gd name="connsiteY12" fmla="*/ 174734 h 920541"/>
                <a:gd name="connsiteX13" fmla="*/ 620559 w 1192381"/>
                <a:gd name="connsiteY13" fmla="*/ 216930 h 920541"/>
                <a:gd name="connsiteX14" fmla="*/ 620368 w 1192381"/>
                <a:gd name="connsiteY14" fmla="*/ 601549 h 920541"/>
                <a:gd name="connsiteX15" fmla="*/ 654848 w 1192381"/>
                <a:gd name="connsiteY15" fmla="*/ 635935 h 920541"/>
                <a:gd name="connsiteX16" fmla="*/ 921167 w 1192381"/>
                <a:gd name="connsiteY16" fmla="*/ 635458 h 920541"/>
                <a:gd name="connsiteX17" fmla="*/ 1034134 w 1192381"/>
                <a:gd name="connsiteY17" fmla="*/ 721945 h 920541"/>
                <a:gd name="connsiteX18" fmla="*/ 1060328 w 1192381"/>
                <a:gd name="connsiteY18" fmla="*/ 751854 h 920541"/>
                <a:gd name="connsiteX19" fmla="*/ 1192344 w 1192381"/>
                <a:gd name="connsiteY19" fmla="*/ 920446 h 92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2381" h="920541">
                  <a:moveTo>
                    <a:pt x="1192344" y="920446"/>
                  </a:moveTo>
                  <a:cubicBezTo>
                    <a:pt x="794866" y="920446"/>
                    <a:pt x="397388" y="920542"/>
                    <a:pt x="5" y="920542"/>
                  </a:cubicBezTo>
                  <a:cubicBezTo>
                    <a:pt x="-472" y="816814"/>
                    <a:pt x="35057" y="769666"/>
                    <a:pt x="132593" y="751568"/>
                  </a:cubicBezTo>
                  <a:cubicBezTo>
                    <a:pt x="153071" y="747758"/>
                    <a:pt x="156786" y="740329"/>
                    <a:pt x="160406" y="722803"/>
                  </a:cubicBezTo>
                  <a:cubicBezTo>
                    <a:pt x="172788" y="663176"/>
                    <a:pt x="208507" y="635744"/>
                    <a:pt x="271467" y="635458"/>
                  </a:cubicBezTo>
                  <a:cubicBezTo>
                    <a:pt x="355478" y="634982"/>
                    <a:pt x="439583" y="633458"/>
                    <a:pt x="523499" y="636220"/>
                  </a:cubicBezTo>
                  <a:cubicBezTo>
                    <a:pt x="558265" y="637363"/>
                    <a:pt x="564647" y="625838"/>
                    <a:pt x="564075" y="593834"/>
                  </a:cubicBezTo>
                  <a:cubicBezTo>
                    <a:pt x="562170" y="473533"/>
                    <a:pt x="562742" y="353233"/>
                    <a:pt x="563694" y="232932"/>
                  </a:cubicBezTo>
                  <a:cubicBezTo>
                    <a:pt x="563885" y="205119"/>
                    <a:pt x="559408" y="184354"/>
                    <a:pt x="535976" y="163780"/>
                  </a:cubicBezTo>
                  <a:cubicBezTo>
                    <a:pt x="501686" y="133777"/>
                    <a:pt x="497495" y="92343"/>
                    <a:pt x="518927" y="51195"/>
                  </a:cubicBezTo>
                  <a:cubicBezTo>
                    <a:pt x="536262" y="17762"/>
                    <a:pt x="563980" y="-3669"/>
                    <a:pt x="602747" y="522"/>
                  </a:cubicBezTo>
                  <a:cubicBezTo>
                    <a:pt x="646752" y="5189"/>
                    <a:pt x="674756" y="33002"/>
                    <a:pt x="683995" y="75579"/>
                  </a:cubicBezTo>
                  <a:cubicBezTo>
                    <a:pt x="692853" y="116632"/>
                    <a:pt x="675708" y="150826"/>
                    <a:pt x="642752" y="174734"/>
                  </a:cubicBezTo>
                  <a:cubicBezTo>
                    <a:pt x="626750" y="186355"/>
                    <a:pt x="620368" y="197308"/>
                    <a:pt x="620559" y="216930"/>
                  </a:cubicBezTo>
                  <a:cubicBezTo>
                    <a:pt x="621416" y="345136"/>
                    <a:pt x="621797" y="473343"/>
                    <a:pt x="620368" y="601549"/>
                  </a:cubicBezTo>
                  <a:cubicBezTo>
                    <a:pt x="620082" y="628696"/>
                    <a:pt x="627702" y="636506"/>
                    <a:pt x="654848" y="635935"/>
                  </a:cubicBezTo>
                  <a:cubicBezTo>
                    <a:pt x="743621" y="634315"/>
                    <a:pt x="832394" y="635077"/>
                    <a:pt x="921167" y="635458"/>
                  </a:cubicBezTo>
                  <a:cubicBezTo>
                    <a:pt x="983747" y="635744"/>
                    <a:pt x="1018322" y="662033"/>
                    <a:pt x="1034134" y="721945"/>
                  </a:cubicBezTo>
                  <a:cubicBezTo>
                    <a:pt x="1038134" y="737185"/>
                    <a:pt x="1038039" y="747758"/>
                    <a:pt x="1060328" y="751854"/>
                  </a:cubicBezTo>
                  <a:cubicBezTo>
                    <a:pt x="1159293" y="770047"/>
                    <a:pt x="1193678" y="816148"/>
                    <a:pt x="1192344" y="920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140">
              <a:extLst>
                <a:ext uri="{FF2B5EF4-FFF2-40B4-BE49-F238E27FC236}">
                  <a16:creationId xmlns:a16="http://schemas.microsoft.com/office/drawing/2014/main" id="{A3C7A3C4-F34A-49EF-9A1C-B4440A0F00A0}"/>
                </a:ext>
              </a:extLst>
            </p:cNvPr>
            <p:cNvSpPr/>
            <p:nvPr/>
          </p:nvSpPr>
          <p:spPr>
            <a:xfrm>
              <a:off x="7764707" y="5402123"/>
              <a:ext cx="102396" cy="484633"/>
            </a:xfrm>
            <a:custGeom>
              <a:avLst/>
              <a:gdLst>
                <a:gd name="connsiteX0" fmla="*/ 59159 w 200062"/>
                <a:gd name="connsiteY0" fmla="*/ 945261 h 946882"/>
                <a:gd name="connsiteX1" fmla="*/ 9 w 200062"/>
                <a:gd name="connsiteY1" fmla="*/ 885730 h 946882"/>
                <a:gd name="connsiteX2" fmla="*/ 866 w 200062"/>
                <a:gd name="connsiteY2" fmla="*/ 0 h 946882"/>
                <a:gd name="connsiteX3" fmla="*/ 199939 w 200062"/>
                <a:gd name="connsiteY3" fmla="*/ 216313 h 946882"/>
                <a:gd name="connsiteX4" fmla="*/ 199748 w 200062"/>
                <a:gd name="connsiteY4" fmla="*/ 767810 h 946882"/>
                <a:gd name="connsiteX5" fmla="*/ 59159 w 200062"/>
                <a:gd name="connsiteY5" fmla="*/ 945261 h 9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62" h="946882">
                  <a:moveTo>
                    <a:pt x="59159" y="945261"/>
                  </a:moveTo>
                  <a:cubicBezTo>
                    <a:pt x="11534" y="952976"/>
                    <a:pt x="-372" y="933164"/>
                    <a:pt x="9" y="885730"/>
                  </a:cubicBezTo>
                  <a:cubicBezTo>
                    <a:pt x="2295" y="590455"/>
                    <a:pt x="961" y="295275"/>
                    <a:pt x="866" y="0"/>
                  </a:cubicBezTo>
                  <a:cubicBezTo>
                    <a:pt x="142408" y="10763"/>
                    <a:pt x="199939" y="73247"/>
                    <a:pt x="199939" y="216313"/>
                  </a:cubicBezTo>
                  <a:cubicBezTo>
                    <a:pt x="199939" y="400145"/>
                    <a:pt x="200320" y="583978"/>
                    <a:pt x="199748" y="767810"/>
                  </a:cubicBezTo>
                  <a:cubicBezTo>
                    <a:pt x="199462" y="858584"/>
                    <a:pt x="146789" y="923925"/>
                    <a:pt x="59159" y="94526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141">
              <a:extLst>
                <a:ext uri="{FF2B5EF4-FFF2-40B4-BE49-F238E27FC236}">
                  <a16:creationId xmlns:a16="http://schemas.microsoft.com/office/drawing/2014/main" id="{4D3E80B6-4727-428D-8F48-14B2A5A6F2D3}"/>
                </a:ext>
              </a:extLst>
            </p:cNvPr>
            <p:cNvSpPr/>
            <p:nvPr/>
          </p:nvSpPr>
          <p:spPr>
            <a:xfrm>
              <a:off x="6567187" y="5402397"/>
              <a:ext cx="101415" cy="484206"/>
            </a:xfrm>
            <a:custGeom>
              <a:avLst/>
              <a:gdLst>
                <a:gd name="connsiteX0" fmla="*/ 196995 w 198147"/>
                <a:gd name="connsiteY0" fmla="*/ 37 h 946047"/>
                <a:gd name="connsiteX1" fmla="*/ 198138 w 198147"/>
                <a:gd name="connsiteY1" fmla="*/ 885005 h 946047"/>
                <a:gd name="connsiteX2" fmla="*/ 139178 w 198147"/>
                <a:gd name="connsiteY2" fmla="*/ 944250 h 946047"/>
                <a:gd name="connsiteX3" fmla="*/ 1447 w 198147"/>
                <a:gd name="connsiteY3" fmla="*/ 769466 h 946047"/>
                <a:gd name="connsiteX4" fmla="*/ 1066 w 198147"/>
                <a:gd name="connsiteY4" fmla="*/ 180631 h 946047"/>
                <a:gd name="connsiteX5" fmla="*/ 196995 w 198147"/>
                <a:gd name="connsiteY5" fmla="*/ 37 h 9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7" h="946047">
                  <a:moveTo>
                    <a:pt x="196995" y="37"/>
                  </a:moveTo>
                  <a:cubicBezTo>
                    <a:pt x="196995" y="295026"/>
                    <a:pt x="195852" y="590015"/>
                    <a:pt x="198138" y="885005"/>
                  </a:cubicBezTo>
                  <a:cubicBezTo>
                    <a:pt x="198519" y="932058"/>
                    <a:pt x="187280" y="952537"/>
                    <a:pt x="139178" y="944250"/>
                  </a:cubicBezTo>
                  <a:cubicBezTo>
                    <a:pt x="52882" y="921200"/>
                    <a:pt x="2495" y="861764"/>
                    <a:pt x="1447" y="769466"/>
                  </a:cubicBezTo>
                  <a:cubicBezTo>
                    <a:pt x="-839" y="573251"/>
                    <a:pt x="18" y="376941"/>
                    <a:pt x="1066" y="180631"/>
                  </a:cubicBezTo>
                  <a:cubicBezTo>
                    <a:pt x="1542" y="85476"/>
                    <a:pt x="71837" y="-2059"/>
                    <a:pt x="196995" y="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142">
              <a:extLst>
                <a:ext uri="{FF2B5EF4-FFF2-40B4-BE49-F238E27FC236}">
                  <a16:creationId xmlns:a16="http://schemas.microsoft.com/office/drawing/2014/main" id="{2EC7D62B-DD6E-44B7-BF97-A068A39E1DF1}"/>
                </a:ext>
              </a:extLst>
            </p:cNvPr>
            <p:cNvSpPr/>
            <p:nvPr/>
          </p:nvSpPr>
          <p:spPr>
            <a:xfrm>
              <a:off x="6656289" y="4339073"/>
              <a:ext cx="1119772" cy="771009"/>
            </a:xfrm>
            <a:custGeom>
              <a:avLst/>
              <a:gdLst>
                <a:gd name="connsiteX0" fmla="*/ 657771 w 1119772"/>
                <a:gd name="connsiteY0" fmla="*/ 290213 h 771009"/>
                <a:gd name="connsiteX1" fmla="*/ 678001 w 1119772"/>
                <a:gd name="connsiteY1" fmla="*/ 296639 h 771009"/>
                <a:gd name="connsiteX2" fmla="*/ 816112 w 1119772"/>
                <a:gd name="connsiteY2" fmla="*/ 519577 h 771009"/>
                <a:gd name="connsiteX3" fmla="*/ 794077 w 1119772"/>
                <a:gd name="connsiteY3" fmla="*/ 613373 h 771009"/>
                <a:gd name="connsiteX4" fmla="*/ 731237 w 1119772"/>
                <a:gd name="connsiteY4" fmla="*/ 637943 h 771009"/>
                <a:gd name="connsiteX5" fmla="*/ 710177 w 1119772"/>
                <a:gd name="connsiteY5" fmla="*/ 576663 h 771009"/>
                <a:gd name="connsiteX6" fmla="*/ 635442 w 1119772"/>
                <a:gd name="connsiteY6" fmla="*/ 377663 h 771009"/>
                <a:gd name="connsiteX7" fmla="*/ 611310 w 1119772"/>
                <a:gd name="connsiteY7" fmla="*/ 315359 h 771009"/>
                <a:gd name="connsiteX8" fmla="*/ 657771 w 1119772"/>
                <a:gd name="connsiteY8" fmla="*/ 290213 h 771009"/>
                <a:gd name="connsiteX9" fmla="*/ 460586 w 1119772"/>
                <a:gd name="connsiteY9" fmla="*/ 278868 h 771009"/>
                <a:gd name="connsiteX10" fmla="*/ 507519 w 1119772"/>
                <a:gd name="connsiteY10" fmla="*/ 300538 h 771009"/>
                <a:gd name="connsiteX11" fmla="*/ 483924 w 1119772"/>
                <a:gd name="connsiteY11" fmla="*/ 366839 h 771009"/>
                <a:gd name="connsiteX12" fmla="*/ 397099 w 1119772"/>
                <a:gd name="connsiteY12" fmla="*/ 508120 h 771009"/>
                <a:gd name="connsiteX13" fmla="*/ 410262 w 1119772"/>
                <a:gd name="connsiteY13" fmla="*/ 561892 h 771009"/>
                <a:gd name="connsiteX14" fmla="*/ 387690 w 1119772"/>
                <a:gd name="connsiteY14" fmla="*/ 626730 h 771009"/>
                <a:gd name="connsiteX15" fmla="*/ 324704 w 1119772"/>
                <a:gd name="connsiteY15" fmla="*/ 598698 h 771009"/>
                <a:gd name="connsiteX16" fmla="*/ 304667 w 1119772"/>
                <a:gd name="connsiteY16" fmla="*/ 507096 h 771009"/>
                <a:gd name="connsiteX17" fmla="*/ 439853 w 1119772"/>
                <a:gd name="connsiteY17" fmla="*/ 286254 h 771009"/>
                <a:gd name="connsiteX18" fmla="*/ 460586 w 1119772"/>
                <a:gd name="connsiteY18" fmla="*/ 278868 h 771009"/>
                <a:gd name="connsiteX19" fmla="*/ 705375 w 1119772"/>
                <a:gd name="connsiteY19" fmla="*/ 152678 h 771009"/>
                <a:gd name="connsiteX20" fmla="*/ 740841 w 1119772"/>
                <a:gd name="connsiteY20" fmla="*/ 158625 h 771009"/>
                <a:gd name="connsiteX21" fmla="*/ 937551 w 1119772"/>
                <a:gd name="connsiteY21" fmla="*/ 364792 h 771009"/>
                <a:gd name="connsiteX22" fmla="*/ 967386 w 1119772"/>
                <a:gd name="connsiteY22" fmla="*/ 508754 h 771009"/>
                <a:gd name="connsiteX23" fmla="*/ 934821 w 1119772"/>
                <a:gd name="connsiteY23" fmla="*/ 671679 h 771009"/>
                <a:gd name="connsiteX24" fmla="*/ 870567 w 1119772"/>
                <a:gd name="connsiteY24" fmla="*/ 702489 h 771009"/>
                <a:gd name="connsiteX25" fmla="*/ 850140 w 1119772"/>
                <a:gd name="connsiteY25" fmla="*/ 636188 h 771009"/>
                <a:gd name="connsiteX26" fmla="*/ 705302 w 1119772"/>
                <a:gd name="connsiteY26" fmla="*/ 244134 h 771009"/>
                <a:gd name="connsiteX27" fmla="*/ 678684 w 1119772"/>
                <a:gd name="connsiteY27" fmla="*/ 171739 h 771009"/>
                <a:gd name="connsiteX28" fmla="*/ 705375 w 1119772"/>
                <a:gd name="connsiteY28" fmla="*/ 152678 h 771009"/>
                <a:gd name="connsiteX29" fmla="*/ 397536 w 1119772"/>
                <a:gd name="connsiteY29" fmla="*/ 139942 h 771009"/>
                <a:gd name="connsiteX30" fmla="*/ 443997 w 1119772"/>
                <a:gd name="connsiteY30" fmla="*/ 162038 h 771009"/>
                <a:gd name="connsiteX31" fmla="*/ 417720 w 1119772"/>
                <a:gd name="connsiteY31" fmla="*/ 229411 h 771009"/>
                <a:gd name="connsiteX32" fmla="*/ 248506 w 1119772"/>
                <a:gd name="connsiteY32" fmla="*/ 458492 h 771009"/>
                <a:gd name="connsiteX33" fmla="*/ 264301 w 1119772"/>
                <a:gd name="connsiteY33" fmla="*/ 608839 h 771009"/>
                <a:gd name="connsiteX34" fmla="*/ 271224 w 1119772"/>
                <a:gd name="connsiteY34" fmla="*/ 626974 h 771009"/>
                <a:gd name="connsiteX35" fmla="*/ 245776 w 1119772"/>
                <a:gd name="connsiteY35" fmla="*/ 691277 h 771009"/>
                <a:gd name="connsiteX36" fmla="*/ 185618 w 1119772"/>
                <a:gd name="connsiteY36" fmla="*/ 660125 h 771009"/>
                <a:gd name="connsiteX37" fmla="*/ 158561 w 1119772"/>
                <a:gd name="connsiteY37" fmla="*/ 572081 h 771009"/>
                <a:gd name="connsiteX38" fmla="*/ 152516 w 1119772"/>
                <a:gd name="connsiteY38" fmla="*/ 504025 h 771009"/>
                <a:gd name="connsiteX39" fmla="*/ 376184 w 1119772"/>
                <a:gd name="connsiteY39" fmla="*/ 147315 h 771009"/>
                <a:gd name="connsiteX40" fmla="*/ 397536 w 1119772"/>
                <a:gd name="connsiteY40" fmla="*/ 139942 h 771009"/>
                <a:gd name="connsiteX41" fmla="*/ 765900 w 1119772"/>
                <a:gd name="connsiteY41" fmla="*/ 14628 h 771009"/>
                <a:gd name="connsiteX42" fmla="*/ 800220 w 1119772"/>
                <a:gd name="connsiteY42" fmla="*/ 17979 h 771009"/>
                <a:gd name="connsiteX43" fmla="*/ 1033883 w 1119772"/>
                <a:gd name="connsiteY43" fmla="*/ 220295 h 771009"/>
                <a:gd name="connsiteX44" fmla="*/ 1119343 w 1119772"/>
                <a:gd name="connsiteY44" fmla="*/ 520795 h 771009"/>
                <a:gd name="connsiteX45" fmla="*/ 1075955 w 1119772"/>
                <a:gd name="connsiteY45" fmla="*/ 735688 h 771009"/>
                <a:gd name="connsiteX46" fmla="*/ 1016917 w 1119772"/>
                <a:gd name="connsiteY46" fmla="*/ 768059 h 771009"/>
                <a:gd name="connsiteX47" fmla="*/ 990202 w 1119772"/>
                <a:gd name="connsiteY47" fmla="*/ 701563 h 771009"/>
                <a:gd name="connsiteX48" fmla="*/ 1029252 w 1119772"/>
                <a:gd name="connsiteY48" fmla="*/ 503440 h 771009"/>
                <a:gd name="connsiteX49" fmla="*/ 782621 w 1119772"/>
                <a:gd name="connsiteY49" fmla="*/ 113531 h 771009"/>
                <a:gd name="connsiteX50" fmla="*/ 755418 w 1119772"/>
                <a:gd name="connsiteY50" fmla="*/ 97540 h 771009"/>
                <a:gd name="connsiteX51" fmla="*/ 740647 w 1119772"/>
                <a:gd name="connsiteY51" fmla="*/ 34311 h 771009"/>
                <a:gd name="connsiteX52" fmla="*/ 765900 w 1119772"/>
                <a:gd name="connsiteY52" fmla="*/ 14628 h 771009"/>
                <a:gd name="connsiteX53" fmla="*/ 339710 w 1119772"/>
                <a:gd name="connsiteY53" fmla="*/ 218 h 771009"/>
                <a:gd name="connsiteX54" fmla="*/ 386130 w 1119772"/>
                <a:gd name="connsiteY54" fmla="*/ 35579 h 771009"/>
                <a:gd name="connsiteX55" fmla="*/ 362486 w 1119772"/>
                <a:gd name="connsiteY55" fmla="*/ 86572 h 771009"/>
                <a:gd name="connsiteX56" fmla="*/ 270298 w 1119772"/>
                <a:gd name="connsiteY56" fmla="*/ 140247 h 771009"/>
                <a:gd name="connsiteX57" fmla="*/ 94356 w 1119772"/>
                <a:gd name="connsiteY57" fmla="*/ 465220 h 771009"/>
                <a:gd name="connsiteX58" fmla="*/ 129457 w 1119772"/>
                <a:gd name="connsiteY58" fmla="*/ 682746 h 771009"/>
                <a:gd name="connsiteX59" fmla="*/ 132138 w 1119772"/>
                <a:gd name="connsiteY59" fmla="*/ 731155 h 771009"/>
                <a:gd name="connsiteX60" fmla="*/ 88506 w 1119772"/>
                <a:gd name="connsiteY60" fmla="*/ 757481 h 771009"/>
                <a:gd name="connsiteX61" fmla="*/ 46434 w 1119772"/>
                <a:gd name="connsiteY61" fmla="*/ 725257 h 771009"/>
                <a:gd name="connsiteX62" fmla="*/ 121 w 1119772"/>
                <a:gd name="connsiteY62" fmla="*/ 503051 h 771009"/>
                <a:gd name="connsiteX63" fmla="*/ 315636 w 1119772"/>
                <a:gd name="connsiteY63" fmla="*/ 7450 h 771009"/>
                <a:gd name="connsiteX64" fmla="*/ 339710 w 1119772"/>
                <a:gd name="connsiteY64" fmla="*/ 218 h 77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19772" h="771009">
                  <a:moveTo>
                    <a:pt x="657771" y="290213"/>
                  </a:moveTo>
                  <a:cubicBezTo>
                    <a:pt x="664336" y="291020"/>
                    <a:pt x="671152" y="293129"/>
                    <a:pt x="678001" y="296639"/>
                  </a:cubicBezTo>
                  <a:cubicBezTo>
                    <a:pt x="768824" y="343099"/>
                    <a:pt x="811042" y="419978"/>
                    <a:pt x="816112" y="519577"/>
                  </a:cubicBezTo>
                  <a:cubicBezTo>
                    <a:pt x="813187" y="552093"/>
                    <a:pt x="809921" y="584220"/>
                    <a:pt x="794077" y="613373"/>
                  </a:cubicBezTo>
                  <a:cubicBezTo>
                    <a:pt x="779501" y="640186"/>
                    <a:pt x="756051" y="649254"/>
                    <a:pt x="731237" y="637943"/>
                  </a:cubicBezTo>
                  <a:cubicBezTo>
                    <a:pt x="708325" y="627462"/>
                    <a:pt x="697160" y="602648"/>
                    <a:pt x="710177" y="576663"/>
                  </a:cubicBezTo>
                  <a:cubicBezTo>
                    <a:pt x="745277" y="506560"/>
                    <a:pt x="707447" y="409692"/>
                    <a:pt x="635442" y="377663"/>
                  </a:cubicBezTo>
                  <a:cubicBezTo>
                    <a:pt x="607898" y="365426"/>
                    <a:pt x="599610" y="338321"/>
                    <a:pt x="611310" y="315359"/>
                  </a:cubicBezTo>
                  <a:cubicBezTo>
                    <a:pt x="620634" y="297077"/>
                    <a:pt x="638075" y="287790"/>
                    <a:pt x="657771" y="290213"/>
                  </a:cubicBezTo>
                  <a:close/>
                  <a:moveTo>
                    <a:pt x="460586" y="278868"/>
                  </a:moveTo>
                  <a:cubicBezTo>
                    <a:pt x="480536" y="275356"/>
                    <a:pt x="497647" y="283244"/>
                    <a:pt x="507519" y="300538"/>
                  </a:cubicBezTo>
                  <a:cubicBezTo>
                    <a:pt x="521999" y="326035"/>
                    <a:pt x="514929" y="349874"/>
                    <a:pt x="483924" y="366839"/>
                  </a:cubicBezTo>
                  <a:cubicBezTo>
                    <a:pt x="427519" y="397699"/>
                    <a:pt x="398610" y="444305"/>
                    <a:pt x="397099" y="508120"/>
                  </a:cubicBezTo>
                  <a:cubicBezTo>
                    <a:pt x="396660" y="527132"/>
                    <a:pt x="403436" y="544439"/>
                    <a:pt x="410262" y="561892"/>
                  </a:cubicBezTo>
                  <a:cubicBezTo>
                    <a:pt x="422352" y="592751"/>
                    <a:pt x="414357" y="614786"/>
                    <a:pt x="387690" y="626730"/>
                  </a:cubicBezTo>
                  <a:cubicBezTo>
                    <a:pt x="362144" y="638187"/>
                    <a:pt x="338695" y="628095"/>
                    <a:pt x="324704" y="598698"/>
                  </a:cubicBezTo>
                  <a:cubicBezTo>
                    <a:pt x="310858" y="569692"/>
                    <a:pt x="307153" y="538345"/>
                    <a:pt x="304667" y="507096"/>
                  </a:cubicBezTo>
                  <a:cubicBezTo>
                    <a:pt x="309785" y="408765"/>
                    <a:pt x="351516" y="333104"/>
                    <a:pt x="439853" y="286254"/>
                  </a:cubicBezTo>
                  <a:cubicBezTo>
                    <a:pt x="446971" y="282476"/>
                    <a:pt x="453936" y="280039"/>
                    <a:pt x="460586" y="278868"/>
                  </a:cubicBezTo>
                  <a:close/>
                  <a:moveTo>
                    <a:pt x="705375" y="152678"/>
                  </a:moveTo>
                  <a:cubicBezTo>
                    <a:pt x="715722" y="150435"/>
                    <a:pt x="727532" y="152361"/>
                    <a:pt x="740841" y="158625"/>
                  </a:cubicBezTo>
                  <a:cubicBezTo>
                    <a:pt x="833078" y="201916"/>
                    <a:pt x="897575" y="271776"/>
                    <a:pt x="937551" y="364792"/>
                  </a:cubicBezTo>
                  <a:cubicBezTo>
                    <a:pt x="959001" y="414713"/>
                    <a:pt x="965875" y="467413"/>
                    <a:pt x="967386" y="508754"/>
                  </a:cubicBezTo>
                  <a:cubicBezTo>
                    <a:pt x="968020" y="573787"/>
                    <a:pt x="954516" y="623513"/>
                    <a:pt x="934821" y="671679"/>
                  </a:cubicBezTo>
                  <a:cubicBezTo>
                    <a:pt x="922291" y="702245"/>
                    <a:pt x="897282" y="713458"/>
                    <a:pt x="870567" y="702489"/>
                  </a:cubicBezTo>
                  <a:cubicBezTo>
                    <a:pt x="846679" y="692642"/>
                    <a:pt x="837221" y="665438"/>
                    <a:pt x="850140" y="636188"/>
                  </a:cubicBezTo>
                  <a:cubicBezTo>
                    <a:pt x="914248" y="490764"/>
                    <a:pt x="851944" y="316529"/>
                    <a:pt x="705302" y="244134"/>
                  </a:cubicBezTo>
                  <a:cubicBezTo>
                    <a:pt x="669177" y="226291"/>
                    <a:pt x="659915" y="197967"/>
                    <a:pt x="678684" y="171739"/>
                  </a:cubicBezTo>
                  <a:cubicBezTo>
                    <a:pt x="686143" y="161331"/>
                    <a:pt x="695028" y="154920"/>
                    <a:pt x="705375" y="152678"/>
                  </a:cubicBezTo>
                  <a:close/>
                  <a:moveTo>
                    <a:pt x="397536" y="139942"/>
                  </a:moveTo>
                  <a:cubicBezTo>
                    <a:pt x="417808" y="136435"/>
                    <a:pt x="434453" y="144342"/>
                    <a:pt x="443997" y="162038"/>
                  </a:cubicBezTo>
                  <a:cubicBezTo>
                    <a:pt x="458232" y="188412"/>
                    <a:pt x="449213" y="212983"/>
                    <a:pt x="417720" y="229411"/>
                  </a:cubicBezTo>
                  <a:cubicBezTo>
                    <a:pt x="323923" y="278406"/>
                    <a:pt x="264399" y="353238"/>
                    <a:pt x="248506" y="458492"/>
                  </a:cubicBezTo>
                  <a:cubicBezTo>
                    <a:pt x="240852" y="509144"/>
                    <a:pt x="243143" y="560381"/>
                    <a:pt x="264301" y="608839"/>
                  </a:cubicBezTo>
                  <a:cubicBezTo>
                    <a:pt x="266885" y="614787"/>
                    <a:pt x="269176" y="620832"/>
                    <a:pt x="271224" y="626974"/>
                  </a:cubicBezTo>
                  <a:cubicBezTo>
                    <a:pt x="281413" y="657249"/>
                    <a:pt x="271809" y="681380"/>
                    <a:pt x="245776" y="691277"/>
                  </a:cubicBezTo>
                  <a:cubicBezTo>
                    <a:pt x="222180" y="700247"/>
                    <a:pt x="197220" y="688108"/>
                    <a:pt x="185618" y="660125"/>
                  </a:cubicBezTo>
                  <a:cubicBezTo>
                    <a:pt x="173820" y="631703"/>
                    <a:pt x="164313" y="602355"/>
                    <a:pt x="158561" y="572081"/>
                  </a:cubicBezTo>
                  <a:cubicBezTo>
                    <a:pt x="154368" y="549851"/>
                    <a:pt x="151346" y="527328"/>
                    <a:pt x="152516" y="504025"/>
                  </a:cubicBezTo>
                  <a:cubicBezTo>
                    <a:pt x="159633" y="343196"/>
                    <a:pt x="229932" y="221465"/>
                    <a:pt x="376184" y="147315"/>
                  </a:cubicBezTo>
                  <a:cubicBezTo>
                    <a:pt x="383619" y="143549"/>
                    <a:pt x="390779" y="141112"/>
                    <a:pt x="397536" y="139942"/>
                  </a:cubicBezTo>
                  <a:close/>
                  <a:moveTo>
                    <a:pt x="765900" y="14628"/>
                  </a:moveTo>
                  <a:cubicBezTo>
                    <a:pt x="776357" y="11715"/>
                    <a:pt x="788325" y="12641"/>
                    <a:pt x="800220" y="17979"/>
                  </a:cubicBezTo>
                  <a:cubicBezTo>
                    <a:pt x="898307" y="62099"/>
                    <a:pt x="976065" y="129960"/>
                    <a:pt x="1033883" y="220295"/>
                  </a:cubicBezTo>
                  <a:cubicBezTo>
                    <a:pt x="1084730" y="299710"/>
                    <a:pt x="1123438" y="399454"/>
                    <a:pt x="1119343" y="520795"/>
                  </a:cubicBezTo>
                  <a:cubicBezTo>
                    <a:pt x="1122561" y="593043"/>
                    <a:pt x="1107643" y="666072"/>
                    <a:pt x="1075955" y="735688"/>
                  </a:cubicBezTo>
                  <a:cubicBezTo>
                    <a:pt x="1062354" y="765524"/>
                    <a:pt x="1040416" y="776980"/>
                    <a:pt x="1016917" y="768059"/>
                  </a:cubicBezTo>
                  <a:cubicBezTo>
                    <a:pt x="987765" y="757041"/>
                    <a:pt x="976893" y="733007"/>
                    <a:pt x="990202" y="701563"/>
                  </a:cubicBezTo>
                  <a:cubicBezTo>
                    <a:pt x="1017113" y="638040"/>
                    <a:pt x="1034663" y="571934"/>
                    <a:pt x="1029252" y="503440"/>
                  </a:cubicBezTo>
                  <a:cubicBezTo>
                    <a:pt x="1015602" y="331252"/>
                    <a:pt x="945156" y="192848"/>
                    <a:pt x="782621" y="113531"/>
                  </a:cubicBezTo>
                  <a:cubicBezTo>
                    <a:pt x="773213" y="108948"/>
                    <a:pt x="763999" y="103537"/>
                    <a:pt x="755418" y="97540"/>
                  </a:cubicBezTo>
                  <a:cubicBezTo>
                    <a:pt x="731482" y="80868"/>
                    <a:pt x="726509" y="58589"/>
                    <a:pt x="740647" y="34311"/>
                  </a:cubicBezTo>
                  <a:cubicBezTo>
                    <a:pt x="746497" y="24292"/>
                    <a:pt x="755443" y="17540"/>
                    <a:pt x="765900" y="14628"/>
                  </a:cubicBezTo>
                  <a:close/>
                  <a:moveTo>
                    <a:pt x="339710" y="218"/>
                  </a:moveTo>
                  <a:cubicBezTo>
                    <a:pt x="362409" y="-1871"/>
                    <a:pt x="380206" y="11082"/>
                    <a:pt x="386130" y="35579"/>
                  </a:cubicBezTo>
                  <a:cubicBezTo>
                    <a:pt x="391736" y="58735"/>
                    <a:pt x="381157" y="74433"/>
                    <a:pt x="362486" y="86572"/>
                  </a:cubicBezTo>
                  <a:cubicBezTo>
                    <a:pt x="332650" y="105975"/>
                    <a:pt x="299353" y="118796"/>
                    <a:pt x="270298" y="140247"/>
                  </a:cubicBezTo>
                  <a:cubicBezTo>
                    <a:pt x="160365" y="221466"/>
                    <a:pt x="109566" y="333641"/>
                    <a:pt x="94356" y="465220"/>
                  </a:cubicBezTo>
                  <a:cubicBezTo>
                    <a:pt x="85630" y="540881"/>
                    <a:pt x="99572" y="613081"/>
                    <a:pt x="129457" y="682746"/>
                  </a:cubicBezTo>
                  <a:cubicBezTo>
                    <a:pt x="136087" y="698249"/>
                    <a:pt x="143351" y="714483"/>
                    <a:pt x="132138" y="731155"/>
                  </a:cubicBezTo>
                  <a:cubicBezTo>
                    <a:pt x="121705" y="746610"/>
                    <a:pt x="108445" y="758456"/>
                    <a:pt x="88506" y="757481"/>
                  </a:cubicBezTo>
                  <a:cubicBezTo>
                    <a:pt x="67543" y="756408"/>
                    <a:pt x="54576" y="743245"/>
                    <a:pt x="46434" y="725257"/>
                  </a:cubicBezTo>
                  <a:cubicBezTo>
                    <a:pt x="14649" y="654909"/>
                    <a:pt x="-1585" y="581393"/>
                    <a:pt x="121" y="503051"/>
                  </a:cubicBezTo>
                  <a:cubicBezTo>
                    <a:pt x="10066" y="277822"/>
                    <a:pt x="110151" y="109241"/>
                    <a:pt x="315636" y="7450"/>
                  </a:cubicBezTo>
                  <a:cubicBezTo>
                    <a:pt x="324033" y="3281"/>
                    <a:pt x="332144" y="914"/>
                    <a:pt x="339710" y="2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143">
              <a:extLst>
                <a:ext uri="{FF2B5EF4-FFF2-40B4-BE49-F238E27FC236}">
                  <a16:creationId xmlns:a16="http://schemas.microsoft.com/office/drawing/2014/main" id="{CC47A936-227A-47E1-A174-1A561E474D57}"/>
                </a:ext>
              </a:extLst>
            </p:cNvPr>
            <p:cNvSpPr/>
            <p:nvPr/>
          </p:nvSpPr>
          <p:spPr>
            <a:xfrm>
              <a:off x="6753651" y="5354560"/>
              <a:ext cx="927819" cy="924884"/>
            </a:xfrm>
            <a:custGeom>
              <a:avLst/>
              <a:gdLst>
                <a:gd name="connsiteX0" fmla="*/ 1658624 w 1812786"/>
                <a:gd name="connsiteY0" fmla="*/ 158 h 1807050"/>
                <a:gd name="connsiteX1" fmla="*/ 1812358 w 1812786"/>
                <a:gd name="connsiteY1" fmla="*/ 152939 h 1807050"/>
                <a:gd name="connsiteX2" fmla="*/ 1812358 w 1812786"/>
                <a:gd name="connsiteY2" fmla="*/ 1645602 h 1807050"/>
                <a:gd name="connsiteX3" fmla="*/ 1647099 w 1812786"/>
                <a:gd name="connsiteY3" fmla="*/ 1807050 h 1807050"/>
                <a:gd name="connsiteX4" fmla="*/ 161675 w 1812786"/>
                <a:gd name="connsiteY4" fmla="*/ 1807050 h 1807050"/>
                <a:gd name="connsiteX5" fmla="*/ 2131 w 1812786"/>
                <a:gd name="connsiteY5" fmla="*/ 1666461 h 1807050"/>
                <a:gd name="connsiteX6" fmla="*/ 2227 w 1812786"/>
                <a:gd name="connsiteY6" fmla="*/ 131888 h 1807050"/>
                <a:gd name="connsiteX7" fmla="*/ 154246 w 1812786"/>
                <a:gd name="connsiteY7" fmla="*/ 63 h 1807050"/>
                <a:gd name="connsiteX8" fmla="*/ 1658624 w 1812786"/>
                <a:gd name="connsiteY8" fmla="*/ 158 h 18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786" h="1807050">
                  <a:moveTo>
                    <a:pt x="1658624" y="158"/>
                  </a:moveTo>
                  <a:cubicBezTo>
                    <a:pt x="1755874" y="253"/>
                    <a:pt x="1812262" y="55022"/>
                    <a:pt x="1812358" y="152939"/>
                  </a:cubicBezTo>
                  <a:cubicBezTo>
                    <a:pt x="1812929" y="650525"/>
                    <a:pt x="1812929" y="1148111"/>
                    <a:pt x="1812358" y="1645602"/>
                  </a:cubicBezTo>
                  <a:cubicBezTo>
                    <a:pt x="1812262" y="1755234"/>
                    <a:pt x="1757684" y="1807050"/>
                    <a:pt x="1647099" y="1807050"/>
                  </a:cubicBezTo>
                  <a:cubicBezTo>
                    <a:pt x="1151989" y="1807050"/>
                    <a:pt x="656785" y="1807050"/>
                    <a:pt x="161675" y="1807050"/>
                  </a:cubicBezTo>
                  <a:cubicBezTo>
                    <a:pt x="60996" y="1807050"/>
                    <a:pt x="13847" y="1765617"/>
                    <a:pt x="2131" y="1666461"/>
                  </a:cubicBezTo>
                  <a:cubicBezTo>
                    <a:pt x="-631" y="1642935"/>
                    <a:pt x="-821" y="155320"/>
                    <a:pt x="2227" y="131888"/>
                  </a:cubicBezTo>
                  <a:cubicBezTo>
                    <a:pt x="14419" y="38258"/>
                    <a:pt x="58138" y="158"/>
                    <a:pt x="154246" y="63"/>
                  </a:cubicBezTo>
                  <a:cubicBezTo>
                    <a:pt x="404944" y="-33"/>
                    <a:pt x="1407926" y="-33"/>
                    <a:pt x="1658624" y="1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144">
              <a:extLst>
                <a:ext uri="{FF2B5EF4-FFF2-40B4-BE49-F238E27FC236}">
                  <a16:creationId xmlns:a16="http://schemas.microsoft.com/office/drawing/2014/main" id="{31614892-D216-4217-9188-7510F71FB87B}"/>
                </a:ext>
              </a:extLst>
            </p:cNvPr>
            <p:cNvSpPr/>
            <p:nvPr/>
          </p:nvSpPr>
          <p:spPr>
            <a:xfrm>
              <a:off x="6775789" y="5376091"/>
              <a:ext cx="881841" cy="880001"/>
            </a:xfrm>
            <a:custGeom>
              <a:avLst/>
              <a:gdLst>
                <a:gd name="connsiteX0" fmla="*/ 147185 w 1722953"/>
                <a:gd name="connsiteY0" fmla="*/ 1719167 h 1719357"/>
                <a:gd name="connsiteX1" fmla="*/ 214 w 1722953"/>
                <a:gd name="connsiteY1" fmla="*/ 1573149 h 1719357"/>
                <a:gd name="connsiteX2" fmla="*/ 214 w 1722953"/>
                <a:gd name="connsiteY2" fmla="*/ 147352 h 1719357"/>
                <a:gd name="connsiteX3" fmla="*/ 148328 w 1722953"/>
                <a:gd name="connsiteY3" fmla="*/ 381 h 1719357"/>
                <a:gd name="connsiteX4" fmla="*/ 1576316 w 1722953"/>
                <a:gd name="connsiteY4" fmla="*/ 476 h 1719357"/>
                <a:gd name="connsiteX5" fmla="*/ 1722811 w 1722953"/>
                <a:gd name="connsiteY5" fmla="*/ 148590 h 1719357"/>
                <a:gd name="connsiteX6" fmla="*/ 1722811 w 1722953"/>
                <a:gd name="connsiteY6" fmla="*/ 1574387 h 1719357"/>
                <a:gd name="connsiteX7" fmla="*/ 1575173 w 1722953"/>
                <a:gd name="connsiteY7" fmla="*/ 1719263 h 1719357"/>
                <a:gd name="connsiteX8" fmla="*/ 147185 w 1722953"/>
                <a:gd name="connsiteY8" fmla="*/ 1719167 h 171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2953" h="1719357">
                  <a:moveTo>
                    <a:pt x="147185" y="1719167"/>
                  </a:moveTo>
                  <a:cubicBezTo>
                    <a:pt x="51268" y="1719072"/>
                    <a:pt x="310" y="1668780"/>
                    <a:pt x="214" y="1573149"/>
                  </a:cubicBezTo>
                  <a:cubicBezTo>
                    <a:pt x="-71" y="1097852"/>
                    <a:pt x="-71" y="622554"/>
                    <a:pt x="214" y="147352"/>
                  </a:cubicBezTo>
                  <a:cubicBezTo>
                    <a:pt x="310" y="53626"/>
                    <a:pt x="53269" y="476"/>
                    <a:pt x="148328" y="381"/>
                  </a:cubicBezTo>
                  <a:cubicBezTo>
                    <a:pt x="624292" y="-95"/>
                    <a:pt x="1100352" y="-191"/>
                    <a:pt x="1576316" y="476"/>
                  </a:cubicBezTo>
                  <a:cubicBezTo>
                    <a:pt x="1671471" y="571"/>
                    <a:pt x="1722811" y="53626"/>
                    <a:pt x="1722811" y="148590"/>
                  </a:cubicBezTo>
                  <a:cubicBezTo>
                    <a:pt x="1723001" y="623888"/>
                    <a:pt x="1723001" y="1099185"/>
                    <a:pt x="1722811" y="1574387"/>
                  </a:cubicBezTo>
                  <a:cubicBezTo>
                    <a:pt x="1722811" y="1670209"/>
                    <a:pt x="1672709" y="1719167"/>
                    <a:pt x="1575173" y="1719263"/>
                  </a:cubicBezTo>
                  <a:cubicBezTo>
                    <a:pt x="1335619" y="1719358"/>
                    <a:pt x="383596" y="1719453"/>
                    <a:pt x="147185" y="17191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145">
              <a:extLst>
                <a:ext uri="{FF2B5EF4-FFF2-40B4-BE49-F238E27FC236}">
                  <a16:creationId xmlns:a16="http://schemas.microsoft.com/office/drawing/2014/main" id="{E3B2822A-0228-4F3C-8CEB-ED2CE4A420BE}"/>
                </a:ext>
              </a:extLst>
            </p:cNvPr>
            <p:cNvSpPr/>
            <p:nvPr/>
          </p:nvSpPr>
          <p:spPr>
            <a:xfrm>
              <a:off x="6874764" y="6001368"/>
              <a:ext cx="684704" cy="83120"/>
            </a:xfrm>
            <a:custGeom>
              <a:avLst/>
              <a:gdLst>
                <a:gd name="connsiteX0" fmla="*/ 1247780 w 1337784"/>
                <a:gd name="connsiteY0" fmla="*/ 1 h 162401"/>
                <a:gd name="connsiteX1" fmla="*/ 1327123 w 1337784"/>
                <a:gd name="connsiteY1" fmla="*/ 41815 h 162401"/>
                <a:gd name="connsiteX2" fmla="*/ 1324742 w 1337784"/>
                <a:gd name="connsiteY2" fmla="*/ 122968 h 162401"/>
                <a:gd name="connsiteX3" fmla="*/ 1233873 w 1337784"/>
                <a:gd name="connsiteY3" fmla="*/ 162402 h 162401"/>
                <a:gd name="connsiteX4" fmla="*/ 96588 w 1337784"/>
                <a:gd name="connsiteY4" fmla="*/ 161926 h 162401"/>
                <a:gd name="connsiteX5" fmla="*/ 5 w 1337784"/>
                <a:gd name="connsiteY5" fmla="*/ 80868 h 162401"/>
                <a:gd name="connsiteX6" fmla="*/ 96207 w 1337784"/>
                <a:gd name="connsiteY6" fmla="*/ 477 h 162401"/>
                <a:gd name="connsiteX7" fmla="*/ 1247780 w 1337784"/>
                <a:gd name="connsiteY7" fmla="*/ 1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784" h="162401">
                  <a:moveTo>
                    <a:pt x="1247780" y="1"/>
                  </a:moveTo>
                  <a:cubicBezTo>
                    <a:pt x="1282451" y="-95"/>
                    <a:pt x="1310073" y="11050"/>
                    <a:pt x="1327123" y="41815"/>
                  </a:cubicBezTo>
                  <a:cubicBezTo>
                    <a:pt x="1342077" y="68866"/>
                    <a:pt x="1341315" y="96679"/>
                    <a:pt x="1324742" y="122968"/>
                  </a:cubicBezTo>
                  <a:cubicBezTo>
                    <a:pt x="1303596" y="156401"/>
                    <a:pt x="1270926" y="162402"/>
                    <a:pt x="1233873" y="162402"/>
                  </a:cubicBezTo>
                  <a:cubicBezTo>
                    <a:pt x="935646" y="161735"/>
                    <a:pt x="177455" y="162402"/>
                    <a:pt x="96588" y="161926"/>
                  </a:cubicBezTo>
                  <a:cubicBezTo>
                    <a:pt x="37152" y="161640"/>
                    <a:pt x="386" y="130303"/>
                    <a:pt x="5" y="80868"/>
                  </a:cubicBezTo>
                  <a:cubicBezTo>
                    <a:pt x="-472" y="31528"/>
                    <a:pt x="35628" y="667"/>
                    <a:pt x="96207" y="477"/>
                  </a:cubicBezTo>
                  <a:cubicBezTo>
                    <a:pt x="286517" y="96"/>
                    <a:pt x="1054232" y="572"/>
                    <a:pt x="1247780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146">
              <a:extLst>
                <a:ext uri="{FF2B5EF4-FFF2-40B4-BE49-F238E27FC236}">
                  <a16:creationId xmlns:a16="http://schemas.microsoft.com/office/drawing/2014/main" id="{CCF3458E-C3BE-4700-9822-25730FCB3BCA}"/>
                </a:ext>
              </a:extLst>
            </p:cNvPr>
            <p:cNvSpPr/>
            <p:nvPr/>
          </p:nvSpPr>
          <p:spPr>
            <a:xfrm>
              <a:off x="7332868" y="5530009"/>
              <a:ext cx="167444" cy="280600"/>
            </a:xfrm>
            <a:custGeom>
              <a:avLst/>
              <a:gdLst>
                <a:gd name="connsiteX0" fmla="*/ 18 w 327154"/>
                <a:gd name="connsiteY0" fmla="*/ 62269 h 548239"/>
                <a:gd name="connsiteX1" fmla="*/ 62217 w 327154"/>
                <a:gd name="connsiteY1" fmla="*/ 71 h 548239"/>
                <a:gd name="connsiteX2" fmla="*/ 271195 w 327154"/>
                <a:gd name="connsiteY2" fmla="*/ 356 h 548239"/>
                <a:gd name="connsiteX3" fmla="*/ 327012 w 327154"/>
                <a:gd name="connsiteY3" fmla="*/ 54458 h 548239"/>
                <a:gd name="connsiteX4" fmla="*/ 327012 w 327154"/>
                <a:gd name="connsiteY4" fmla="*/ 495561 h 548239"/>
                <a:gd name="connsiteX5" fmla="*/ 274243 w 327154"/>
                <a:gd name="connsiteY5" fmla="*/ 548044 h 548239"/>
                <a:gd name="connsiteX6" fmla="*/ 55740 w 327154"/>
                <a:gd name="connsiteY6" fmla="*/ 548235 h 548239"/>
                <a:gd name="connsiteX7" fmla="*/ 18 w 327154"/>
                <a:gd name="connsiteY7" fmla="*/ 489179 h 548239"/>
                <a:gd name="connsiteX8" fmla="*/ 18 w 327154"/>
                <a:gd name="connsiteY8" fmla="*/ 62269 h 54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154" h="548239">
                  <a:moveTo>
                    <a:pt x="18" y="62269"/>
                  </a:moveTo>
                  <a:cubicBezTo>
                    <a:pt x="-648" y="18835"/>
                    <a:pt x="16687" y="-1358"/>
                    <a:pt x="62217" y="71"/>
                  </a:cubicBezTo>
                  <a:cubicBezTo>
                    <a:pt x="131844" y="2166"/>
                    <a:pt x="201567" y="1309"/>
                    <a:pt x="271195" y="356"/>
                  </a:cubicBezTo>
                  <a:cubicBezTo>
                    <a:pt x="309295" y="-215"/>
                    <a:pt x="327012" y="17978"/>
                    <a:pt x="327012" y="54458"/>
                  </a:cubicBezTo>
                  <a:cubicBezTo>
                    <a:pt x="327202" y="201525"/>
                    <a:pt x="327202" y="348495"/>
                    <a:pt x="327012" y="495561"/>
                  </a:cubicBezTo>
                  <a:cubicBezTo>
                    <a:pt x="327012" y="530328"/>
                    <a:pt x="309390" y="548044"/>
                    <a:pt x="274243" y="548044"/>
                  </a:cubicBezTo>
                  <a:cubicBezTo>
                    <a:pt x="201377" y="547949"/>
                    <a:pt x="128606" y="547568"/>
                    <a:pt x="55740" y="548235"/>
                  </a:cubicBezTo>
                  <a:cubicBezTo>
                    <a:pt x="14782" y="548616"/>
                    <a:pt x="-362" y="527851"/>
                    <a:pt x="18" y="489179"/>
                  </a:cubicBezTo>
                  <a:cubicBezTo>
                    <a:pt x="971" y="418028"/>
                    <a:pt x="1161" y="133421"/>
                    <a:pt x="18" y="6226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147">
              <a:extLst>
                <a:ext uri="{FF2B5EF4-FFF2-40B4-BE49-F238E27FC236}">
                  <a16:creationId xmlns:a16="http://schemas.microsoft.com/office/drawing/2014/main" id="{FE761ABC-7163-4EA8-B96B-96A6A1C2E822}"/>
                </a:ext>
              </a:extLst>
            </p:cNvPr>
            <p:cNvSpPr/>
            <p:nvPr/>
          </p:nvSpPr>
          <p:spPr>
            <a:xfrm>
              <a:off x="6934183" y="5530071"/>
              <a:ext cx="166983" cy="280542"/>
            </a:xfrm>
            <a:custGeom>
              <a:avLst/>
              <a:gdLst>
                <a:gd name="connsiteX0" fmla="*/ 20 w 326253"/>
                <a:gd name="connsiteY0" fmla="*/ 60149 h 548127"/>
                <a:gd name="connsiteX1" fmla="*/ 58694 w 326253"/>
                <a:gd name="connsiteY1" fmla="*/ 46 h 548127"/>
                <a:gd name="connsiteX2" fmla="*/ 267578 w 326253"/>
                <a:gd name="connsiteY2" fmla="*/ 142 h 548127"/>
                <a:gd name="connsiteX3" fmla="*/ 326252 w 326253"/>
                <a:gd name="connsiteY3" fmla="*/ 61102 h 548127"/>
                <a:gd name="connsiteX4" fmla="*/ 326252 w 326253"/>
                <a:gd name="connsiteY4" fmla="*/ 487822 h 548127"/>
                <a:gd name="connsiteX5" fmla="*/ 266435 w 326253"/>
                <a:gd name="connsiteY5" fmla="*/ 548115 h 548127"/>
                <a:gd name="connsiteX6" fmla="*/ 57551 w 326253"/>
                <a:gd name="connsiteY6" fmla="*/ 548115 h 548127"/>
                <a:gd name="connsiteX7" fmla="*/ 20 w 326253"/>
                <a:gd name="connsiteY7" fmla="*/ 491632 h 548127"/>
                <a:gd name="connsiteX8" fmla="*/ 20 w 326253"/>
                <a:gd name="connsiteY8" fmla="*/ 60149 h 5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253" h="548127">
                  <a:moveTo>
                    <a:pt x="20" y="60149"/>
                  </a:moveTo>
                  <a:cubicBezTo>
                    <a:pt x="-646" y="18906"/>
                    <a:pt x="15070" y="-1097"/>
                    <a:pt x="58694" y="46"/>
                  </a:cubicBezTo>
                  <a:cubicBezTo>
                    <a:pt x="128322" y="1856"/>
                    <a:pt x="197950" y="1570"/>
                    <a:pt x="267578" y="142"/>
                  </a:cubicBezTo>
                  <a:cubicBezTo>
                    <a:pt x="311012" y="-716"/>
                    <a:pt x="326442" y="20430"/>
                    <a:pt x="326252" y="61102"/>
                  </a:cubicBezTo>
                  <a:cubicBezTo>
                    <a:pt x="325585" y="203310"/>
                    <a:pt x="325490" y="345613"/>
                    <a:pt x="326252" y="487822"/>
                  </a:cubicBezTo>
                  <a:cubicBezTo>
                    <a:pt x="326442" y="529636"/>
                    <a:pt x="308535" y="548686"/>
                    <a:pt x="266435" y="548115"/>
                  </a:cubicBezTo>
                  <a:cubicBezTo>
                    <a:pt x="196807" y="547162"/>
                    <a:pt x="127179" y="547258"/>
                    <a:pt x="57551" y="548115"/>
                  </a:cubicBezTo>
                  <a:cubicBezTo>
                    <a:pt x="18213" y="548591"/>
                    <a:pt x="-646" y="532303"/>
                    <a:pt x="20" y="491632"/>
                  </a:cubicBezTo>
                  <a:cubicBezTo>
                    <a:pt x="1354" y="418956"/>
                    <a:pt x="1259" y="131301"/>
                    <a:pt x="20" y="601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0" name="Graphic 1">
            <a:extLst>
              <a:ext uri="{FF2B5EF4-FFF2-40B4-BE49-F238E27FC236}">
                <a16:creationId xmlns:a16="http://schemas.microsoft.com/office/drawing/2014/main" id="{3459879A-D218-4CC2-9290-DA41F78DCE39}"/>
              </a:ext>
            </a:extLst>
          </p:cNvPr>
          <p:cNvGrpSpPr/>
          <p:nvPr/>
        </p:nvGrpSpPr>
        <p:grpSpPr>
          <a:xfrm>
            <a:off x="7747672" y="3214373"/>
            <a:ext cx="1500197" cy="1309955"/>
            <a:chOff x="330380" y="314633"/>
            <a:chExt cx="5252873" cy="4586748"/>
          </a:xfrm>
        </p:grpSpPr>
        <p:sp>
          <p:nvSpPr>
            <p:cNvPr id="331" name="Freeform: Shape 192">
              <a:extLst>
                <a:ext uri="{FF2B5EF4-FFF2-40B4-BE49-F238E27FC236}">
                  <a16:creationId xmlns:a16="http://schemas.microsoft.com/office/drawing/2014/main" id="{28E45BCD-4DA8-4226-A464-8D324B6BED5C}"/>
                </a:ext>
              </a:extLst>
            </p:cNvPr>
            <p:cNvSpPr/>
            <p:nvPr/>
          </p:nvSpPr>
          <p:spPr>
            <a:xfrm>
              <a:off x="330576" y="314800"/>
              <a:ext cx="5249394" cy="458482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193">
              <a:extLst>
                <a:ext uri="{FF2B5EF4-FFF2-40B4-BE49-F238E27FC236}">
                  <a16:creationId xmlns:a16="http://schemas.microsoft.com/office/drawing/2014/main" id="{2463C2A7-FE9D-47A1-8DF8-A7485D6BD14E}"/>
                </a:ext>
              </a:extLst>
            </p:cNvPr>
            <p:cNvSpPr/>
            <p:nvPr/>
          </p:nvSpPr>
          <p:spPr>
            <a:xfrm>
              <a:off x="4134335" y="1144243"/>
              <a:ext cx="522063" cy="483750"/>
            </a:xfrm>
            <a:custGeom>
              <a:avLst/>
              <a:gdLst>
                <a:gd name="connsiteX0" fmla="*/ 341960 w 522063"/>
                <a:gd name="connsiteY0" fmla="*/ 480991 h 483750"/>
                <a:gd name="connsiteX1" fmla="*/ 501830 w 522063"/>
                <a:gd name="connsiteY1" fmla="*/ 480895 h 483750"/>
                <a:gd name="connsiteX2" fmla="*/ 522004 w 522063"/>
                <a:gd name="connsiteY2" fmla="*/ 461102 h 483750"/>
                <a:gd name="connsiteX3" fmla="*/ 521909 w 522063"/>
                <a:gd name="connsiteY3" fmla="*/ 74369 h 483750"/>
                <a:gd name="connsiteX4" fmla="*/ 519054 w 522063"/>
                <a:gd name="connsiteY4" fmla="*/ 14370 h 483750"/>
                <a:gd name="connsiteX5" fmla="*/ 508682 w 522063"/>
                <a:gd name="connsiteY5" fmla="*/ 2713 h 483750"/>
                <a:gd name="connsiteX6" fmla="*/ 441879 w 522063"/>
                <a:gd name="connsiteY6" fmla="*/ 334 h 483750"/>
                <a:gd name="connsiteX7" fmla="*/ 426844 w 522063"/>
                <a:gd name="connsiteY7" fmla="*/ 10373 h 483750"/>
                <a:gd name="connsiteX8" fmla="*/ 365798 w 522063"/>
                <a:gd name="connsiteY8" fmla="*/ 43870 h 483750"/>
                <a:gd name="connsiteX9" fmla="*/ 215492 w 522063"/>
                <a:gd name="connsiteY9" fmla="*/ 43870 h 483750"/>
                <a:gd name="connsiteX10" fmla="*/ 159727 w 522063"/>
                <a:gd name="connsiteY10" fmla="*/ 11515 h 483750"/>
                <a:gd name="connsiteX11" fmla="*/ 140220 w 522063"/>
                <a:gd name="connsiteY11" fmla="*/ 1 h 483750"/>
                <a:gd name="connsiteX12" fmla="*/ 19936 w 522063"/>
                <a:gd name="connsiteY12" fmla="*/ 143 h 483750"/>
                <a:gd name="connsiteX13" fmla="*/ 2998 w 522063"/>
                <a:gd name="connsiteY13" fmla="*/ 19128 h 483750"/>
                <a:gd name="connsiteX14" fmla="*/ 2855 w 522063"/>
                <a:gd name="connsiteY14" fmla="*/ 277394 h 483750"/>
                <a:gd name="connsiteX15" fmla="*/ 0 w 522063"/>
                <a:gd name="connsiteY15" fmla="*/ 306751 h 483750"/>
                <a:gd name="connsiteX16" fmla="*/ 16082 w 522063"/>
                <a:gd name="connsiteY16" fmla="*/ 303516 h 483750"/>
                <a:gd name="connsiteX17" fmla="*/ 182851 w 522063"/>
                <a:gd name="connsiteY17" fmla="*/ 303563 h 483750"/>
                <a:gd name="connsiteX18" fmla="*/ 306846 w 522063"/>
                <a:gd name="connsiteY18" fmla="*/ 370366 h 483750"/>
                <a:gd name="connsiteX19" fmla="*/ 325260 w 522063"/>
                <a:gd name="connsiteY19" fmla="*/ 432554 h 483750"/>
                <a:gd name="connsiteX20" fmla="*/ 325260 w 522063"/>
                <a:gd name="connsiteY20" fmla="*/ 469476 h 483750"/>
                <a:gd name="connsiteX21" fmla="*/ 322309 w 522063"/>
                <a:gd name="connsiteY21" fmla="*/ 483750 h 483750"/>
                <a:gd name="connsiteX22" fmla="*/ 341960 w 522063"/>
                <a:gd name="connsiteY22" fmla="*/ 480991 h 483750"/>
                <a:gd name="connsiteX23" fmla="*/ 283056 w 522063"/>
                <a:gd name="connsiteY23" fmla="*/ 302041 h 483750"/>
                <a:gd name="connsiteX24" fmla="*/ 165342 w 522063"/>
                <a:gd name="connsiteY24" fmla="*/ 182614 h 483750"/>
                <a:gd name="connsiteX25" fmla="*/ 283341 w 522063"/>
                <a:gd name="connsiteY25" fmla="*/ 64472 h 483750"/>
                <a:gd name="connsiteX26" fmla="*/ 402768 w 522063"/>
                <a:gd name="connsiteY26" fmla="*/ 182900 h 483750"/>
                <a:gd name="connsiteX27" fmla="*/ 283056 w 522063"/>
                <a:gd name="connsiteY27" fmla="*/ 302041 h 48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063" h="483750">
                  <a:moveTo>
                    <a:pt x="341960" y="480991"/>
                  </a:moveTo>
                  <a:cubicBezTo>
                    <a:pt x="395250" y="480848"/>
                    <a:pt x="448540" y="480943"/>
                    <a:pt x="501830" y="480895"/>
                  </a:cubicBezTo>
                  <a:cubicBezTo>
                    <a:pt x="521243" y="480848"/>
                    <a:pt x="522004" y="480134"/>
                    <a:pt x="522004" y="461102"/>
                  </a:cubicBezTo>
                  <a:cubicBezTo>
                    <a:pt x="522052" y="332207"/>
                    <a:pt x="522147" y="203311"/>
                    <a:pt x="521909" y="74369"/>
                  </a:cubicBezTo>
                  <a:cubicBezTo>
                    <a:pt x="521861" y="54385"/>
                    <a:pt x="518388" y="34449"/>
                    <a:pt x="519054" y="14370"/>
                  </a:cubicBezTo>
                  <a:cubicBezTo>
                    <a:pt x="519292" y="7376"/>
                    <a:pt x="515914" y="3855"/>
                    <a:pt x="508682" y="2713"/>
                  </a:cubicBezTo>
                  <a:cubicBezTo>
                    <a:pt x="486462" y="-808"/>
                    <a:pt x="464194" y="143"/>
                    <a:pt x="441879" y="334"/>
                  </a:cubicBezTo>
                  <a:cubicBezTo>
                    <a:pt x="434647" y="381"/>
                    <a:pt x="430031" y="4378"/>
                    <a:pt x="426844" y="10373"/>
                  </a:cubicBezTo>
                  <a:cubicBezTo>
                    <a:pt x="413902" y="35067"/>
                    <a:pt x="392490" y="43965"/>
                    <a:pt x="365798" y="43870"/>
                  </a:cubicBezTo>
                  <a:cubicBezTo>
                    <a:pt x="315696" y="43679"/>
                    <a:pt x="265594" y="43727"/>
                    <a:pt x="215492" y="43870"/>
                  </a:cubicBezTo>
                  <a:cubicBezTo>
                    <a:pt x="190464" y="43917"/>
                    <a:pt x="171242" y="34020"/>
                    <a:pt x="159727" y="11515"/>
                  </a:cubicBezTo>
                  <a:cubicBezTo>
                    <a:pt x="155350" y="2998"/>
                    <a:pt x="149402" y="-47"/>
                    <a:pt x="140220" y="1"/>
                  </a:cubicBezTo>
                  <a:cubicBezTo>
                    <a:pt x="100109" y="238"/>
                    <a:pt x="60046" y="1"/>
                    <a:pt x="19936" y="143"/>
                  </a:cubicBezTo>
                  <a:cubicBezTo>
                    <a:pt x="4282" y="191"/>
                    <a:pt x="2998" y="1618"/>
                    <a:pt x="2998" y="19128"/>
                  </a:cubicBezTo>
                  <a:cubicBezTo>
                    <a:pt x="2903" y="105201"/>
                    <a:pt x="3045" y="191321"/>
                    <a:pt x="2855" y="277394"/>
                  </a:cubicBezTo>
                  <a:cubicBezTo>
                    <a:pt x="2855" y="287196"/>
                    <a:pt x="4949" y="297425"/>
                    <a:pt x="0" y="306751"/>
                  </a:cubicBezTo>
                  <a:cubicBezTo>
                    <a:pt x="4710" y="302897"/>
                    <a:pt x="10515" y="303516"/>
                    <a:pt x="16082" y="303516"/>
                  </a:cubicBezTo>
                  <a:cubicBezTo>
                    <a:pt x="71656" y="303421"/>
                    <a:pt x="127277" y="303230"/>
                    <a:pt x="182851" y="303563"/>
                  </a:cubicBezTo>
                  <a:cubicBezTo>
                    <a:pt x="235904" y="303849"/>
                    <a:pt x="278345" y="324546"/>
                    <a:pt x="306846" y="370366"/>
                  </a:cubicBezTo>
                  <a:cubicBezTo>
                    <a:pt x="318598" y="389303"/>
                    <a:pt x="324688" y="410191"/>
                    <a:pt x="325260" y="432554"/>
                  </a:cubicBezTo>
                  <a:cubicBezTo>
                    <a:pt x="325592" y="444830"/>
                    <a:pt x="325402" y="457153"/>
                    <a:pt x="325260" y="469476"/>
                  </a:cubicBezTo>
                  <a:cubicBezTo>
                    <a:pt x="325212" y="474424"/>
                    <a:pt x="325355" y="479516"/>
                    <a:pt x="322309" y="483750"/>
                  </a:cubicBezTo>
                  <a:cubicBezTo>
                    <a:pt x="328210" y="479849"/>
                    <a:pt x="335299" y="480991"/>
                    <a:pt x="341960" y="480991"/>
                  </a:cubicBezTo>
                  <a:close/>
                  <a:moveTo>
                    <a:pt x="283056" y="302041"/>
                  </a:moveTo>
                  <a:cubicBezTo>
                    <a:pt x="217823" y="301946"/>
                    <a:pt x="165247" y="248608"/>
                    <a:pt x="165342" y="182614"/>
                  </a:cubicBezTo>
                  <a:cubicBezTo>
                    <a:pt x="165437" y="118047"/>
                    <a:pt x="218679" y="64805"/>
                    <a:pt x="283341" y="64472"/>
                  </a:cubicBezTo>
                  <a:cubicBezTo>
                    <a:pt x="348288" y="64186"/>
                    <a:pt x="402435" y="117905"/>
                    <a:pt x="402768" y="182900"/>
                  </a:cubicBezTo>
                  <a:cubicBezTo>
                    <a:pt x="403196" y="248751"/>
                    <a:pt x="349526" y="302136"/>
                    <a:pt x="283056" y="302041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194">
              <a:extLst>
                <a:ext uri="{FF2B5EF4-FFF2-40B4-BE49-F238E27FC236}">
                  <a16:creationId xmlns:a16="http://schemas.microsoft.com/office/drawing/2014/main" id="{9387275A-751B-461B-ADDF-E9BE797D8B14}"/>
                </a:ext>
              </a:extLst>
            </p:cNvPr>
            <p:cNvSpPr/>
            <p:nvPr/>
          </p:nvSpPr>
          <p:spPr>
            <a:xfrm>
              <a:off x="4466827" y="1669008"/>
              <a:ext cx="10800" cy="348"/>
            </a:xfrm>
            <a:custGeom>
              <a:avLst/>
              <a:gdLst>
                <a:gd name="connsiteX0" fmla="*/ 10801 w 10800"/>
                <a:gd name="connsiteY0" fmla="*/ 0 h 348"/>
                <a:gd name="connsiteX1" fmla="*/ 0 w 10800"/>
                <a:gd name="connsiteY1" fmla="*/ 48 h 348"/>
                <a:gd name="connsiteX2" fmla="*/ 10801 w 10800"/>
                <a:gd name="connsiteY2" fmla="*/ 0 h 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0" h="348">
                  <a:moveTo>
                    <a:pt x="10801" y="0"/>
                  </a:moveTo>
                  <a:cubicBezTo>
                    <a:pt x="7185" y="0"/>
                    <a:pt x="3616" y="48"/>
                    <a:pt x="0" y="48"/>
                  </a:cubicBezTo>
                  <a:cubicBezTo>
                    <a:pt x="3331" y="523"/>
                    <a:pt x="7042" y="381"/>
                    <a:pt x="10801" y="0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195">
              <a:extLst>
                <a:ext uri="{FF2B5EF4-FFF2-40B4-BE49-F238E27FC236}">
                  <a16:creationId xmlns:a16="http://schemas.microsoft.com/office/drawing/2014/main" id="{3F14502F-968C-4058-8DE9-845957541ECB}"/>
                </a:ext>
              </a:extLst>
            </p:cNvPr>
            <p:cNvSpPr/>
            <p:nvPr/>
          </p:nvSpPr>
          <p:spPr>
            <a:xfrm>
              <a:off x="1875980" y="3858354"/>
              <a:ext cx="496977" cy="235302"/>
            </a:xfrm>
            <a:custGeom>
              <a:avLst/>
              <a:gdLst>
                <a:gd name="connsiteX0" fmla="*/ 249940 w 496977"/>
                <a:gd name="connsiteY0" fmla="*/ 166833 h 235302"/>
                <a:gd name="connsiteX1" fmla="*/ 344958 w 496977"/>
                <a:gd name="connsiteY1" fmla="*/ 91704 h 235302"/>
                <a:gd name="connsiteX2" fmla="*/ 484131 w 496977"/>
                <a:gd name="connsiteY2" fmla="*/ 91514 h 235302"/>
                <a:gd name="connsiteX3" fmla="*/ 496978 w 496977"/>
                <a:gd name="connsiteY3" fmla="*/ 89896 h 235302"/>
                <a:gd name="connsiteX4" fmla="*/ 494836 w 496977"/>
                <a:gd name="connsiteY4" fmla="*/ 70436 h 235302"/>
                <a:gd name="connsiteX5" fmla="*/ 495122 w 496977"/>
                <a:gd name="connsiteY5" fmla="*/ 14053 h 235302"/>
                <a:gd name="connsiteX6" fmla="*/ 490649 w 496977"/>
                <a:gd name="connsiteY6" fmla="*/ 2253 h 235302"/>
                <a:gd name="connsiteX7" fmla="*/ 474377 w 496977"/>
                <a:gd name="connsiteY7" fmla="*/ 730 h 235302"/>
                <a:gd name="connsiteX8" fmla="*/ 305038 w 496977"/>
                <a:gd name="connsiteY8" fmla="*/ 1254 h 235302"/>
                <a:gd name="connsiteX9" fmla="*/ 127611 w 496977"/>
                <a:gd name="connsiteY9" fmla="*/ 3443 h 235302"/>
                <a:gd name="connsiteX10" fmla="*/ 103631 w 496977"/>
                <a:gd name="connsiteY10" fmla="*/ 8153 h 235302"/>
                <a:gd name="connsiteX11" fmla="*/ 12752 w 496977"/>
                <a:gd name="connsiteY11" fmla="*/ 24949 h 235302"/>
                <a:gd name="connsiteX12" fmla="*/ 0 w 496977"/>
                <a:gd name="connsiteY12" fmla="*/ 37462 h 235302"/>
                <a:gd name="connsiteX13" fmla="*/ 238 w 496977"/>
                <a:gd name="connsiteY13" fmla="*/ 219077 h 235302"/>
                <a:gd name="connsiteX14" fmla="*/ 15654 w 496977"/>
                <a:gd name="connsiteY14" fmla="*/ 235302 h 235302"/>
                <a:gd name="connsiteX15" fmla="*/ 187515 w 496977"/>
                <a:gd name="connsiteY15" fmla="*/ 230734 h 235302"/>
                <a:gd name="connsiteX16" fmla="*/ 247181 w 496977"/>
                <a:gd name="connsiteY16" fmla="*/ 233399 h 235302"/>
                <a:gd name="connsiteX17" fmla="*/ 247181 w 496977"/>
                <a:gd name="connsiteY17" fmla="*/ 233256 h 235302"/>
                <a:gd name="connsiteX18" fmla="*/ 249940 w 496977"/>
                <a:gd name="connsiteY18" fmla="*/ 166833 h 2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977" h="235302">
                  <a:moveTo>
                    <a:pt x="249940" y="166833"/>
                  </a:moveTo>
                  <a:cubicBezTo>
                    <a:pt x="261264" y="122203"/>
                    <a:pt x="298853" y="92132"/>
                    <a:pt x="344958" y="91704"/>
                  </a:cubicBezTo>
                  <a:cubicBezTo>
                    <a:pt x="391349" y="91276"/>
                    <a:pt x="437740" y="91609"/>
                    <a:pt x="484131" y="91514"/>
                  </a:cubicBezTo>
                  <a:cubicBezTo>
                    <a:pt x="488461" y="91514"/>
                    <a:pt x="493124" y="92703"/>
                    <a:pt x="496978" y="89896"/>
                  </a:cubicBezTo>
                  <a:cubicBezTo>
                    <a:pt x="494265" y="83663"/>
                    <a:pt x="494884" y="77002"/>
                    <a:pt x="494836" y="70436"/>
                  </a:cubicBezTo>
                  <a:cubicBezTo>
                    <a:pt x="495455" y="51642"/>
                    <a:pt x="494979" y="32847"/>
                    <a:pt x="495122" y="14053"/>
                  </a:cubicBezTo>
                  <a:cubicBezTo>
                    <a:pt x="495169" y="9533"/>
                    <a:pt x="495217" y="5013"/>
                    <a:pt x="490649" y="2253"/>
                  </a:cubicBezTo>
                  <a:cubicBezTo>
                    <a:pt x="485320" y="302"/>
                    <a:pt x="479849" y="730"/>
                    <a:pt x="474377" y="730"/>
                  </a:cubicBezTo>
                  <a:cubicBezTo>
                    <a:pt x="417946" y="730"/>
                    <a:pt x="361373" y="-1220"/>
                    <a:pt x="305038" y="1254"/>
                  </a:cubicBezTo>
                  <a:cubicBezTo>
                    <a:pt x="245848" y="3871"/>
                    <a:pt x="186753" y="2586"/>
                    <a:pt x="127611" y="3443"/>
                  </a:cubicBezTo>
                  <a:cubicBezTo>
                    <a:pt x="119285" y="3585"/>
                    <a:pt x="111386" y="5155"/>
                    <a:pt x="103631" y="8153"/>
                  </a:cubicBezTo>
                  <a:cubicBezTo>
                    <a:pt x="74369" y="19382"/>
                    <a:pt x="43774" y="23712"/>
                    <a:pt x="12752" y="24949"/>
                  </a:cubicBezTo>
                  <a:cubicBezTo>
                    <a:pt x="3426" y="25329"/>
                    <a:pt x="-47" y="27946"/>
                    <a:pt x="0" y="37462"/>
                  </a:cubicBezTo>
                  <a:cubicBezTo>
                    <a:pt x="334" y="97985"/>
                    <a:pt x="48" y="158555"/>
                    <a:pt x="238" y="219077"/>
                  </a:cubicBezTo>
                  <a:cubicBezTo>
                    <a:pt x="286" y="233446"/>
                    <a:pt x="1904" y="235349"/>
                    <a:pt x="15654" y="235302"/>
                  </a:cubicBezTo>
                  <a:cubicBezTo>
                    <a:pt x="72989" y="235111"/>
                    <a:pt x="130228" y="232827"/>
                    <a:pt x="187515" y="230734"/>
                  </a:cubicBezTo>
                  <a:cubicBezTo>
                    <a:pt x="207356" y="230020"/>
                    <a:pt x="227577" y="226547"/>
                    <a:pt x="247181" y="233399"/>
                  </a:cubicBezTo>
                  <a:cubicBezTo>
                    <a:pt x="247181" y="233351"/>
                    <a:pt x="247181" y="233303"/>
                    <a:pt x="247181" y="233256"/>
                  </a:cubicBezTo>
                  <a:cubicBezTo>
                    <a:pt x="247704" y="211131"/>
                    <a:pt x="244373" y="188816"/>
                    <a:pt x="249940" y="166833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196">
              <a:extLst>
                <a:ext uri="{FF2B5EF4-FFF2-40B4-BE49-F238E27FC236}">
                  <a16:creationId xmlns:a16="http://schemas.microsoft.com/office/drawing/2014/main" id="{A85A78B5-E35B-4A06-8DC8-675F3BCB2EBD}"/>
                </a:ext>
              </a:extLst>
            </p:cNvPr>
            <p:cNvSpPr/>
            <p:nvPr/>
          </p:nvSpPr>
          <p:spPr>
            <a:xfrm>
              <a:off x="2185491" y="2548579"/>
              <a:ext cx="11419" cy="869"/>
            </a:xfrm>
            <a:custGeom>
              <a:avLst/>
              <a:gdLst>
                <a:gd name="connsiteX0" fmla="*/ 11419 w 11419"/>
                <a:gd name="connsiteY0" fmla="*/ 856 h 869"/>
                <a:gd name="connsiteX1" fmla="*/ 0 w 11419"/>
                <a:gd name="connsiteY1" fmla="*/ 0 h 869"/>
                <a:gd name="connsiteX2" fmla="*/ 11419 w 11419"/>
                <a:gd name="connsiteY2" fmla="*/ 856 h 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9" h="869">
                  <a:moveTo>
                    <a:pt x="11419" y="856"/>
                  </a:moveTo>
                  <a:cubicBezTo>
                    <a:pt x="7613" y="619"/>
                    <a:pt x="3806" y="333"/>
                    <a:pt x="0" y="0"/>
                  </a:cubicBezTo>
                  <a:cubicBezTo>
                    <a:pt x="3759" y="856"/>
                    <a:pt x="7613" y="904"/>
                    <a:pt x="11419" y="85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197">
              <a:extLst>
                <a:ext uri="{FF2B5EF4-FFF2-40B4-BE49-F238E27FC236}">
                  <a16:creationId xmlns:a16="http://schemas.microsoft.com/office/drawing/2014/main" id="{A7F28EF2-7A9C-4FCD-9403-5D3E215004C0}"/>
                </a:ext>
              </a:extLst>
            </p:cNvPr>
            <p:cNvSpPr/>
            <p:nvPr/>
          </p:nvSpPr>
          <p:spPr>
            <a:xfrm>
              <a:off x="848292" y="1216752"/>
              <a:ext cx="3569051" cy="2114090"/>
            </a:xfrm>
            <a:custGeom>
              <a:avLst/>
              <a:gdLst>
                <a:gd name="connsiteX0" fmla="*/ 3560772 w 3569051"/>
                <a:gd name="connsiteY0" fmla="*/ 1611599 h 2114090"/>
                <a:gd name="connsiteX1" fmla="*/ 3486690 w 3569051"/>
                <a:gd name="connsiteY1" fmla="*/ 1535090 h 2114090"/>
                <a:gd name="connsiteX2" fmla="*/ 3367834 w 3569051"/>
                <a:gd name="connsiteY2" fmla="*/ 1412523 h 2114090"/>
                <a:gd name="connsiteX3" fmla="*/ 3228757 w 3569051"/>
                <a:gd name="connsiteY3" fmla="*/ 1267879 h 2114090"/>
                <a:gd name="connsiteX4" fmla="*/ 3088632 w 3569051"/>
                <a:gd name="connsiteY4" fmla="*/ 1122283 h 2114090"/>
                <a:gd name="connsiteX5" fmla="*/ 2953314 w 3569051"/>
                <a:gd name="connsiteY5" fmla="*/ 981588 h 2114090"/>
                <a:gd name="connsiteX6" fmla="*/ 2812238 w 3569051"/>
                <a:gd name="connsiteY6" fmla="*/ 835040 h 2114090"/>
                <a:gd name="connsiteX7" fmla="*/ 2675016 w 3569051"/>
                <a:gd name="connsiteY7" fmla="*/ 692394 h 2114090"/>
                <a:gd name="connsiteX8" fmla="*/ 2532989 w 3569051"/>
                <a:gd name="connsiteY8" fmla="*/ 544847 h 2114090"/>
                <a:gd name="connsiteX9" fmla="*/ 2397575 w 3569051"/>
                <a:gd name="connsiteY9" fmla="*/ 404200 h 2114090"/>
                <a:gd name="connsiteX10" fmla="*/ 2279576 w 3569051"/>
                <a:gd name="connsiteY10" fmla="*/ 280967 h 2114090"/>
                <a:gd name="connsiteX11" fmla="*/ 2275722 w 3569051"/>
                <a:gd name="connsiteY11" fmla="*/ 275400 h 2114090"/>
                <a:gd name="connsiteX12" fmla="*/ 2242796 w 3569051"/>
                <a:gd name="connsiteY12" fmla="*/ 329070 h 2114090"/>
                <a:gd name="connsiteX13" fmla="*/ 2237467 w 3569051"/>
                <a:gd name="connsiteY13" fmla="*/ 418569 h 2114090"/>
                <a:gd name="connsiteX14" fmla="*/ 2220100 w 3569051"/>
                <a:gd name="connsiteY14" fmla="*/ 433557 h 2114090"/>
                <a:gd name="connsiteX15" fmla="*/ 2210727 w 3569051"/>
                <a:gd name="connsiteY15" fmla="*/ 426515 h 2114090"/>
                <a:gd name="connsiteX16" fmla="*/ 2188745 w 3569051"/>
                <a:gd name="connsiteY16" fmla="*/ 398633 h 2114090"/>
                <a:gd name="connsiteX17" fmla="*/ 2179514 w 3569051"/>
                <a:gd name="connsiteY17" fmla="*/ 372749 h 2114090"/>
                <a:gd name="connsiteX18" fmla="*/ 2179895 w 3569051"/>
                <a:gd name="connsiteY18" fmla="*/ 147218 h 2114090"/>
                <a:gd name="connsiteX19" fmla="*/ 2173139 w 3569051"/>
                <a:gd name="connsiteY19" fmla="*/ 125902 h 2114090"/>
                <a:gd name="connsiteX20" fmla="*/ 2102148 w 3569051"/>
                <a:gd name="connsiteY20" fmla="*/ 25793 h 2114090"/>
                <a:gd name="connsiteX21" fmla="*/ 2083307 w 3569051"/>
                <a:gd name="connsiteY21" fmla="*/ 15944 h 2114090"/>
                <a:gd name="connsiteX22" fmla="*/ 1734780 w 3569051"/>
                <a:gd name="connsiteY22" fmla="*/ 11804 h 2114090"/>
                <a:gd name="connsiteX23" fmla="*/ 1289238 w 3569051"/>
                <a:gd name="connsiteY23" fmla="*/ 6047 h 2114090"/>
                <a:gd name="connsiteX24" fmla="*/ 838223 w 3569051"/>
                <a:gd name="connsiteY24" fmla="*/ 5 h 2114090"/>
                <a:gd name="connsiteX25" fmla="*/ 826471 w 3569051"/>
                <a:gd name="connsiteY25" fmla="*/ 12233 h 2114090"/>
                <a:gd name="connsiteX26" fmla="*/ 826519 w 3569051"/>
                <a:gd name="connsiteY26" fmla="*/ 333448 h 2114090"/>
                <a:gd name="connsiteX27" fmla="*/ 822570 w 3569051"/>
                <a:gd name="connsiteY27" fmla="*/ 344439 h 2114090"/>
                <a:gd name="connsiteX28" fmla="*/ 807724 w 3569051"/>
                <a:gd name="connsiteY28" fmla="*/ 338634 h 2114090"/>
                <a:gd name="connsiteX29" fmla="*/ 803204 w 3569051"/>
                <a:gd name="connsiteY29" fmla="*/ 331878 h 2114090"/>
                <a:gd name="connsiteX30" fmla="*/ 738638 w 3569051"/>
                <a:gd name="connsiteY30" fmla="*/ 325169 h 2114090"/>
                <a:gd name="connsiteX31" fmla="*/ 732881 w 3569051"/>
                <a:gd name="connsiteY31" fmla="*/ 389926 h 2114090"/>
                <a:gd name="connsiteX32" fmla="*/ 797019 w 3569051"/>
                <a:gd name="connsiteY32" fmla="*/ 394446 h 2114090"/>
                <a:gd name="connsiteX33" fmla="*/ 830420 w 3569051"/>
                <a:gd name="connsiteY33" fmla="*/ 382313 h 2114090"/>
                <a:gd name="connsiteX34" fmla="*/ 849548 w 3569051"/>
                <a:gd name="connsiteY34" fmla="*/ 382503 h 2114090"/>
                <a:gd name="connsiteX35" fmla="*/ 863489 w 3569051"/>
                <a:gd name="connsiteY35" fmla="*/ 368182 h 2114090"/>
                <a:gd name="connsiteX36" fmla="*/ 862918 w 3569051"/>
                <a:gd name="connsiteY36" fmla="*/ 52438 h 2114090"/>
                <a:gd name="connsiteX37" fmla="*/ 878096 w 3569051"/>
                <a:gd name="connsiteY37" fmla="*/ 37783 h 2114090"/>
                <a:gd name="connsiteX38" fmla="*/ 1226575 w 3569051"/>
                <a:gd name="connsiteY38" fmla="*/ 42684 h 2114090"/>
                <a:gd name="connsiteX39" fmla="*/ 1666645 w 3569051"/>
                <a:gd name="connsiteY39" fmla="*/ 48156 h 2114090"/>
                <a:gd name="connsiteX40" fmla="*/ 2064370 w 3569051"/>
                <a:gd name="connsiteY40" fmla="*/ 52438 h 2114090"/>
                <a:gd name="connsiteX41" fmla="*/ 2082260 w 3569051"/>
                <a:gd name="connsiteY41" fmla="*/ 61621 h 2114090"/>
                <a:gd name="connsiteX42" fmla="*/ 2136692 w 3569051"/>
                <a:gd name="connsiteY42" fmla="*/ 138368 h 2114090"/>
                <a:gd name="connsiteX43" fmla="*/ 2142116 w 3569051"/>
                <a:gd name="connsiteY43" fmla="*/ 157400 h 2114090"/>
                <a:gd name="connsiteX44" fmla="*/ 2141164 w 3569051"/>
                <a:gd name="connsiteY44" fmla="*/ 343249 h 2114090"/>
                <a:gd name="connsiteX45" fmla="*/ 2176326 w 3569051"/>
                <a:gd name="connsiteY45" fmla="*/ 444072 h 2114090"/>
                <a:gd name="connsiteX46" fmla="*/ 2228617 w 3569051"/>
                <a:gd name="connsiteY46" fmla="*/ 470051 h 2114090"/>
                <a:gd name="connsiteX47" fmla="*/ 2237515 w 3569051"/>
                <a:gd name="connsiteY47" fmla="*/ 477949 h 2114090"/>
                <a:gd name="connsiteX48" fmla="*/ 2237372 w 3569051"/>
                <a:gd name="connsiteY48" fmla="*/ 529907 h 2114090"/>
                <a:gd name="connsiteX49" fmla="*/ 2231519 w 3569051"/>
                <a:gd name="connsiteY49" fmla="*/ 538186 h 2114090"/>
                <a:gd name="connsiteX50" fmla="*/ 2132885 w 3569051"/>
                <a:gd name="connsiteY50" fmla="*/ 510161 h 2114090"/>
                <a:gd name="connsiteX51" fmla="*/ 2120800 w 3569051"/>
                <a:gd name="connsiteY51" fmla="*/ 499170 h 2114090"/>
                <a:gd name="connsiteX52" fmla="*/ 2112093 w 3569051"/>
                <a:gd name="connsiteY52" fmla="*/ 479234 h 2114090"/>
                <a:gd name="connsiteX53" fmla="*/ 2112474 w 3569051"/>
                <a:gd name="connsiteY53" fmla="*/ 177146 h 2114090"/>
                <a:gd name="connsiteX54" fmla="*/ 2104527 w 3569051"/>
                <a:gd name="connsiteY54" fmla="*/ 153546 h 2114090"/>
                <a:gd name="connsiteX55" fmla="*/ 2057423 w 3569051"/>
                <a:gd name="connsiteY55" fmla="*/ 89979 h 2114090"/>
                <a:gd name="connsiteX56" fmla="*/ 2036202 w 3569051"/>
                <a:gd name="connsiteY56" fmla="*/ 78893 h 2114090"/>
                <a:gd name="connsiteX57" fmla="*/ 1649421 w 3569051"/>
                <a:gd name="connsiteY57" fmla="*/ 74753 h 2114090"/>
                <a:gd name="connsiteX58" fmla="*/ 937333 w 3569051"/>
                <a:gd name="connsiteY58" fmla="*/ 67569 h 2114090"/>
                <a:gd name="connsiteX59" fmla="*/ 900696 w 3569051"/>
                <a:gd name="connsiteY59" fmla="*/ 64286 h 2114090"/>
                <a:gd name="connsiteX60" fmla="*/ 881807 w 3569051"/>
                <a:gd name="connsiteY60" fmla="*/ 80701 h 2114090"/>
                <a:gd name="connsiteX61" fmla="*/ 879523 w 3569051"/>
                <a:gd name="connsiteY61" fmla="*/ 397777 h 2114090"/>
                <a:gd name="connsiteX62" fmla="*/ 841602 w 3569051"/>
                <a:gd name="connsiteY62" fmla="*/ 456586 h 2114090"/>
                <a:gd name="connsiteX63" fmla="*/ 839318 w 3569051"/>
                <a:gd name="connsiteY63" fmla="*/ 458108 h 2114090"/>
                <a:gd name="connsiteX64" fmla="*/ 809057 w 3569051"/>
                <a:gd name="connsiteY64" fmla="*/ 448497 h 2114090"/>
                <a:gd name="connsiteX65" fmla="*/ 742254 w 3569051"/>
                <a:gd name="connsiteY65" fmla="*/ 436983 h 2114090"/>
                <a:gd name="connsiteX66" fmla="*/ 736592 w 3569051"/>
                <a:gd name="connsiteY66" fmla="*/ 503690 h 2114090"/>
                <a:gd name="connsiteX67" fmla="*/ 803299 w 3569051"/>
                <a:gd name="connsiteY67" fmla="*/ 504309 h 2114090"/>
                <a:gd name="connsiteX68" fmla="*/ 818049 w 3569051"/>
                <a:gd name="connsiteY68" fmla="*/ 497219 h 2114090"/>
                <a:gd name="connsiteX69" fmla="*/ 870626 w 3569051"/>
                <a:gd name="connsiteY69" fmla="*/ 483421 h 2114090"/>
                <a:gd name="connsiteX70" fmla="*/ 906501 w 3569051"/>
                <a:gd name="connsiteY70" fmla="*/ 463913 h 2114090"/>
                <a:gd name="connsiteX71" fmla="*/ 916874 w 3569051"/>
                <a:gd name="connsiteY71" fmla="*/ 445975 h 2114090"/>
                <a:gd name="connsiteX72" fmla="*/ 918920 w 3569051"/>
                <a:gd name="connsiteY72" fmla="*/ 119336 h 2114090"/>
                <a:gd name="connsiteX73" fmla="*/ 934288 w 3569051"/>
                <a:gd name="connsiteY73" fmla="*/ 103587 h 2114090"/>
                <a:gd name="connsiteX74" fmla="*/ 1347000 w 3569051"/>
                <a:gd name="connsiteY74" fmla="*/ 108535 h 2114090"/>
                <a:gd name="connsiteX75" fmla="*/ 1780267 w 3569051"/>
                <a:gd name="connsiteY75" fmla="*/ 113531 h 2114090"/>
                <a:gd name="connsiteX76" fmla="*/ 2018074 w 3569051"/>
                <a:gd name="connsiteY76" fmla="*/ 116434 h 2114090"/>
                <a:gd name="connsiteX77" fmla="*/ 2038248 w 3569051"/>
                <a:gd name="connsiteY77" fmla="*/ 126616 h 2114090"/>
                <a:gd name="connsiteX78" fmla="*/ 2069080 w 3569051"/>
                <a:gd name="connsiteY78" fmla="*/ 168249 h 2114090"/>
                <a:gd name="connsiteX79" fmla="*/ 2075979 w 3569051"/>
                <a:gd name="connsiteY79" fmla="*/ 189422 h 2114090"/>
                <a:gd name="connsiteX80" fmla="*/ 2075646 w 3569051"/>
                <a:gd name="connsiteY80" fmla="*/ 491510 h 2114090"/>
                <a:gd name="connsiteX81" fmla="*/ 2086970 w 3569051"/>
                <a:gd name="connsiteY81" fmla="*/ 518583 h 2114090"/>
                <a:gd name="connsiteX82" fmla="*/ 2140118 w 3569051"/>
                <a:gd name="connsiteY82" fmla="*/ 567781 h 2114090"/>
                <a:gd name="connsiteX83" fmla="*/ 2158341 w 3569051"/>
                <a:gd name="connsiteY83" fmla="*/ 574918 h 2114090"/>
                <a:gd name="connsiteX84" fmla="*/ 2228046 w 3569051"/>
                <a:gd name="connsiteY84" fmla="*/ 574633 h 2114090"/>
                <a:gd name="connsiteX85" fmla="*/ 2237420 w 3569051"/>
                <a:gd name="connsiteY85" fmla="*/ 583911 h 2114090"/>
                <a:gd name="connsiteX86" fmla="*/ 2237420 w 3569051"/>
                <a:gd name="connsiteY86" fmla="*/ 646765 h 2114090"/>
                <a:gd name="connsiteX87" fmla="*/ 2227570 w 3569051"/>
                <a:gd name="connsiteY87" fmla="*/ 656852 h 2114090"/>
                <a:gd name="connsiteX88" fmla="*/ 2125035 w 3569051"/>
                <a:gd name="connsiteY88" fmla="*/ 656804 h 2114090"/>
                <a:gd name="connsiteX89" fmla="*/ 2110570 w 3569051"/>
                <a:gd name="connsiteY89" fmla="*/ 650999 h 2114090"/>
                <a:gd name="connsiteX90" fmla="*/ 2060040 w 3569051"/>
                <a:gd name="connsiteY90" fmla="*/ 605084 h 2114090"/>
                <a:gd name="connsiteX91" fmla="*/ 2050952 w 3569051"/>
                <a:gd name="connsiteY91" fmla="*/ 584006 h 2114090"/>
                <a:gd name="connsiteX92" fmla="*/ 2052094 w 3569051"/>
                <a:gd name="connsiteY92" fmla="*/ 268310 h 2114090"/>
                <a:gd name="connsiteX93" fmla="*/ 2014363 w 3569051"/>
                <a:gd name="connsiteY93" fmla="*/ 151263 h 2114090"/>
                <a:gd name="connsiteX94" fmla="*/ 1994188 w 3569051"/>
                <a:gd name="connsiteY94" fmla="*/ 140938 h 2114090"/>
                <a:gd name="connsiteX95" fmla="*/ 1822043 w 3569051"/>
                <a:gd name="connsiteY95" fmla="*/ 137417 h 2114090"/>
                <a:gd name="connsiteX96" fmla="*/ 1528234 w 3569051"/>
                <a:gd name="connsiteY96" fmla="*/ 132088 h 2114090"/>
                <a:gd name="connsiteX97" fmla="*/ 954272 w 3569051"/>
                <a:gd name="connsiteY97" fmla="*/ 121763 h 2114090"/>
                <a:gd name="connsiteX98" fmla="*/ 938523 w 3569051"/>
                <a:gd name="connsiteY98" fmla="*/ 136846 h 2114090"/>
                <a:gd name="connsiteX99" fmla="*/ 938856 w 3569051"/>
                <a:gd name="connsiteY99" fmla="*/ 470337 h 2114090"/>
                <a:gd name="connsiteX100" fmla="*/ 932718 w 3569051"/>
                <a:gd name="connsiteY100" fmla="*/ 488560 h 2114090"/>
                <a:gd name="connsiteX101" fmla="*/ 843838 w 3569051"/>
                <a:gd name="connsiteY101" fmla="*/ 563213 h 2114090"/>
                <a:gd name="connsiteX102" fmla="*/ 810341 w 3569051"/>
                <a:gd name="connsiteY102" fmla="*/ 556933 h 2114090"/>
                <a:gd name="connsiteX103" fmla="*/ 763237 w 3569051"/>
                <a:gd name="connsiteY103" fmla="*/ 533761 h 2114090"/>
                <a:gd name="connsiteX104" fmla="*/ 725268 w 3569051"/>
                <a:gd name="connsiteY104" fmla="*/ 573015 h 2114090"/>
                <a:gd name="connsiteX105" fmla="*/ 751865 w 3569051"/>
                <a:gd name="connsiteY105" fmla="*/ 620690 h 2114090"/>
                <a:gd name="connsiteX106" fmla="*/ 804774 w 3569051"/>
                <a:gd name="connsiteY106" fmla="*/ 608082 h 2114090"/>
                <a:gd name="connsiteX107" fmla="*/ 827518 w 3569051"/>
                <a:gd name="connsiteY107" fmla="*/ 598185 h 2114090"/>
                <a:gd name="connsiteX108" fmla="*/ 862680 w 3569051"/>
                <a:gd name="connsiteY108" fmla="*/ 588574 h 2114090"/>
                <a:gd name="connsiteX109" fmla="*/ 960362 w 3569051"/>
                <a:gd name="connsiteY109" fmla="*/ 505308 h 2114090"/>
                <a:gd name="connsiteX110" fmla="*/ 969736 w 3569051"/>
                <a:gd name="connsiteY110" fmla="*/ 484468 h 2114090"/>
                <a:gd name="connsiteX111" fmla="*/ 969212 w 3569051"/>
                <a:gd name="connsiteY111" fmla="*/ 167345 h 2114090"/>
                <a:gd name="connsiteX112" fmla="*/ 984390 w 3569051"/>
                <a:gd name="connsiteY112" fmla="*/ 152738 h 2114090"/>
                <a:gd name="connsiteX113" fmla="*/ 1089591 w 3569051"/>
                <a:gd name="connsiteY113" fmla="*/ 155212 h 2114090"/>
                <a:gd name="connsiteX114" fmla="*/ 1528234 w 3569051"/>
                <a:gd name="connsiteY114" fmla="*/ 163253 h 2114090"/>
                <a:gd name="connsiteX115" fmla="*/ 1962786 w 3569051"/>
                <a:gd name="connsiteY115" fmla="*/ 170580 h 2114090"/>
                <a:gd name="connsiteX116" fmla="*/ 2007273 w 3569051"/>
                <a:gd name="connsiteY116" fmla="*/ 195132 h 2114090"/>
                <a:gd name="connsiteX117" fmla="*/ 2020167 w 3569051"/>
                <a:gd name="connsiteY117" fmla="*/ 222823 h 2114090"/>
                <a:gd name="connsiteX118" fmla="*/ 2019597 w 3569051"/>
                <a:gd name="connsiteY118" fmla="*/ 597329 h 2114090"/>
                <a:gd name="connsiteX119" fmla="*/ 2028922 w 3569051"/>
                <a:gd name="connsiteY119" fmla="*/ 618454 h 2114090"/>
                <a:gd name="connsiteX120" fmla="*/ 2097486 w 3569051"/>
                <a:gd name="connsiteY120" fmla="*/ 681213 h 2114090"/>
                <a:gd name="connsiteX121" fmla="*/ 2115804 w 3569051"/>
                <a:gd name="connsiteY121" fmla="*/ 688207 h 2114090"/>
                <a:gd name="connsiteX122" fmla="*/ 2203304 w 3569051"/>
                <a:gd name="connsiteY122" fmla="*/ 688064 h 2114090"/>
                <a:gd name="connsiteX123" fmla="*/ 2237420 w 3569051"/>
                <a:gd name="connsiteY123" fmla="*/ 723036 h 2114090"/>
                <a:gd name="connsiteX124" fmla="*/ 2225715 w 3569051"/>
                <a:gd name="connsiteY124" fmla="*/ 734312 h 2114090"/>
                <a:gd name="connsiteX125" fmla="*/ 2120467 w 3569051"/>
                <a:gd name="connsiteY125" fmla="*/ 734122 h 2114090"/>
                <a:gd name="connsiteX126" fmla="*/ 2052950 w 3569051"/>
                <a:gd name="connsiteY126" fmla="*/ 731886 h 2114090"/>
                <a:gd name="connsiteX127" fmla="*/ 2002468 w 3569051"/>
                <a:gd name="connsiteY127" fmla="*/ 685019 h 2114090"/>
                <a:gd name="connsiteX128" fmla="*/ 1994188 w 3569051"/>
                <a:gd name="connsiteY128" fmla="*/ 664893 h 2114090"/>
                <a:gd name="connsiteX129" fmla="*/ 1997567 w 3569051"/>
                <a:gd name="connsiteY129" fmla="*/ 293147 h 2114090"/>
                <a:gd name="connsiteX130" fmla="*/ 1968400 w 3569051"/>
                <a:gd name="connsiteY130" fmla="*/ 200794 h 2114090"/>
                <a:gd name="connsiteX131" fmla="*/ 1967591 w 3569051"/>
                <a:gd name="connsiteY131" fmla="*/ 199699 h 2114090"/>
                <a:gd name="connsiteX132" fmla="*/ 1950986 w 3569051"/>
                <a:gd name="connsiteY132" fmla="*/ 190945 h 2114090"/>
                <a:gd name="connsiteX133" fmla="*/ 1590184 w 3569051"/>
                <a:gd name="connsiteY133" fmla="*/ 185330 h 2114090"/>
                <a:gd name="connsiteX134" fmla="*/ 1005326 w 3569051"/>
                <a:gd name="connsiteY134" fmla="*/ 174482 h 2114090"/>
                <a:gd name="connsiteX135" fmla="*/ 991194 w 3569051"/>
                <a:gd name="connsiteY135" fmla="*/ 188661 h 2114090"/>
                <a:gd name="connsiteX136" fmla="*/ 991670 w 3569051"/>
                <a:gd name="connsiteY136" fmla="*/ 501692 h 2114090"/>
                <a:gd name="connsiteX137" fmla="*/ 983534 w 3569051"/>
                <a:gd name="connsiteY137" fmla="*/ 522104 h 2114090"/>
                <a:gd name="connsiteX138" fmla="*/ 849833 w 3569051"/>
                <a:gd name="connsiteY138" fmla="*/ 660848 h 2114090"/>
                <a:gd name="connsiteX139" fmla="*/ 804013 w 3569051"/>
                <a:gd name="connsiteY139" fmla="*/ 658945 h 2114090"/>
                <a:gd name="connsiteX140" fmla="*/ 737401 w 3569051"/>
                <a:gd name="connsiteY140" fmla="*/ 651618 h 2114090"/>
                <a:gd name="connsiteX141" fmla="*/ 734165 w 3569051"/>
                <a:gd name="connsiteY141" fmla="*/ 717659 h 2114090"/>
                <a:gd name="connsiteX142" fmla="*/ 799588 w 3569051"/>
                <a:gd name="connsiteY142" fmla="*/ 717707 h 2114090"/>
                <a:gd name="connsiteX143" fmla="*/ 828660 w 3569051"/>
                <a:gd name="connsiteY143" fmla="*/ 705812 h 2114090"/>
                <a:gd name="connsiteX144" fmla="*/ 842315 w 3569051"/>
                <a:gd name="connsiteY144" fmla="*/ 705955 h 2114090"/>
                <a:gd name="connsiteX145" fmla="*/ 868294 w 3569051"/>
                <a:gd name="connsiteY145" fmla="*/ 695201 h 2114090"/>
                <a:gd name="connsiteX146" fmla="*/ 1021884 w 3569051"/>
                <a:gd name="connsiteY146" fmla="*/ 535712 h 2114090"/>
                <a:gd name="connsiteX147" fmla="*/ 1029021 w 3569051"/>
                <a:gd name="connsiteY147" fmla="*/ 516299 h 2114090"/>
                <a:gd name="connsiteX148" fmla="*/ 1028878 w 3569051"/>
                <a:gd name="connsiteY148" fmla="*/ 230627 h 2114090"/>
                <a:gd name="connsiteX149" fmla="*/ 1046816 w 3569051"/>
                <a:gd name="connsiteY149" fmla="*/ 212832 h 2114090"/>
                <a:gd name="connsiteX150" fmla="*/ 1669976 w 3569051"/>
                <a:gd name="connsiteY150" fmla="*/ 223680 h 2114090"/>
                <a:gd name="connsiteX151" fmla="*/ 1929622 w 3569051"/>
                <a:gd name="connsiteY151" fmla="*/ 227344 h 2114090"/>
                <a:gd name="connsiteX152" fmla="*/ 1948702 w 3569051"/>
                <a:gd name="connsiteY152" fmla="*/ 237050 h 2114090"/>
                <a:gd name="connsiteX153" fmla="*/ 1960882 w 3569051"/>
                <a:gd name="connsiteY153" fmla="*/ 277351 h 2114090"/>
                <a:gd name="connsiteX154" fmla="*/ 1957790 w 3569051"/>
                <a:gd name="connsiteY154" fmla="*/ 680547 h 2114090"/>
                <a:gd name="connsiteX155" fmla="*/ 1966164 w 3569051"/>
                <a:gd name="connsiteY155" fmla="*/ 700721 h 2114090"/>
                <a:gd name="connsiteX156" fmla="*/ 2026543 w 3569051"/>
                <a:gd name="connsiteY156" fmla="*/ 762099 h 2114090"/>
                <a:gd name="connsiteX157" fmla="*/ 2047955 w 3569051"/>
                <a:gd name="connsiteY157" fmla="*/ 770807 h 2114090"/>
                <a:gd name="connsiteX158" fmla="*/ 2224287 w 3569051"/>
                <a:gd name="connsiteY158" fmla="*/ 770331 h 2114090"/>
                <a:gd name="connsiteX159" fmla="*/ 2237420 w 3569051"/>
                <a:gd name="connsiteY159" fmla="*/ 784034 h 2114090"/>
                <a:gd name="connsiteX160" fmla="*/ 2237562 w 3569051"/>
                <a:gd name="connsiteY160" fmla="*/ 1021841 h 2114090"/>
                <a:gd name="connsiteX161" fmla="*/ 2222384 w 3569051"/>
                <a:gd name="connsiteY161" fmla="*/ 1036353 h 2114090"/>
                <a:gd name="connsiteX162" fmla="*/ 1637336 w 3569051"/>
                <a:gd name="connsiteY162" fmla="*/ 1036115 h 2114090"/>
                <a:gd name="connsiteX163" fmla="*/ 1415897 w 3569051"/>
                <a:gd name="connsiteY163" fmla="*/ 1036162 h 2114090"/>
                <a:gd name="connsiteX164" fmla="*/ 1399291 w 3569051"/>
                <a:gd name="connsiteY164" fmla="*/ 1029691 h 2114090"/>
                <a:gd name="connsiteX165" fmla="*/ 1323258 w 3569051"/>
                <a:gd name="connsiteY165" fmla="*/ 941953 h 2114090"/>
                <a:gd name="connsiteX166" fmla="*/ 1301514 w 3569051"/>
                <a:gd name="connsiteY166" fmla="*/ 931724 h 2114090"/>
                <a:gd name="connsiteX167" fmla="*/ 1050004 w 3569051"/>
                <a:gd name="connsiteY167" fmla="*/ 933484 h 2114090"/>
                <a:gd name="connsiteX168" fmla="*/ 693246 w 3569051"/>
                <a:gd name="connsiteY168" fmla="*/ 934483 h 2114090"/>
                <a:gd name="connsiteX169" fmla="*/ 672691 w 3569051"/>
                <a:gd name="connsiteY169" fmla="*/ 942381 h 2114090"/>
                <a:gd name="connsiteX170" fmla="*/ 580956 w 3569051"/>
                <a:gd name="connsiteY170" fmla="*/ 1028359 h 2114090"/>
                <a:gd name="connsiteX171" fmla="*/ 560402 w 3569051"/>
                <a:gd name="connsiteY171" fmla="*/ 1036305 h 2114090"/>
                <a:gd name="connsiteX172" fmla="*/ 472996 w 3569051"/>
                <a:gd name="connsiteY172" fmla="*/ 1036733 h 2114090"/>
                <a:gd name="connsiteX173" fmla="*/ 396059 w 3569051"/>
                <a:gd name="connsiteY173" fmla="*/ 1000620 h 2114090"/>
                <a:gd name="connsiteX174" fmla="*/ 354997 w 3569051"/>
                <a:gd name="connsiteY174" fmla="*/ 949614 h 2114090"/>
                <a:gd name="connsiteX175" fmla="*/ 351714 w 3569051"/>
                <a:gd name="connsiteY175" fmla="*/ 929106 h 2114090"/>
                <a:gd name="connsiteX176" fmla="*/ 366226 w 3569051"/>
                <a:gd name="connsiteY176" fmla="*/ 926252 h 2114090"/>
                <a:gd name="connsiteX177" fmla="*/ 457818 w 3569051"/>
                <a:gd name="connsiteY177" fmla="*/ 926014 h 2114090"/>
                <a:gd name="connsiteX178" fmla="*/ 515295 w 3569051"/>
                <a:gd name="connsiteY178" fmla="*/ 902224 h 2114090"/>
                <a:gd name="connsiteX179" fmla="*/ 479848 w 3569051"/>
                <a:gd name="connsiteY179" fmla="*/ 849457 h 2114090"/>
                <a:gd name="connsiteX180" fmla="*/ 322357 w 3569051"/>
                <a:gd name="connsiteY180" fmla="*/ 631015 h 2114090"/>
                <a:gd name="connsiteX181" fmla="*/ 104534 w 3569051"/>
                <a:gd name="connsiteY181" fmla="*/ 328595 h 2114090"/>
                <a:gd name="connsiteX182" fmla="*/ 22601 w 3569051"/>
                <a:gd name="connsiteY182" fmla="*/ 214973 h 2114090"/>
                <a:gd name="connsiteX183" fmla="*/ 22601 w 3569051"/>
                <a:gd name="connsiteY183" fmla="*/ 214973 h 2114090"/>
                <a:gd name="connsiteX184" fmla="*/ 3521 w 3569051"/>
                <a:gd name="connsiteY184" fmla="*/ 245186 h 2114090"/>
                <a:gd name="connsiteX185" fmla="*/ 0 w 3569051"/>
                <a:gd name="connsiteY185" fmla="*/ 289341 h 2114090"/>
                <a:gd name="connsiteX186" fmla="*/ 523 w 3569051"/>
                <a:gd name="connsiteY186" fmla="*/ 371322 h 2114090"/>
                <a:gd name="connsiteX187" fmla="*/ 571 w 3569051"/>
                <a:gd name="connsiteY187" fmla="*/ 849742 h 2114090"/>
                <a:gd name="connsiteX188" fmla="*/ 63567 w 3569051"/>
                <a:gd name="connsiteY188" fmla="*/ 924063 h 2114090"/>
                <a:gd name="connsiteX189" fmla="*/ 150877 w 3569051"/>
                <a:gd name="connsiteY189" fmla="*/ 925871 h 2114090"/>
                <a:gd name="connsiteX190" fmla="*/ 162487 w 3569051"/>
                <a:gd name="connsiteY190" fmla="*/ 937005 h 2114090"/>
                <a:gd name="connsiteX191" fmla="*/ 164533 w 3569051"/>
                <a:gd name="connsiteY191" fmla="*/ 1073656 h 2114090"/>
                <a:gd name="connsiteX192" fmla="*/ 172479 w 3569051"/>
                <a:gd name="connsiteY192" fmla="*/ 1091165 h 2114090"/>
                <a:gd name="connsiteX193" fmla="*/ 247228 w 3569051"/>
                <a:gd name="connsiteY193" fmla="*/ 1159300 h 2114090"/>
                <a:gd name="connsiteX194" fmla="*/ 255364 w 3569051"/>
                <a:gd name="connsiteY194" fmla="*/ 1177999 h 2114090"/>
                <a:gd name="connsiteX195" fmla="*/ 254936 w 3569051"/>
                <a:gd name="connsiteY195" fmla="*/ 1279155 h 2114090"/>
                <a:gd name="connsiteX196" fmla="*/ 252509 w 3569051"/>
                <a:gd name="connsiteY196" fmla="*/ 1592139 h 2114090"/>
                <a:gd name="connsiteX197" fmla="*/ 249845 w 3569051"/>
                <a:gd name="connsiteY197" fmla="*/ 1603035 h 2114090"/>
                <a:gd name="connsiteX198" fmla="*/ 221201 w 3569051"/>
                <a:gd name="connsiteY198" fmla="*/ 1603606 h 2114090"/>
                <a:gd name="connsiteX199" fmla="*/ 212827 w 3569051"/>
                <a:gd name="connsiteY199" fmla="*/ 1594090 h 2114090"/>
                <a:gd name="connsiteX200" fmla="*/ 146928 w 3569051"/>
                <a:gd name="connsiteY200" fmla="*/ 1582242 h 2114090"/>
                <a:gd name="connsiteX201" fmla="*/ 140648 w 3569051"/>
                <a:gd name="connsiteY201" fmla="*/ 1649759 h 2114090"/>
                <a:gd name="connsiteX202" fmla="*/ 206737 w 3569051"/>
                <a:gd name="connsiteY202" fmla="*/ 1649521 h 2114090"/>
                <a:gd name="connsiteX203" fmla="*/ 243231 w 3569051"/>
                <a:gd name="connsiteY203" fmla="*/ 1634343 h 2114090"/>
                <a:gd name="connsiteX204" fmla="*/ 270542 w 3569051"/>
                <a:gd name="connsiteY204" fmla="*/ 1634628 h 2114090"/>
                <a:gd name="connsiteX205" fmla="*/ 283341 w 3569051"/>
                <a:gd name="connsiteY205" fmla="*/ 1621972 h 2114090"/>
                <a:gd name="connsiteX206" fmla="*/ 285910 w 3569051"/>
                <a:gd name="connsiteY206" fmla="*/ 1164106 h 2114090"/>
                <a:gd name="connsiteX207" fmla="*/ 277822 w 3569051"/>
                <a:gd name="connsiteY207" fmla="*/ 1145312 h 2114090"/>
                <a:gd name="connsiteX208" fmla="*/ 202026 w 3569051"/>
                <a:gd name="connsiteY208" fmla="*/ 1076320 h 2114090"/>
                <a:gd name="connsiteX209" fmla="*/ 194937 w 3569051"/>
                <a:gd name="connsiteY209" fmla="*/ 1064045 h 2114090"/>
                <a:gd name="connsiteX210" fmla="*/ 192510 w 3569051"/>
                <a:gd name="connsiteY210" fmla="*/ 935625 h 2114090"/>
                <a:gd name="connsiteX211" fmla="*/ 201265 w 3569051"/>
                <a:gd name="connsiteY211" fmla="*/ 926014 h 2114090"/>
                <a:gd name="connsiteX212" fmla="*/ 258695 w 3569051"/>
                <a:gd name="connsiteY212" fmla="*/ 926014 h 2114090"/>
                <a:gd name="connsiteX213" fmla="*/ 268163 w 3569051"/>
                <a:gd name="connsiteY213" fmla="*/ 936577 h 2114090"/>
                <a:gd name="connsiteX214" fmla="*/ 267830 w 3569051"/>
                <a:gd name="connsiteY214" fmla="*/ 984395 h 2114090"/>
                <a:gd name="connsiteX215" fmla="*/ 276252 w 3569051"/>
                <a:gd name="connsiteY215" fmla="*/ 1006329 h 2114090"/>
                <a:gd name="connsiteX216" fmla="*/ 380691 w 3569051"/>
                <a:gd name="connsiteY216" fmla="*/ 1123710 h 2114090"/>
                <a:gd name="connsiteX217" fmla="*/ 396963 w 3569051"/>
                <a:gd name="connsiteY217" fmla="*/ 1131180 h 2114090"/>
                <a:gd name="connsiteX218" fmla="*/ 604747 w 3569051"/>
                <a:gd name="connsiteY218" fmla="*/ 1131228 h 2114090"/>
                <a:gd name="connsiteX219" fmla="*/ 622351 w 3569051"/>
                <a:gd name="connsiteY219" fmla="*/ 1123282 h 2114090"/>
                <a:gd name="connsiteX220" fmla="*/ 696053 w 3569051"/>
                <a:gd name="connsiteY220" fmla="*/ 1044394 h 2114090"/>
                <a:gd name="connsiteX221" fmla="*/ 716227 w 3569051"/>
                <a:gd name="connsiteY221" fmla="*/ 1036115 h 2114090"/>
                <a:gd name="connsiteX222" fmla="*/ 1246653 w 3569051"/>
                <a:gd name="connsiteY222" fmla="*/ 1036067 h 2114090"/>
                <a:gd name="connsiteX223" fmla="*/ 1266494 w 3569051"/>
                <a:gd name="connsiteY223" fmla="*/ 1044965 h 2114090"/>
                <a:gd name="connsiteX224" fmla="*/ 1331394 w 3569051"/>
                <a:gd name="connsiteY224" fmla="*/ 1118905 h 2114090"/>
                <a:gd name="connsiteX225" fmla="*/ 1359324 w 3569051"/>
                <a:gd name="connsiteY225" fmla="*/ 1131275 h 2114090"/>
                <a:gd name="connsiteX226" fmla="*/ 2223288 w 3569051"/>
                <a:gd name="connsiteY226" fmla="*/ 1130800 h 2114090"/>
                <a:gd name="connsiteX227" fmla="*/ 2237515 w 3569051"/>
                <a:gd name="connsiteY227" fmla="*/ 1144884 h 2114090"/>
                <a:gd name="connsiteX228" fmla="*/ 2237515 w 3569051"/>
                <a:gd name="connsiteY228" fmla="*/ 1293858 h 2114090"/>
                <a:gd name="connsiteX229" fmla="*/ 2222194 w 3569051"/>
                <a:gd name="connsiteY229" fmla="*/ 1309512 h 2114090"/>
                <a:gd name="connsiteX230" fmla="*/ 1642665 w 3569051"/>
                <a:gd name="connsiteY230" fmla="*/ 1304278 h 2114090"/>
                <a:gd name="connsiteX231" fmla="*/ 1302322 w 3569051"/>
                <a:gd name="connsiteY231" fmla="*/ 1301899 h 2114090"/>
                <a:gd name="connsiteX232" fmla="*/ 1288191 w 3569051"/>
                <a:gd name="connsiteY232" fmla="*/ 1287577 h 2114090"/>
                <a:gd name="connsiteX233" fmla="*/ 1288381 w 3569051"/>
                <a:gd name="connsiteY233" fmla="*/ 1235667 h 2114090"/>
                <a:gd name="connsiteX234" fmla="*/ 1238517 w 3569051"/>
                <a:gd name="connsiteY234" fmla="*/ 1163059 h 2114090"/>
                <a:gd name="connsiteX235" fmla="*/ 1220341 w 3569051"/>
                <a:gd name="connsiteY235" fmla="*/ 1134654 h 2114090"/>
                <a:gd name="connsiteX236" fmla="*/ 1220341 w 3569051"/>
                <a:gd name="connsiteY236" fmla="*/ 1133274 h 2114090"/>
                <a:gd name="connsiteX237" fmla="*/ 1199216 w 3569051"/>
                <a:gd name="connsiteY237" fmla="*/ 1111768 h 2114090"/>
                <a:gd name="connsiteX238" fmla="*/ 1173808 w 3569051"/>
                <a:gd name="connsiteY238" fmla="*/ 1137223 h 2114090"/>
                <a:gd name="connsiteX239" fmla="*/ 1154633 w 3569051"/>
                <a:gd name="connsiteY239" fmla="*/ 1156921 h 2114090"/>
                <a:gd name="connsiteX240" fmla="*/ 1141073 w 3569051"/>
                <a:gd name="connsiteY240" fmla="*/ 1143742 h 2114090"/>
                <a:gd name="connsiteX241" fmla="*/ 1141215 w 3569051"/>
                <a:gd name="connsiteY241" fmla="*/ 1130086 h 2114090"/>
                <a:gd name="connsiteX242" fmla="*/ 1122373 w 3569051"/>
                <a:gd name="connsiteY242" fmla="*/ 1111768 h 2114090"/>
                <a:gd name="connsiteX243" fmla="*/ 1095015 w 3569051"/>
                <a:gd name="connsiteY243" fmla="*/ 1139459 h 2114090"/>
                <a:gd name="connsiteX244" fmla="*/ 1080170 w 3569051"/>
                <a:gd name="connsiteY244" fmla="*/ 1157350 h 2114090"/>
                <a:gd name="connsiteX245" fmla="*/ 1064516 w 3569051"/>
                <a:gd name="connsiteY245" fmla="*/ 1140459 h 2114090"/>
                <a:gd name="connsiteX246" fmla="*/ 1064563 w 3569051"/>
                <a:gd name="connsiteY246" fmla="*/ 1132275 h 2114090"/>
                <a:gd name="connsiteX247" fmla="*/ 1043771 w 3569051"/>
                <a:gd name="connsiteY247" fmla="*/ 1111768 h 2114090"/>
                <a:gd name="connsiteX248" fmla="*/ 1018220 w 3569051"/>
                <a:gd name="connsiteY248" fmla="*/ 1137271 h 2114090"/>
                <a:gd name="connsiteX249" fmla="*/ 998902 w 3569051"/>
                <a:gd name="connsiteY249" fmla="*/ 1156921 h 2114090"/>
                <a:gd name="connsiteX250" fmla="*/ 987673 w 3569051"/>
                <a:gd name="connsiteY250" fmla="*/ 1145407 h 2114090"/>
                <a:gd name="connsiteX251" fmla="*/ 985818 w 3569051"/>
                <a:gd name="connsiteY251" fmla="*/ 1113909 h 2114090"/>
                <a:gd name="connsiteX252" fmla="*/ 952940 w 3569051"/>
                <a:gd name="connsiteY252" fmla="*/ 1111768 h 2114090"/>
                <a:gd name="connsiteX253" fmla="*/ 950228 w 3569051"/>
                <a:gd name="connsiteY253" fmla="*/ 1111768 h 2114090"/>
                <a:gd name="connsiteX254" fmla="*/ 941425 w 3569051"/>
                <a:gd name="connsiteY254" fmla="*/ 1121188 h 2114090"/>
                <a:gd name="connsiteX255" fmla="*/ 941520 w 3569051"/>
                <a:gd name="connsiteY255" fmla="*/ 1136224 h 2114090"/>
                <a:gd name="connsiteX256" fmla="*/ 920538 w 3569051"/>
                <a:gd name="connsiteY256" fmla="*/ 1156874 h 2114090"/>
                <a:gd name="connsiteX257" fmla="*/ 911212 w 3569051"/>
                <a:gd name="connsiteY257" fmla="*/ 1147691 h 2114090"/>
                <a:gd name="connsiteX258" fmla="*/ 911355 w 3569051"/>
                <a:gd name="connsiteY258" fmla="*/ 1119000 h 2114090"/>
                <a:gd name="connsiteX259" fmla="*/ 905978 w 3569051"/>
                <a:gd name="connsiteY259" fmla="*/ 1111768 h 2114090"/>
                <a:gd name="connsiteX260" fmla="*/ 867200 w 3569051"/>
                <a:gd name="connsiteY260" fmla="*/ 1113909 h 2114090"/>
                <a:gd name="connsiteX261" fmla="*/ 864964 w 3569051"/>
                <a:gd name="connsiteY261" fmla="*/ 1144884 h 2114090"/>
                <a:gd name="connsiteX262" fmla="*/ 864916 w 3569051"/>
                <a:gd name="connsiteY262" fmla="*/ 1151735 h 2114090"/>
                <a:gd name="connsiteX263" fmla="*/ 859968 w 3569051"/>
                <a:gd name="connsiteY263" fmla="*/ 1156779 h 2114090"/>
                <a:gd name="connsiteX264" fmla="*/ 834798 w 3569051"/>
                <a:gd name="connsiteY264" fmla="*/ 1137699 h 2114090"/>
                <a:gd name="connsiteX265" fmla="*/ 834798 w 3569051"/>
                <a:gd name="connsiteY265" fmla="*/ 1133607 h 2114090"/>
                <a:gd name="connsiteX266" fmla="*/ 812625 w 3569051"/>
                <a:gd name="connsiteY266" fmla="*/ 1111768 h 2114090"/>
                <a:gd name="connsiteX267" fmla="*/ 788312 w 3569051"/>
                <a:gd name="connsiteY267" fmla="*/ 1136938 h 2114090"/>
                <a:gd name="connsiteX268" fmla="*/ 770754 w 3569051"/>
                <a:gd name="connsiteY268" fmla="*/ 1156684 h 2114090"/>
                <a:gd name="connsiteX269" fmla="*/ 753007 w 3569051"/>
                <a:gd name="connsiteY269" fmla="*/ 1138508 h 2114090"/>
                <a:gd name="connsiteX270" fmla="*/ 753102 w 3569051"/>
                <a:gd name="connsiteY270" fmla="*/ 1127612 h 2114090"/>
                <a:gd name="connsiteX271" fmla="*/ 737115 w 3569051"/>
                <a:gd name="connsiteY271" fmla="*/ 1111435 h 2114090"/>
                <a:gd name="connsiteX272" fmla="*/ 706854 w 3569051"/>
                <a:gd name="connsiteY272" fmla="*/ 1141791 h 2114090"/>
                <a:gd name="connsiteX273" fmla="*/ 692723 w 3569051"/>
                <a:gd name="connsiteY273" fmla="*/ 1158729 h 2114090"/>
                <a:gd name="connsiteX274" fmla="*/ 629441 w 3569051"/>
                <a:gd name="connsiteY274" fmla="*/ 1219299 h 2114090"/>
                <a:gd name="connsiteX275" fmla="*/ 627395 w 3569051"/>
                <a:gd name="connsiteY275" fmla="*/ 1322882 h 2114090"/>
                <a:gd name="connsiteX276" fmla="*/ 1273346 w 3569051"/>
                <a:gd name="connsiteY276" fmla="*/ 1323120 h 2114090"/>
                <a:gd name="connsiteX277" fmla="*/ 1288810 w 3569051"/>
                <a:gd name="connsiteY277" fmla="*/ 1331922 h 2114090"/>
                <a:gd name="connsiteX278" fmla="*/ 1337056 w 3569051"/>
                <a:gd name="connsiteY278" fmla="*/ 1331779 h 2114090"/>
                <a:gd name="connsiteX279" fmla="*/ 1442351 w 3569051"/>
                <a:gd name="connsiteY279" fmla="*/ 1331589 h 2114090"/>
                <a:gd name="connsiteX280" fmla="*/ 1447252 w 3569051"/>
                <a:gd name="connsiteY280" fmla="*/ 1333492 h 2114090"/>
                <a:gd name="connsiteX281" fmla="*/ 1717842 w 3569051"/>
                <a:gd name="connsiteY281" fmla="*/ 1335633 h 2114090"/>
                <a:gd name="connsiteX282" fmla="*/ 2223526 w 3569051"/>
                <a:gd name="connsiteY282" fmla="*/ 1339154 h 2114090"/>
                <a:gd name="connsiteX283" fmla="*/ 2237467 w 3569051"/>
                <a:gd name="connsiteY283" fmla="*/ 1353476 h 2114090"/>
                <a:gd name="connsiteX284" fmla="*/ 2236848 w 3569051"/>
                <a:gd name="connsiteY284" fmla="*/ 1528429 h 2114090"/>
                <a:gd name="connsiteX285" fmla="*/ 2338861 w 3569051"/>
                <a:gd name="connsiteY285" fmla="*/ 1660417 h 2114090"/>
                <a:gd name="connsiteX286" fmla="*/ 2352849 w 3569051"/>
                <a:gd name="connsiteY286" fmla="*/ 1671551 h 2114090"/>
                <a:gd name="connsiteX287" fmla="*/ 2387869 w 3569051"/>
                <a:gd name="connsiteY287" fmla="*/ 1733120 h 2114090"/>
                <a:gd name="connsiteX288" fmla="*/ 2393340 w 3569051"/>
                <a:gd name="connsiteY288" fmla="*/ 1753674 h 2114090"/>
                <a:gd name="connsiteX289" fmla="*/ 2393388 w 3569051"/>
                <a:gd name="connsiteY289" fmla="*/ 2010608 h 2114090"/>
                <a:gd name="connsiteX290" fmla="*/ 2382635 w 3569051"/>
                <a:gd name="connsiteY290" fmla="*/ 2028927 h 2114090"/>
                <a:gd name="connsiteX291" fmla="*/ 2366124 w 3569051"/>
                <a:gd name="connsiteY291" fmla="*/ 2094207 h 2114090"/>
                <a:gd name="connsiteX292" fmla="*/ 2432356 w 3569051"/>
                <a:gd name="connsiteY292" fmla="*/ 2104675 h 2114090"/>
                <a:gd name="connsiteX293" fmla="*/ 2437495 w 3569051"/>
                <a:gd name="connsiteY293" fmla="*/ 2038205 h 2114090"/>
                <a:gd name="connsiteX294" fmla="*/ 2430596 w 3569051"/>
                <a:gd name="connsiteY294" fmla="*/ 2020172 h 2114090"/>
                <a:gd name="connsiteX295" fmla="*/ 2431357 w 3569051"/>
                <a:gd name="connsiteY295" fmla="*/ 1789217 h 2114090"/>
                <a:gd name="connsiteX296" fmla="*/ 2404094 w 3569051"/>
                <a:gd name="connsiteY296" fmla="*/ 1686872 h 2114090"/>
                <a:gd name="connsiteX297" fmla="*/ 2395957 w 3569051"/>
                <a:gd name="connsiteY297" fmla="*/ 1672740 h 2114090"/>
                <a:gd name="connsiteX298" fmla="*/ 2401381 w 3569051"/>
                <a:gd name="connsiteY298" fmla="*/ 1663652 h 2114090"/>
                <a:gd name="connsiteX299" fmla="*/ 2458811 w 3569051"/>
                <a:gd name="connsiteY299" fmla="*/ 1663605 h 2114090"/>
                <a:gd name="connsiteX300" fmla="*/ 2471182 w 3569051"/>
                <a:gd name="connsiteY300" fmla="*/ 1671836 h 2114090"/>
                <a:gd name="connsiteX301" fmla="*/ 2500396 w 3569051"/>
                <a:gd name="connsiteY301" fmla="*/ 1730313 h 2114090"/>
                <a:gd name="connsiteX302" fmla="*/ 2506487 w 3569051"/>
                <a:gd name="connsiteY302" fmla="*/ 1756386 h 2114090"/>
                <a:gd name="connsiteX303" fmla="*/ 2506534 w 3569051"/>
                <a:gd name="connsiteY303" fmla="*/ 2011988 h 2114090"/>
                <a:gd name="connsiteX304" fmla="*/ 2496733 w 3569051"/>
                <a:gd name="connsiteY304" fmla="*/ 2033495 h 2114090"/>
                <a:gd name="connsiteX305" fmla="*/ 2492450 w 3569051"/>
                <a:gd name="connsiteY305" fmla="*/ 2100916 h 2114090"/>
                <a:gd name="connsiteX306" fmla="*/ 2558492 w 3569051"/>
                <a:gd name="connsiteY306" fmla="*/ 2099679 h 2114090"/>
                <a:gd name="connsiteX307" fmla="*/ 2552259 w 3569051"/>
                <a:gd name="connsiteY307" fmla="*/ 2032543 h 2114090"/>
                <a:gd name="connsiteX308" fmla="*/ 2543456 w 3569051"/>
                <a:gd name="connsiteY308" fmla="*/ 2014938 h 2114090"/>
                <a:gd name="connsiteX309" fmla="*/ 2543789 w 3569051"/>
                <a:gd name="connsiteY309" fmla="*/ 1745681 h 2114090"/>
                <a:gd name="connsiteX310" fmla="*/ 2538460 w 3569051"/>
                <a:gd name="connsiteY310" fmla="*/ 1723604 h 2114090"/>
                <a:gd name="connsiteX311" fmla="*/ 2508580 w 3569051"/>
                <a:gd name="connsiteY311" fmla="*/ 1663748 h 2114090"/>
                <a:gd name="connsiteX312" fmla="*/ 2566200 w 3569051"/>
                <a:gd name="connsiteY312" fmla="*/ 1663509 h 2114090"/>
                <a:gd name="connsiteX313" fmla="*/ 2581616 w 3569051"/>
                <a:gd name="connsiteY313" fmla="*/ 1673644 h 2114090"/>
                <a:gd name="connsiteX314" fmla="*/ 2613162 w 3569051"/>
                <a:gd name="connsiteY314" fmla="*/ 1737069 h 2114090"/>
                <a:gd name="connsiteX315" fmla="*/ 2617967 w 3569051"/>
                <a:gd name="connsiteY315" fmla="*/ 1757909 h 2114090"/>
                <a:gd name="connsiteX316" fmla="*/ 2618063 w 3569051"/>
                <a:gd name="connsiteY316" fmla="*/ 2014843 h 2114090"/>
                <a:gd name="connsiteX317" fmla="*/ 2609355 w 3569051"/>
                <a:gd name="connsiteY317" fmla="*/ 2032590 h 2114090"/>
                <a:gd name="connsiteX318" fmla="*/ 2603360 w 3569051"/>
                <a:gd name="connsiteY318" fmla="*/ 2099917 h 2114090"/>
                <a:gd name="connsiteX319" fmla="*/ 2670448 w 3569051"/>
                <a:gd name="connsiteY319" fmla="*/ 2099679 h 2114090"/>
                <a:gd name="connsiteX320" fmla="*/ 2664025 w 3569051"/>
                <a:gd name="connsiteY320" fmla="*/ 2032448 h 2114090"/>
                <a:gd name="connsiteX321" fmla="*/ 2655365 w 3569051"/>
                <a:gd name="connsiteY321" fmla="*/ 2014748 h 2114090"/>
                <a:gd name="connsiteX322" fmla="*/ 2655651 w 3569051"/>
                <a:gd name="connsiteY322" fmla="*/ 1750962 h 2114090"/>
                <a:gd name="connsiteX323" fmla="*/ 2650512 w 3569051"/>
                <a:gd name="connsiteY323" fmla="*/ 1728790 h 2114090"/>
                <a:gd name="connsiteX324" fmla="*/ 2617920 w 3569051"/>
                <a:gd name="connsiteY324" fmla="*/ 1663700 h 2114090"/>
                <a:gd name="connsiteX325" fmla="*/ 2642376 w 3569051"/>
                <a:gd name="connsiteY325" fmla="*/ 1663700 h 2114090"/>
                <a:gd name="connsiteX326" fmla="*/ 2696094 w 3569051"/>
                <a:gd name="connsiteY326" fmla="*/ 1666031 h 2114090"/>
                <a:gd name="connsiteX327" fmla="*/ 2723120 w 3569051"/>
                <a:gd name="connsiteY327" fmla="*/ 1713422 h 2114090"/>
                <a:gd name="connsiteX328" fmla="*/ 2732493 w 3569051"/>
                <a:gd name="connsiteY328" fmla="*/ 1752342 h 2114090"/>
                <a:gd name="connsiteX329" fmla="*/ 2732398 w 3569051"/>
                <a:gd name="connsiteY329" fmla="*/ 2013416 h 2114090"/>
                <a:gd name="connsiteX330" fmla="*/ 2723405 w 3569051"/>
                <a:gd name="connsiteY330" fmla="*/ 2030925 h 2114090"/>
                <a:gd name="connsiteX331" fmla="*/ 2712795 w 3569051"/>
                <a:gd name="connsiteY331" fmla="*/ 2097538 h 2114090"/>
                <a:gd name="connsiteX332" fmla="*/ 2779693 w 3569051"/>
                <a:gd name="connsiteY332" fmla="*/ 2101915 h 2114090"/>
                <a:gd name="connsiteX333" fmla="*/ 2777742 w 3569051"/>
                <a:gd name="connsiteY333" fmla="*/ 2034446 h 2114090"/>
                <a:gd name="connsiteX334" fmla="*/ 2768702 w 3569051"/>
                <a:gd name="connsiteY334" fmla="*/ 2013654 h 2114090"/>
                <a:gd name="connsiteX335" fmla="*/ 2769463 w 3569051"/>
                <a:gd name="connsiteY335" fmla="*/ 1781319 h 2114090"/>
                <a:gd name="connsiteX336" fmla="*/ 2743865 w 3569051"/>
                <a:gd name="connsiteY336" fmla="*/ 1672407 h 2114090"/>
                <a:gd name="connsiteX337" fmla="*/ 2740058 w 3569051"/>
                <a:gd name="connsiteY337" fmla="*/ 1663748 h 2114090"/>
                <a:gd name="connsiteX338" fmla="*/ 2795299 w 3569051"/>
                <a:gd name="connsiteY338" fmla="*/ 1663700 h 2114090"/>
                <a:gd name="connsiteX339" fmla="*/ 2804625 w 3569051"/>
                <a:gd name="connsiteY339" fmla="*/ 1672169 h 2114090"/>
                <a:gd name="connsiteX340" fmla="*/ 2832745 w 3569051"/>
                <a:gd name="connsiteY340" fmla="*/ 1727981 h 2114090"/>
                <a:gd name="connsiteX341" fmla="*/ 2839787 w 3569051"/>
                <a:gd name="connsiteY341" fmla="*/ 1757909 h 2114090"/>
                <a:gd name="connsiteX342" fmla="*/ 2839739 w 3569051"/>
                <a:gd name="connsiteY342" fmla="*/ 2010751 h 2114090"/>
                <a:gd name="connsiteX343" fmla="*/ 2829510 w 3569051"/>
                <a:gd name="connsiteY343" fmla="*/ 2030116 h 2114090"/>
                <a:gd name="connsiteX344" fmla="*/ 2817139 w 3569051"/>
                <a:gd name="connsiteY344" fmla="*/ 2096396 h 2114090"/>
                <a:gd name="connsiteX345" fmla="*/ 2882657 w 3569051"/>
                <a:gd name="connsiteY345" fmla="*/ 2103438 h 2114090"/>
                <a:gd name="connsiteX346" fmla="*/ 2884846 w 3569051"/>
                <a:gd name="connsiteY346" fmla="*/ 2036016 h 2114090"/>
                <a:gd name="connsiteX347" fmla="*/ 2876947 w 3569051"/>
                <a:gd name="connsiteY347" fmla="*/ 2017508 h 2114090"/>
                <a:gd name="connsiteX348" fmla="*/ 2877185 w 3569051"/>
                <a:gd name="connsiteY348" fmla="*/ 1745538 h 2114090"/>
                <a:gd name="connsiteX349" fmla="*/ 2872285 w 3569051"/>
                <a:gd name="connsiteY349" fmla="*/ 1724746 h 2114090"/>
                <a:gd name="connsiteX350" fmla="*/ 2841785 w 3569051"/>
                <a:gd name="connsiteY350" fmla="*/ 1663700 h 2114090"/>
                <a:gd name="connsiteX351" fmla="*/ 2902070 w 3569051"/>
                <a:gd name="connsiteY351" fmla="*/ 1663605 h 2114090"/>
                <a:gd name="connsiteX352" fmla="*/ 2912395 w 3569051"/>
                <a:gd name="connsiteY352" fmla="*/ 1672550 h 2114090"/>
                <a:gd name="connsiteX353" fmla="*/ 2943370 w 3569051"/>
                <a:gd name="connsiteY353" fmla="*/ 1734547 h 2114090"/>
                <a:gd name="connsiteX354" fmla="*/ 2947889 w 3569051"/>
                <a:gd name="connsiteY354" fmla="*/ 1754007 h 2114090"/>
                <a:gd name="connsiteX355" fmla="*/ 2947937 w 3569051"/>
                <a:gd name="connsiteY355" fmla="*/ 2013701 h 2114090"/>
                <a:gd name="connsiteX356" fmla="*/ 2939420 w 3569051"/>
                <a:gd name="connsiteY356" fmla="*/ 2029926 h 2114090"/>
                <a:gd name="connsiteX357" fmla="*/ 2918485 w 3569051"/>
                <a:gd name="connsiteY357" fmla="*/ 2080409 h 2114090"/>
                <a:gd name="connsiteX358" fmla="*/ 2958833 w 3569051"/>
                <a:gd name="connsiteY358" fmla="*/ 2113763 h 2114090"/>
                <a:gd name="connsiteX359" fmla="*/ 3004891 w 3569051"/>
                <a:gd name="connsiteY359" fmla="*/ 2086547 h 2114090"/>
                <a:gd name="connsiteX360" fmla="*/ 2991711 w 3569051"/>
                <a:gd name="connsiteY360" fmla="*/ 2033733 h 2114090"/>
                <a:gd name="connsiteX361" fmla="*/ 2984003 w 3569051"/>
                <a:gd name="connsiteY361" fmla="*/ 2016556 h 2114090"/>
                <a:gd name="connsiteX362" fmla="*/ 2984193 w 3569051"/>
                <a:gd name="connsiteY362" fmla="*/ 1744587 h 2114090"/>
                <a:gd name="connsiteX363" fmla="*/ 2979340 w 3569051"/>
                <a:gd name="connsiteY363" fmla="*/ 1723842 h 2114090"/>
                <a:gd name="connsiteX364" fmla="*/ 2949555 w 3569051"/>
                <a:gd name="connsiteY364" fmla="*/ 1663843 h 2114090"/>
                <a:gd name="connsiteX365" fmla="*/ 3004558 w 3569051"/>
                <a:gd name="connsiteY365" fmla="*/ 1663795 h 2114090"/>
                <a:gd name="connsiteX366" fmla="*/ 3014217 w 3569051"/>
                <a:gd name="connsiteY366" fmla="*/ 1671693 h 2114090"/>
                <a:gd name="connsiteX367" fmla="*/ 3039196 w 3569051"/>
                <a:gd name="connsiteY367" fmla="*/ 1721463 h 2114090"/>
                <a:gd name="connsiteX368" fmla="*/ 3044145 w 3569051"/>
                <a:gd name="connsiteY368" fmla="*/ 1742255 h 2114090"/>
                <a:gd name="connsiteX369" fmla="*/ 3044192 w 3569051"/>
                <a:gd name="connsiteY369" fmla="*/ 2015604 h 2114090"/>
                <a:gd name="connsiteX370" fmla="*/ 3036199 w 3569051"/>
                <a:gd name="connsiteY370" fmla="*/ 2032210 h 2114090"/>
                <a:gd name="connsiteX371" fmla="*/ 3028919 w 3569051"/>
                <a:gd name="connsiteY371" fmla="*/ 2099346 h 2114090"/>
                <a:gd name="connsiteX372" fmla="*/ 3096007 w 3569051"/>
                <a:gd name="connsiteY372" fmla="*/ 2100393 h 2114090"/>
                <a:gd name="connsiteX373" fmla="*/ 3089774 w 3569051"/>
                <a:gd name="connsiteY373" fmla="*/ 2032162 h 2114090"/>
                <a:gd name="connsiteX374" fmla="*/ 3081686 w 3569051"/>
                <a:gd name="connsiteY374" fmla="*/ 2015509 h 2114090"/>
                <a:gd name="connsiteX375" fmla="*/ 3082399 w 3569051"/>
                <a:gd name="connsiteY375" fmla="*/ 1779082 h 2114090"/>
                <a:gd name="connsiteX376" fmla="*/ 3057800 w 3569051"/>
                <a:gd name="connsiteY376" fmla="*/ 1675547 h 2114090"/>
                <a:gd name="connsiteX377" fmla="*/ 3052376 w 3569051"/>
                <a:gd name="connsiteY377" fmla="*/ 1663748 h 2114090"/>
                <a:gd name="connsiteX378" fmla="*/ 3065794 w 3569051"/>
                <a:gd name="connsiteY378" fmla="*/ 1663748 h 2114090"/>
                <a:gd name="connsiteX379" fmla="*/ 3123271 w 3569051"/>
                <a:gd name="connsiteY379" fmla="*/ 1666555 h 2114090"/>
                <a:gd name="connsiteX380" fmla="*/ 3150534 w 3569051"/>
                <a:gd name="connsiteY380" fmla="*/ 1715515 h 2114090"/>
                <a:gd name="connsiteX381" fmla="*/ 3158861 w 3569051"/>
                <a:gd name="connsiteY381" fmla="*/ 1750534 h 2114090"/>
                <a:gd name="connsiteX382" fmla="*/ 3158813 w 3569051"/>
                <a:gd name="connsiteY382" fmla="*/ 2014320 h 2114090"/>
                <a:gd name="connsiteX383" fmla="*/ 3150249 w 3569051"/>
                <a:gd name="connsiteY383" fmla="*/ 2032067 h 2114090"/>
                <a:gd name="connsiteX384" fmla="*/ 3133738 w 3569051"/>
                <a:gd name="connsiteY384" fmla="*/ 2082645 h 2114090"/>
                <a:gd name="connsiteX385" fmla="*/ 3176847 w 3569051"/>
                <a:gd name="connsiteY385" fmla="*/ 2113906 h 2114090"/>
                <a:gd name="connsiteX386" fmla="*/ 3220335 w 3569051"/>
                <a:gd name="connsiteY386" fmla="*/ 2082978 h 2114090"/>
                <a:gd name="connsiteX387" fmla="*/ 3203872 w 3569051"/>
                <a:gd name="connsiteY387" fmla="*/ 2032115 h 2114090"/>
                <a:gd name="connsiteX388" fmla="*/ 3195022 w 3569051"/>
                <a:gd name="connsiteY388" fmla="*/ 2014320 h 2114090"/>
                <a:gd name="connsiteX389" fmla="*/ 3195307 w 3569051"/>
                <a:gd name="connsiteY389" fmla="*/ 1735499 h 2114090"/>
                <a:gd name="connsiteX390" fmla="*/ 3189408 w 3569051"/>
                <a:gd name="connsiteY390" fmla="*/ 1710757 h 2114090"/>
                <a:gd name="connsiteX391" fmla="*/ 3166046 w 3569051"/>
                <a:gd name="connsiteY391" fmla="*/ 1663748 h 2114090"/>
                <a:gd name="connsiteX392" fmla="*/ 3220097 w 3569051"/>
                <a:gd name="connsiteY392" fmla="*/ 1663557 h 2114090"/>
                <a:gd name="connsiteX393" fmla="*/ 3232230 w 3569051"/>
                <a:gd name="connsiteY393" fmla="*/ 1671979 h 2114090"/>
                <a:gd name="connsiteX394" fmla="*/ 3265060 w 3569051"/>
                <a:gd name="connsiteY394" fmla="*/ 1737640 h 2114090"/>
                <a:gd name="connsiteX395" fmla="*/ 3270294 w 3569051"/>
                <a:gd name="connsiteY395" fmla="*/ 1759765 h 2114090"/>
                <a:gd name="connsiteX396" fmla="*/ 3270294 w 3569051"/>
                <a:gd name="connsiteY396" fmla="*/ 2012607 h 2114090"/>
                <a:gd name="connsiteX397" fmla="*/ 3260635 w 3569051"/>
                <a:gd name="connsiteY397" fmla="*/ 2032781 h 2114090"/>
                <a:gd name="connsiteX398" fmla="*/ 3255164 w 3569051"/>
                <a:gd name="connsiteY398" fmla="*/ 2100107 h 2114090"/>
                <a:gd name="connsiteX399" fmla="*/ 3322918 w 3569051"/>
                <a:gd name="connsiteY399" fmla="*/ 2098204 h 2114090"/>
                <a:gd name="connsiteX400" fmla="*/ 3315210 w 3569051"/>
                <a:gd name="connsiteY400" fmla="*/ 2032210 h 2114090"/>
                <a:gd name="connsiteX401" fmla="*/ 3306455 w 3569051"/>
                <a:gd name="connsiteY401" fmla="*/ 2014605 h 2114090"/>
                <a:gd name="connsiteX402" fmla="*/ 3306741 w 3569051"/>
                <a:gd name="connsiteY402" fmla="*/ 1749440 h 2114090"/>
                <a:gd name="connsiteX403" fmla="*/ 3301840 w 3569051"/>
                <a:gd name="connsiteY403" fmla="*/ 1728695 h 2114090"/>
                <a:gd name="connsiteX404" fmla="*/ 3269628 w 3569051"/>
                <a:gd name="connsiteY404" fmla="*/ 1663795 h 2114090"/>
                <a:gd name="connsiteX405" fmla="*/ 3342331 w 3569051"/>
                <a:gd name="connsiteY405" fmla="*/ 1663795 h 2114090"/>
                <a:gd name="connsiteX406" fmla="*/ 3350657 w 3569051"/>
                <a:gd name="connsiteY406" fmla="*/ 1671503 h 2114090"/>
                <a:gd name="connsiteX407" fmla="*/ 3372116 w 3569051"/>
                <a:gd name="connsiteY407" fmla="*/ 1713945 h 2114090"/>
                <a:gd name="connsiteX408" fmla="*/ 3380824 w 3569051"/>
                <a:gd name="connsiteY408" fmla="*/ 1750249 h 2114090"/>
                <a:gd name="connsiteX409" fmla="*/ 3380728 w 3569051"/>
                <a:gd name="connsiteY409" fmla="*/ 2011322 h 2114090"/>
                <a:gd name="connsiteX410" fmla="*/ 3370594 w 3569051"/>
                <a:gd name="connsiteY410" fmla="*/ 2033875 h 2114090"/>
                <a:gd name="connsiteX411" fmla="*/ 3355606 w 3569051"/>
                <a:gd name="connsiteY411" fmla="*/ 2055953 h 2114090"/>
                <a:gd name="connsiteX412" fmla="*/ 3383583 w 3569051"/>
                <a:gd name="connsiteY412" fmla="*/ 2112859 h 2114090"/>
                <a:gd name="connsiteX413" fmla="*/ 3441536 w 3569051"/>
                <a:gd name="connsiteY413" fmla="*/ 2089164 h 2114090"/>
                <a:gd name="connsiteX414" fmla="*/ 3426025 w 3569051"/>
                <a:gd name="connsiteY414" fmla="*/ 2032115 h 2114090"/>
                <a:gd name="connsiteX415" fmla="*/ 3418174 w 3569051"/>
                <a:gd name="connsiteY415" fmla="*/ 2015366 h 2114090"/>
                <a:gd name="connsiteX416" fmla="*/ 3418888 w 3569051"/>
                <a:gd name="connsiteY416" fmla="*/ 1780748 h 2114090"/>
                <a:gd name="connsiteX417" fmla="*/ 3393861 w 3569051"/>
                <a:gd name="connsiteY417" fmla="*/ 1674786 h 2114090"/>
                <a:gd name="connsiteX418" fmla="*/ 3388484 w 3569051"/>
                <a:gd name="connsiteY418" fmla="*/ 1663748 h 2114090"/>
                <a:gd name="connsiteX419" fmla="*/ 3469799 w 3569051"/>
                <a:gd name="connsiteY419" fmla="*/ 1663748 h 2114090"/>
                <a:gd name="connsiteX420" fmla="*/ 3569051 w 3569051"/>
                <a:gd name="connsiteY420" fmla="*/ 1623875 h 2114090"/>
                <a:gd name="connsiteX421" fmla="*/ 3569051 w 3569051"/>
                <a:gd name="connsiteY421" fmla="*/ 1623875 h 2114090"/>
                <a:gd name="connsiteX422" fmla="*/ 3569051 w 3569051"/>
                <a:gd name="connsiteY422" fmla="*/ 1623875 h 2114090"/>
                <a:gd name="connsiteX423" fmla="*/ 3560772 w 3569051"/>
                <a:gd name="connsiteY423" fmla="*/ 1611599 h 2114090"/>
                <a:gd name="connsiteX424" fmla="*/ 767900 w 3569051"/>
                <a:gd name="connsiteY424" fmla="*/ 367515 h 2114090"/>
                <a:gd name="connsiteX425" fmla="*/ 761048 w 3569051"/>
                <a:gd name="connsiteY425" fmla="*/ 360949 h 2114090"/>
                <a:gd name="connsiteX426" fmla="*/ 768328 w 3569051"/>
                <a:gd name="connsiteY426" fmla="*/ 353527 h 2114090"/>
                <a:gd name="connsiteX427" fmla="*/ 774799 w 3569051"/>
                <a:gd name="connsiteY427" fmla="*/ 359236 h 2114090"/>
                <a:gd name="connsiteX428" fmla="*/ 767900 w 3569051"/>
                <a:gd name="connsiteY428" fmla="*/ 367515 h 2114090"/>
                <a:gd name="connsiteX429" fmla="*/ 770992 w 3569051"/>
                <a:gd name="connsiteY429" fmla="*/ 480043 h 2114090"/>
                <a:gd name="connsiteX430" fmla="*/ 763665 w 3569051"/>
                <a:gd name="connsiteY430" fmla="*/ 473953 h 2114090"/>
                <a:gd name="connsiteX431" fmla="*/ 770517 w 3569051"/>
                <a:gd name="connsiteY431" fmla="*/ 465912 h 2114090"/>
                <a:gd name="connsiteX432" fmla="*/ 777511 w 3569051"/>
                <a:gd name="connsiteY432" fmla="*/ 472573 h 2114090"/>
                <a:gd name="connsiteX433" fmla="*/ 770992 w 3569051"/>
                <a:gd name="connsiteY433" fmla="*/ 480043 h 2114090"/>
                <a:gd name="connsiteX434" fmla="*/ 770517 w 3569051"/>
                <a:gd name="connsiteY434" fmla="*/ 585767 h 2114090"/>
                <a:gd name="connsiteX435" fmla="*/ 763713 w 3569051"/>
                <a:gd name="connsiteY435" fmla="*/ 579296 h 2114090"/>
                <a:gd name="connsiteX436" fmla="*/ 769184 w 3569051"/>
                <a:gd name="connsiteY436" fmla="*/ 571730 h 2114090"/>
                <a:gd name="connsiteX437" fmla="*/ 777273 w 3569051"/>
                <a:gd name="connsiteY437" fmla="*/ 577868 h 2114090"/>
                <a:gd name="connsiteX438" fmla="*/ 770517 w 3569051"/>
                <a:gd name="connsiteY438" fmla="*/ 585767 h 2114090"/>
                <a:gd name="connsiteX439" fmla="*/ 774513 w 3569051"/>
                <a:gd name="connsiteY439" fmla="*/ 687398 h 2114090"/>
                <a:gd name="connsiteX440" fmla="*/ 766948 w 3569051"/>
                <a:gd name="connsiteY440" fmla="*/ 693584 h 2114090"/>
                <a:gd name="connsiteX441" fmla="*/ 760858 w 3569051"/>
                <a:gd name="connsiteY441" fmla="*/ 686066 h 2114090"/>
                <a:gd name="connsiteX442" fmla="*/ 767567 w 3569051"/>
                <a:gd name="connsiteY442" fmla="*/ 679500 h 2114090"/>
                <a:gd name="connsiteX443" fmla="*/ 774513 w 3569051"/>
                <a:gd name="connsiteY443" fmla="*/ 687398 h 2114090"/>
                <a:gd name="connsiteX444" fmla="*/ 174144 w 3569051"/>
                <a:gd name="connsiteY444" fmla="*/ 1625969 h 2114090"/>
                <a:gd name="connsiteX445" fmla="*/ 167626 w 3569051"/>
                <a:gd name="connsiteY445" fmla="*/ 1618879 h 2114090"/>
                <a:gd name="connsiteX446" fmla="*/ 174572 w 3569051"/>
                <a:gd name="connsiteY446" fmla="*/ 1612218 h 2114090"/>
                <a:gd name="connsiteX447" fmla="*/ 181281 w 3569051"/>
                <a:gd name="connsiteY447" fmla="*/ 1619260 h 2114090"/>
                <a:gd name="connsiteX448" fmla="*/ 174144 w 3569051"/>
                <a:gd name="connsiteY448" fmla="*/ 1625969 h 2114090"/>
                <a:gd name="connsiteX449" fmla="*/ 2236040 w 3569051"/>
                <a:gd name="connsiteY449" fmla="*/ 1097636 h 2114090"/>
                <a:gd name="connsiteX450" fmla="*/ 2223621 w 3569051"/>
                <a:gd name="connsiteY450" fmla="*/ 1099777 h 2114090"/>
                <a:gd name="connsiteX451" fmla="*/ 1899694 w 3569051"/>
                <a:gd name="connsiteY451" fmla="*/ 1099873 h 2114090"/>
                <a:gd name="connsiteX452" fmla="*/ 1794446 w 3569051"/>
                <a:gd name="connsiteY452" fmla="*/ 1099873 h 2114090"/>
                <a:gd name="connsiteX453" fmla="*/ 1372123 w 3569051"/>
                <a:gd name="connsiteY453" fmla="*/ 1100206 h 2114090"/>
                <a:gd name="connsiteX454" fmla="*/ 1344336 w 3569051"/>
                <a:gd name="connsiteY454" fmla="*/ 1087311 h 2114090"/>
                <a:gd name="connsiteX455" fmla="*/ 1279436 w 3569051"/>
                <a:gd name="connsiteY455" fmla="*/ 1013419 h 2114090"/>
                <a:gd name="connsiteX456" fmla="*/ 1261927 w 3569051"/>
                <a:gd name="connsiteY456" fmla="*/ 1005806 h 2114090"/>
                <a:gd name="connsiteX457" fmla="*/ 701573 w 3569051"/>
                <a:gd name="connsiteY457" fmla="*/ 1005759 h 2114090"/>
                <a:gd name="connsiteX458" fmla="*/ 682731 w 3569051"/>
                <a:gd name="connsiteY458" fmla="*/ 1013752 h 2114090"/>
                <a:gd name="connsiteX459" fmla="*/ 608934 w 3569051"/>
                <a:gd name="connsiteY459" fmla="*/ 1092545 h 2114090"/>
                <a:gd name="connsiteX460" fmla="*/ 591091 w 3569051"/>
                <a:gd name="connsiteY460" fmla="*/ 1099968 h 2114090"/>
                <a:gd name="connsiteX461" fmla="*/ 412046 w 3569051"/>
                <a:gd name="connsiteY461" fmla="*/ 1100015 h 2114090"/>
                <a:gd name="connsiteX462" fmla="*/ 393442 w 3569051"/>
                <a:gd name="connsiteY462" fmla="*/ 1091403 h 2114090"/>
                <a:gd name="connsiteX463" fmla="*/ 305371 w 3569051"/>
                <a:gd name="connsiteY463" fmla="*/ 992388 h 2114090"/>
                <a:gd name="connsiteX464" fmla="*/ 298519 w 3569051"/>
                <a:gd name="connsiteY464" fmla="*/ 974260 h 2114090"/>
                <a:gd name="connsiteX465" fmla="*/ 298472 w 3569051"/>
                <a:gd name="connsiteY465" fmla="*/ 934626 h 2114090"/>
                <a:gd name="connsiteX466" fmla="*/ 309843 w 3569051"/>
                <a:gd name="connsiteY466" fmla="*/ 926204 h 2114090"/>
                <a:gd name="connsiteX467" fmla="*/ 320406 w 3569051"/>
                <a:gd name="connsiteY467" fmla="*/ 935102 h 2114090"/>
                <a:gd name="connsiteX468" fmla="*/ 334585 w 3569051"/>
                <a:gd name="connsiteY468" fmla="*/ 974117 h 2114090"/>
                <a:gd name="connsiteX469" fmla="*/ 405670 w 3569051"/>
                <a:gd name="connsiteY469" fmla="*/ 1060619 h 2114090"/>
                <a:gd name="connsiteX470" fmla="*/ 420801 w 3569051"/>
                <a:gd name="connsiteY470" fmla="*/ 1067423 h 2114090"/>
                <a:gd name="connsiteX471" fmla="*/ 575247 w 3569051"/>
                <a:gd name="connsiteY471" fmla="*/ 1067470 h 2114090"/>
                <a:gd name="connsiteX472" fmla="*/ 590853 w 3569051"/>
                <a:gd name="connsiteY472" fmla="*/ 1060999 h 2114090"/>
                <a:gd name="connsiteX473" fmla="*/ 685966 w 3569051"/>
                <a:gd name="connsiteY473" fmla="*/ 972690 h 2114090"/>
                <a:gd name="connsiteX474" fmla="*/ 705141 w 3569051"/>
                <a:gd name="connsiteY474" fmla="*/ 965125 h 2114090"/>
                <a:gd name="connsiteX475" fmla="*/ 1115141 w 3569051"/>
                <a:gd name="connsiteY475" fmla="*/ 964126 h 2114090"/>
                <a:gd name="connsiteX476" fmla="*/ 1287335 w 3569051"/>
                <a:gd name="connsiteY476" fmla="*/ 962651 h 2114090"/>
                <a:gd name="connsiteX477" fmla="*/ 1308318 w 3569051"/>
                <a:gd name="connsiteY477" fmla="*/ 972119 h 2114090"/>
                <a:gd name="connsiteX478" fmla="*/ 1382638 w 3569051"/>
                <a:gd name="connsiteY478" fmla="*/ 1057716 h 2114090"/>
                <a:gd name="connsiteX479" fmla="*/ 1404811 w 3569051"/>
                <a:gd name="connsiteY479" fmla="*/ 1067565 h 2114090"/>
                <a:gd name="connsiteX480" fmla="*/ 2222099 w 3569051"/>
                <a:gd name="connsiteY480" fmla="*/ 1067470 h 2114090"/>
                <a:gd name="connsiteX481" fmla="*/ 2236420 w 3569051"/>
                <a:gd name="connsiteY481" fmla="*/ 1070801 h 2114090"/>
                <a:gd name="connsiteX482" fmla="*/ 2236040 w 3569051"/>
                <a:gd name="connsiteY482" fmla="*/ 1097636 h 2114090"/>
                <a:gd name="connsiteX483" fmla="*/ 2404950 w 3569051"/>
                <a:gd name="connsiteY483" fmla="*/ 2061662 h 2114090"/>
                <a:gd name="connsiteX484" fmla="*/ 2411088 w 3569051"/>
                <a:gd name="connsiteY484" fmla="*/ 2069180 h 2114090"/>
                <a:gd name="connsiteX485" fmla="*/ 2403903 w 3569051"/>
                <a:gd name="connsiteY485" fmla="*/ 2075270 h 2114090"/>
                <a:gd name="connsiteX486" fmla="*/ 2397052 w 3569051"/>
                <a:gd name="connsiteY486" fmla="*/ 2068799 h 2114090"/>
                <a:gd name="connsiteX487" fmla="*/ 2404950 w 3569051"/>
                <a:gd name="connsiteY487" fmla="*/ 2061662 h 2114090"/>
                <a:gd name="connsiteX488" fmla="*/ 2525471 w 3569051"/>
                <a:gd name="connsiteY488" fmla="*/ 2061519 h 2114090"/>
                <a:gd name="connsiteX489" fmla="*/ 2532180 w 3569051"/>
                <a:gd name="connsiteY489" fmla="*/ 2068894 h 2114090"/>
                <a:gd name="connsiteX490" fmla="*/ 2524948 w 3569051"/>
                <a:gd name="connsiteY490" fmla="*/ 2075270 h 2114090"/>
                <a:gd name="connsiteX491" fmla="*/ 2518524 w 3569051"/>
                <a:gd name="connsiteY491" fmla="*/ 2068466 h 2114090"/>
                <a:gd name="connsiteX492" fmla="*/ 2525471 w 3569051"/>
                <a:gd name="connsiteY492" fmla="*/ 2061519 h 2114090"/>
                <a:gd name="connsiteX493" fmla="*/ 2637190 w 3569051"/>
                <a:gd name="connsiteY493" fmla="*/ 2061615 h 2114090"/>
                <a:gd name="connsiteX494" fmla="*/ 2644374 w 3569051"/>
                <a:gd name="connsiteY494" fmla="*/ 2068181 h 2114090"/>
                <a:gd name="connsiteX495" fmla="*/ 2637333 w 3569051"/>
                <a:gd name="connsiteY495" fmla="*/ 2075318 h 2114090"/>
                <a:gd name="connsiteX496" fmla="*/ 2630053 w 3569051"/>
                <a:gd name="connsiteY496" fmla="*/ 2069370 h 2114090"/>
                <a:gd name="connsiteX497" fmla="*/ 2637190 w 3569051"/>
                <a:gd name="connsiteY497" fmla="*/ 2061615 h 2114090"/>
                <a:gd name="connsiteX498" fmla="*/ 2747909 w 3569051"/>
                <a:gd name="connsiteY498" fmla="*/ 2061662 h 2114090"/>
                <a:gd name="connsiteX499" fmla="*/ 2755094 w 3569051"/>
                <a:gd name="connsiteY499" fmla="*/ 2068228 h 2114090"/>
                <a:gd name="connsiteX500" fmla="*/ 2750574 w 3569051"/>
                <a:gd name="connsiteY500" fmla="*/ 2075223 h 2114090"/>
                <a:gd name="connsiteX501" fmla="*/ 2741343 w 3569051"/>
                <a:gd name="connsiteY501" fmla="*/ 2069085 h 2114090"/>
                <a:gd name="connsiteX502" fmla="*/ 2747909 w 3569051"/>
                <a:gd name="connsiteY502" fmla="*/ 2061662 h 2114090"/>
                <a:gd name="connsiteX503" fmla="*/ 2853823 w 3569051"/>
                <a:gd name="connsiteY503" fmla="*/ 2061615 h 2114090"/>
                <a:gd name="connsiteX504" fmla="*/ 2860770 w 3569051"/>
                <a:gd name="connsiteY504" fmla="*/ 2068419 h 2114090"/>
                <a:gd name="connsiteX505" fmla="*/ 2853252 w 3569051"/>
                <a:gd name="connsiteY505" fmla="*/ 2075223 h 2114090"/>
                <a:gd name="connsiteX506" fmla="*/ 2846876 w 3569051"/>
                <a:gd name="connsiteY506" fmla="*/ 2068276 h 2114090"/>
                <a:gd name="connsiteX507" fmla="*/ 2853823 w 3569051"/>
                <a:gd name="connsiteY507" fmla="*/ 2061615 h 2114090"/>
                <a:gd name="connsiteX508" fmla="*/ 2962830 w 3569051"/>
                <a:gd name="connsiteY508" fmla="*/ 2061615 h 2114090"/>
                <a:gd name="connsiteX509" fmla="*/ 2970110 w 3569051"/>
                <a:gd name="connsiteY509" fmla="*/ 2068181 h 2114090"/>
                <a:gd name="connsiteX510" fmla="*/ 2963401 w 3569051"/>
                <a:gd name="connsiteY510" fmla="*/ 2075175 h 2114090"/>
                <a:gd name="connsiteX511" fmla="*/ 2956407 w 3569051"/>
                <a:gd name="connsiteY511" fmla="*/ 2068847 h 2114090"/>
                <a:gd name="connsiteX512" fmla="*/ 2962830 w 3569051"/>
                <a:gd name="connsiteY512" fmla="*/ 2061615 h 2114090"/>
                <a:gd name="connsiteX513" fmla="*/ 3063890 w 3569051"/>
                <a:gd name="connsiteY513" fmla="*/ 2061662 h 2114090"/>
                <a:gd name="connsiteX514" fmla="*/ 3069981 w 3569051"/>
                <a:gd name="connsiteY514" fmla="*/ 2069180 h 2114090"/>
                <a:gd name="connsiteX515" fmla="*/ 3062796 w 3569051"/>
                <a:gd name="connsiteY515" fmla="*/ 2075270 h 2114090"/>
                <a:gd name="connsiteX516" fmla="*/ 3055945 w 3569051"/>
                <a:gd name="connsiteY516" fmla="*/ 2068799 h 2114090"/>
                <a:gd name="connsiteX517" fmla="*/ 3063890 w 3569051"/>
                <a:gd name="connsiteY517" fmla="*/ 2061662 h 2114090"/>
                <a:gd name="connsiteX518" fmla="*/ 3170138 w 3569051"/>
                <a:gd name="connsiteY518" fmla="*/ 2068228 h 2114090"/>
                <a:gd name="connsiteX519" fmla="*/ 3177275 w 3569051"/>
                <a:gd name="connsiteY519" fmla="*/ 2061615 h 2114090"/>
                <a:gd name="connsiteX520" fmla="*/ 3183698 w 3569051"/>
                <a:gd name="connsiteY520" fmla="*/ 2068799 h 2114090"/>
                <a:gd name="connsiteX521" fmla="*/ 3176656 w 3569051"/>
                <a:gd name="connsiteY521" fmla="*/ 2075127 h 2114090"/>
                <a:gd name="connsiteX522" fmla="*/ 3170138 w 3569051"/>
                <a:gd name="connsiteY522" fmla="*/ 2068228 h 2114090"/>
                <a:gd name="connsiteX523" fmla="*/ 3287709 w 3569051"/>
                <a:gd name="connsiteY523" fmla="*/ 2061472 h 2114090"/>
                <a:gd name="connsiteX524" fmla="*/ 3295226 w 3569051"/>
                <a:gd name="connsiteY524" fmla="*/ 2068038 h 2114090"/>
                <a:gd name="connsiteX525" fmla="*/ 3288898 w 3569051"/>
                <a:gd name="connsiteY525" fmla="*/ 2075127 h 2114090"/>
                <a:gd name="connsiteX526" fmla="*/ 3281666 w 3569051"/>
                <a:gd name="connsiteY526" fmla="*/ 2069085 h 2114090"/>
                <a:gd name="connsiteX527" fmla="*/ 3287709 w 3569051"/>
                <a:gd name="connsiteY527" fmla="*/ 2061472 h 2114090"/>
                <a:gd name="connsiteX528" fmla="*/ 3400331 w 3569051"/>
                <a:gd name="connsiteY528" fmla="*/ 2061662 h 2114090"/>
                <a:gd name="connsiteX529" fmla="*/ 3406612 w 3569051"/>
                <a:gd name="connsiteY529" fmla="*/ 2069180 h 2114090"/>
                <a:gd name="connsiteX530" fmla="*/ 3399094 w 3569051"/>
                <a:gd name="connsiteY530" fmla="*/ 2075318 h 2114090"/>
                <a:gd name="connsiteX531" fmla="*/ 3392338 w 3569051"/>
                <a:gd name="connsiteY531" fmla="*/ 2068752 h 2114090"/>
                <a:gd name="connsiteX532" fmla="*/ 3400331 w 3569051"/>
                <a:gd name="connsiteY532" fmla="*/ 2061662 h 21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</a:cxnLst>
              <a:rect l="l" t="t" r="r" b="b"/>
              <a:pathLst>
                <a:path w="3569051" h="2114090">
                  <a:moveTo>
                    <a:pt x="3560772" y="1611599"/>
                  </a:moveTo>
                  <a:cubicBezTo>
                    <a:pt x="3535840" y="1586287"/>
                    <a:pt x="3511003" y="1560974"/>
                    <a:pt x="3486690" y="1535090"/>
                  </a:cubicBezTo>
                  <a:cubicBezTo>
                    <a:pt x="3447674" y="1493648"/>
                    <a:pt x="3406945" y="1453871"/>
                    <a:pt x="3367834" y="1412523"/>
                  </a:cubicBezTo>
                  <a:cubicBezTo>
                    <a:pt x="3321824" y="1363944"/>
                    <a:pt x="3275005" y="1316125"/>
                    <a:pt x="3228757" y="1267879"/>
                  </a:cubicBezTo>
                  <a:cubicBezTo>
                    <a:pt x="3182128" y="1219252"/>
                    <a:pt x="3135261" y="1170862"/>
                    <a:pt x="3088632" y="1122283"/>
                  </a:cubicBezTo>
                  <a:cubicBezTo>
                    <a:pt x="3043574" y="1075321"/>
                    <a:pt x="2998372" y="1028502"/>
                    <a:pt x="2953314" y="981588"/>
                  </a:cubicBezTo>
                  <a:cubicBezTo>
                    <a:pt x="2906352" y="932675"/>
                    <a:pt x="2859200" y="883953"/>
                    <a:pt x="2812238" y="835040"/>
                  </a:cubicBezTo>
                  <a:cubicBezTo>
                    <a:pt x="2766513" y="787460"/>
                    <a:pt x="2720693" y="739975"/>
                    <a:pt x="2675016" y="692394"/>
                  </a:cubicBezTo>
                  <a:cubicBezTo>
                    <a:pt x="2627721" y="643148"/>
                    <a:pt x="2580284" y="594093"/>
                    <a:pt x="2532989" y="544847"/>
                  </a:cubicBezTo>
                  <a:cubicBezTo>
                    <a:pt x="2487882" y="497933"/>
                    <a:pt x="2443062" y="450781"/>
                    <a:pt x="2397575" y="404200"/>
                  </a:cubicBezTo>
                  <a:cubicBezTo>
                    <a:pt x="2357846" y="363519"/>
                    <a:pt x="2318830" y="322124"/>
                    <a:pt x="2279576" y="280967"/>
                  </a:cubicBezTo>
                  <a:cubicBezTo>
                    <a:pt x="2278053" y="279349"/>
                    <a:pt x="2277006" y="277255"/>
                    <a:pt x="2275722" y="275400"/>
                  </a:cubicBezTo>
                  <a:cubicBezTo>
                    <a:pt x="2258973" y="289769"/>
                    <a:pt x="2249362" y="308421"/>
                    <a:pt x="2242796" y="329070"/>
                  </a:cubicBezTo>
                  <a:cubicBezTo>
                    <a:pt x="2233423" y="358475"/>
                    <a:pt x="2238656" y="388736"/>
                    <a:pt x="2237467" y="418569"/>
                  </a:cubicBezTo>
                  <a:cubicBezTo>
                    <a:pt x="2236896" y="433605"/>
                    <a:pt x="2234755" y="435650"/>
                    <a:pt x="2220100" y="433557"/>
                  </a:cubicBezTo>
                  <a:cubicBezTo>
                    <a:pt x="2215247" y="432843"/>
                    <a:pt x="2213201" y="429703"/>
                    <a:pt x="2210727" y="426515"/>
                  </a:cubicBezTo>
                  <a:cubicBezTo>
                    <a:pt x="2203447" y="417189"/>
                    <a:pt x="2196691" y="407388"/>
                    <a:pt x="2188745" y="398633"/>
                  </a:cubicBezTo>
                  <a:cubicBezTo>
                    <a:pt x="2181846" y="391020"/>
                    <a:pt x="2179466" y="382979"/>
                    <a:pt x="2179514" y="372749"/>
                  </a:cubicBezTo>
                  <a:cubicBezTo>
                    <a:pt x="2179895" y="297572"/>
                    <a:pt x="2179609" y="222395"/>
                    <a:pt x="2179895" y="147218"/>
                  </a:cubicBezTo>
                  <a:cubicBezTo>
                    <a:pt x="2179942" y="139034"/>
                    <a:pt x="2177897" y="132468"/>
                    <a:pt x="2173139" y="125902"/>
                  </a:cubicBezTo>
                  <a:cubicBezTo>
                    <a:pt x="2149205" y="92691"/>
                    <a:pt x="2125368" y="59432"/>
                    <a:pt x="2102148" y="25793"/>
                  </a:cubicBezTo>
                  <a:cubicBezTo>
                    <a:pt x="2097153" y="18513"/>
                    <a:pt x="2092014" y="16039"/>
                    <a:pt x="2083307" y="15944"/>
                  </a:cubicBezTo>
                  <a:cubicBezTo>
                    <a:pt x="1967116" y="14802"/>
                    <a:pt x="1850972" y="13279"/>
                    <a:pt x="1734780" y="11804"/>
                  </a:cubicBezTo>
                  <a:cubicBezTo>
                    <a:pt x="1586282" y="9901"/>
                    <a:pt x="1437736" y="7998"/>
                    <a:pt x="1289238" y="6047"/>
                  </a:cubicBezTo>
                  <a:cubicBezTo>
                    <a:pt x="1138884" y="4096"/>
                    <a:pt x="988577" y="2288"/>
                    <a:pt x="838223" y="5"/>
                  </a:cubicBezTo>
                  <a:cubicBezTo>
                    <a:pt x="828279" y="-138"/>
                    <a:pt x="826424" y="3050"/>
                    <a:pt x="826471" y="12233"/>
                  </a:cubicBezTo>
                  <a:cubicBezTo>
                    <a:pt x="826804" y="119289"/>
                    <a:pt x="826709" y="226392"/>
                    <a:pt x="826519" y="333448"/>
                  </a:cubicBezTo>
                  <a:cubicBezTo>
                    <a:pt x="826519" y="337207"/>
                    <a:pt x="829849" y="343487"/>
                    <a:pt x="822570" y="344439"/>
                  </a:cubicBezTo>
                  <a:cubicBezTo>
                    <a:pt x="816955" y="345200"/>
                    <a:pt x="810532" y="346437"/>
                    <a:pt x="807724" y="338634"/>
                  </a:cubicBezTo>
                  <a:cubicBezTo>
                    <a:pt x="806820" y="336160"/>
                    <a:pt x="804917" y="333971"/>
                    <a:pt x="803204" y="331878"/>
                  </a:cubicBezTo>
                  <a:cubicBezTo>
                    <a:pt x="787503" y="312037"/>
                    <a:pt x="758717" y="309087"/>
                    <a:pt x="738638" y="325169"/>
                  </a:cubicBezTo>
                  <a:cubicBezTo>
                    <a:pt x="719415" y="340537"/>
                    <a:pt x="716751" y="370418"/>
                    <a:pt x="732881" y="389926"/>
                  </a:cubicBezTo>
                  <a:cubicBezTo>
                    <a:pt x="748867" y="409243"/>
                    <a:pt x="780271" y="413002"/>
                    <a:pt x="797019" y="394446"/>
                  </a:cubicBezTo>
                  <a:cubicBezTo>
                    <a:pt x="807296" y="383074"/>
                    <a:pt x="817574" y="381742"/>
                    <a:pt x="830420" y="382313"/>
                  </a:cubicBezTo>
                  <a:cubicBezTo>
                    <a:pt x="836796" y="382598"/>
                    <a:pt x="843267" y="381599"/>
                    <a:pt x="849548" y="382503"/>
                  </a:cubicBezTo>
                  <a:cubicBezTo>
                    <a:pt x="861395" y="384216"/>
                    <a:pt x="863536" y="379173"/>
                    <a:pt x="863489" y="368182"/>
                  </a:cubicBezTo>
                  <a:cubicBezTo>
                    <a:pt x="863060" y="262934"/>
                    <a:pt x="863489" y="157686"/>
                    <a:pt x="862918" y="52438"/>
                  </a:cubicBezTo>
                  <a:cubicBezTo>
                    <a:pt x="862870" y="39924"/>
                    <a:pt x="866439" y="37593"/>
                    <a:pt x="878096" y="37783"/>
                  </a:cubicBezTo>
                  <a:cubicBezTo>
                    <a:pt x="994239" y="39734"/>
                    <a:pt x="1110431" y="41209"/>
                    <a:pt x="1226575" y="42684"/>
                  </a:cubicBezTo>
                  <a:cubicBezTo>
                    <a:pt x="1373265" y="44587"/>
                    <a:pt x="1519955" y="46443"/>
                    <a:pt x="1666645" y="48156"/>
                  </a:cubicBezTo>
                  <a:cubicBezTo>
                    <a:pt x="1799204" y="49726"/>
                    <a:pt x="1931811" y="51201"/>
                    <a:pt x="2064370" y="52438"/>
                  </a:cubicBezTo>
                  <a:cubicBezTo>
                    <a:pt x="2072458" y="52533"/>
                    <a:pt x="2077549" y="54770"/>
                    <a:pt x="2082260" y="61621"/>
                  </a:cubicBezTo>
                  <a:cubicBezTo>
                    <a:pt x="2099960" y="87505"/>
                    <a:pt x="2118231" y="113008"/>
                    <a:pt x="2136692" y="138368"/>
                  </a:cubicBezTo>
                  <a:cubicBezTo>
                    <a:pt x="2141022" y="144316"/>
                    <a:pt x="2142116" y="150359"/>
                    <a:pt x="2142116" y="157400"/>
                  </a:cubicBezTo>
                  <a:cubicBezTo>
                    <a:pt x="2141973" y="219350"/>
                    <a:pt x="2144447" y="281442"/>
                    <a:pt x="2141164" y="343249"/>
                  </a:cubicBezTo>
                  <a:cubicBezTo>
                    <a:pt x="2139023" y="383312"/>
                    <a:pt x="2149681" y="414620"/>
                    <a:pt x="2176326" y="444072"/>
                  </a:cubicBezTo>
                  <a:cubicBezTo>
                    <a:pt x="2191457" y="460773"/>
                    <a:pt x="2204018" y="475332"/>
                    <a:pt x="2228617" y="470051"/>
                  </a:cubicBezTo>
                  <a:cubicBezTo>
                    <a:pt x="2234517" y="468766"/>
                    <a:pt x="2237705" y="470765"/>
                    <a:pt x="2237515" y="477949"/>
                  </a:cubicBezTo>
                  <a:cubicBezTo>
                    <a:pt x="2237039" y="495269"/>
                    <a:pt x="2237372" y="512588"/>
                    <a:pt x="2237372" y="529907"/>
                  </a:cubicBezTo>
                  <a:cubicBezTo>
                    <a:pt x="2237372" y="534047"/>
                    <a:pt x="2237895" y="538329"/>
                    <a:pt x="2231519" y="538186"/>
                  </a:cubicBezTo>
                  <a:cubicBezTo>
                    <a:pt x="2196215" y="537377"/>
                    <a:pt x="2157960" y="547417"/>
                    <a:pt x="2132885" y="510161"/>
                  </a:cubicBezTo>
                  <a:cubicBezTo>
                    <a:pt x="2129935" y="505784"/>
                    <a:pt x="2125177" y="502358"/>
                    <a:pt x="2120800" y="499170"/>
                  </a:cubicBezTo>
                  <a:cubicBezTo>
                    <a:pt x="2113853" y="494127"/>
                    <a:pt x="2112093" y="487751"/>
                    <a:pt x="2112093" y="479234"/>
                  </a:cubicBezTo>
                  <a:cubicBezTo>
                    <a:pt x="2112378" y="378554"/>
                    <a:pt x="2112188" y="277826"/>
                    <a:pt x="2112474" y="177146"/>
                  </a:cubicBezTo>
                  <a:cubicBezTo>
                    <a:pt x="2112521" y="167963"/>
                    <a:pt x="2110142" y="160826"/>
                    <a:pt x="2104527" y="153546"/>
                  </a:cubicBezTo>
                  <a:cubicBezTo>
                    <a:pt x="2088350" y="132706"/>
                    <a:pt x="2072601" y="111533"/>
                    <a:pt x="2057423" y="89979"/>
                  </a:cubicBezTo>
                  <a:cubicBezTo>
                    <a:pt x="2051903" y="82128"/>
                    <a:pt x="2046004" y="78988"/>
                    <a:pt x="2036202" y="78893"/>
                  </a:cubicBezTo>
                  <a:cubicBezTo>
                    <a:pt x="1907259" y="77751"/>
                    <a:pt x="1778364" y="75943"/>
                    <a:pt x="1649421" y="74753"/>
                  </a:cubicBezTo>
                  <a:cubicBezTo>
                    <a:pt x="1412043" y="72565"/>
                    <a:pt x="1174712" y="67474"/>
                    <a:pt x="937333" y="67569"/>
                  </a:cubicBezTo>
                  <a:cubicBezTo>
                    <a:pt x="924962" y="67569"/>
                    <a:pt x="912830" y="65999"/>
                    <a:pt x="900696" y="64286"/>
                  </a:cubicBezTo>
                  <a:cubicBezTo>
                    <a:pt x="881807" y="61621"/>
                    <a:pt x="881950" y="61193"/>
                    <a:pt x="881807" y="80701"/>
                  </a:cubicBezTo>
                  <a:cubicBezTo>
                    <a:pt x="881093" y="186377"/>
                    <a:pt x="880427" y="292100"/>
                    <a:pt x="879523" y="397777"/>
                  </a:cubicBezTo>
                  <a:cubicBezTo>
                    <a:pt x="879143" y="438505"/>
                    <a:pt x="878857" y="438505"/>
                    <a:pt x="841602" y="456586"/>
                  </a:cubicBezTo>
                  <a:cubicBezTo>
                    <a:pt x="840793" y="456967"/>
                    <a:pt x="840174" y="457775"/>
                    <a:pt x="839318" y="458108"/>
                  </a:cubicBezTo>
                  <a:cubicBezTo>
                    <a:pt x="827423" y="462914"/>
                    <a:pt x="816051" y="459298"/>
                    <a:pt x="809057" y="448497"/>
                  </a:cubicBezTo>
                  <a:cubicBezTo>
                    <a:pt x="794259" y="425611"/>
                    <a:pt x="763808" y="420377"/>
                    <a:pt x="742254" y="436983"/>
                  </a:cubicBezTo>
                  <a:cubicBezTo>
                    <a:pt x="721747" y="452779"/>
                    <a:pt x="719082" y="484040"/>
                    <a:pt x="736592" y="503690"/>
                  </a:cubicBezTo>
                  <a:cubicBezTo>
                    <a:pt x="753911" y="523151"/>
                    <a:pt x="785029" y="523722"/>
                    <a:pt x="803299" y="504309"/>
                  </a:cubicBezTo>
                  <a:cubicBezTo>
                    <a:pt x="807629" y="499694"/>
                    <a:pt x="811388" y="496125"/>
                    <a:pt x="818049" y="497219"/>
                  </a:cubicBezTo>
                  <a:cubicBezTo>
                    <a:pt x="837605" y="500407"/>
                    <a:pt x="854353" y="493318"/>
                    <a:pt x="870626" y="483421"/>
                  </a:cubicBezTo>
                  <a:cubicBezTo>
                    <a:pt x="882235" y="476332"/>
                    <a:pt x="894178" y="469670"/>
                    <a:pt x="906501" y="463913"/>
                  </a:cubicBezTo>
                  <a:cubicBezTo>
                    <a:pt x="914828" y="460059"/>
                    <a:pt x="916826" y="454778"/>
                    <a:pt x="916874" y="445975"/>
                  </a:cubicBezTo>
                  <a:cubicBezTo>
                    <a:pt x="917397" y="337112"/>
                    <a:pt x="918492" y="228200"/>
                    <a:pt x="918920" y="119336"/>
                  </a:cubicBezTo>
                  <a:cubicBezTo>
                    <a:pt x="918967" y="107536"/>
                    <a:pt x="921251" y="103349"/>
                    <a:pt x="934288" y="103587"/>
                  </a:cubicBezTo>
                  <a:cubicBezTo>
                    <a:pt x="1071843" y="105681"/>
                    <a:pt x="1209446" y="106965"/>
                    <a:pt x="1347000" y="108535"/>
                  </a:cubicBezTo>
                  <a:cubicBezTo>
                    <a:pt x="1491407" y="110201"/>
                    <a:pt x="1635861" y="111818"/>
                    <a:pt x="1780267" y="113531"/>
                  </a:cubicBezTo>
                  <a:cubicBezTo>
                    <a:pt x="1859536" y="114483"/>
                    <a:pt x="1938805" y="115672"/>
                    <a:pt x="2018074" y="116434"/>
                  </a:cubicBezTo>
                  <a:cubicBezTo>
                    <a:pt x="2026971" y="116529"/>
                    <a:pt x="2033062" y="118622"/>
                    <a:pt x="2038248" y="126616"/>
                  </a:cubicBezTo>
                  <a:cubicBezTo>
                    <a:pt x="2047669" y="141033"/>
                    <a:pt x="2058232" y="154831"/>
                    <a:pt x="2069080" y="168249"/>
                  </a:cubicBezTo>
                  <a:cubicBezTo>
                    <a:pt x="2074362" y="174767"/>
                    <a:pt x="2075979" y="181286"/>
                    <a:pt x="2075979" y="189422"/>
                  </a:cubicBezTo>
                  <a:cubicBezTo>
                    <a:pt x="2075789" y="290102"/>
                    <a:pt x="2075979" y="390830"/>
                    <a:pt x="2075646" y="491510"/>
                  </a:cubicBezTo>
                  <a:cubicBezTo>
                    <a:pt x="2075599" y="502691"/>
                    <a:pt x="2077882" y="510923"/>
                    <a:pt x="2086970" y="518583"/>
                  </a:cubicBezTo>
                  <a:cubicBezTo>
                    <a:pt x="2105384" y="534142"/>
                    <a:pt x="2122656" y="551081"/>
                    <a:pt x="2140118" y="567781"/>
                  </a:cubicBezTo>
                  <a:cubicBezTo>
                    <a:pt x="2145447" y="572872"/>
                    <a:pt x="2150918" y="575013"/>
                    <a:pt x="2158341" y="574918"/>
                  </a:cubicBezTo>
                  <a:cubicBezTo>
                    <a:pt x="2181560" y="574490"/>
                    <a:pt x="2204827" y="574966"/>
                    <a:pt x="2228046" y="574633"/>
                  </a:cubicBezTo>
                  <a:cubicBezTo>
                    <a:pt x="2235136" y="574538"/>
                    <a:pt x="2237562" y="576679"/>
                    <a:pt x="2237420" y="583911"/>
                  </a:cubicBezTo>
                  <a:cubicBezTo>
                    <a:pt x="2236991" y="604846"/>
                    <a:pt x="2236944" y="625829"/>
                    <a:pt x="2237420" y="646765"/>
                  </a:cubicBezTo>
                  <a:cubicBezTo>
                    <a:pt x="2237610" y="654377"/>
                    <a:pt x="2235469" y="656947"/>
                    <a:pt x="2227570" y="656852"/>
                  </a:cubicBezTo>
                  <a:cubicBezTo>
                    <a:pt x="2193408" y="656471"/>
                    <a:pt x="2159245" y="656614"/>
                    <a:pt x="2125035" y="656804"/>
                  </a:cubicBezTo>
                  <a:cubicBezTo>
                    <a:pt x="2119182" y="656852"/>
                    <a:pt x="2114948" y="655091"/>
                    <a:pt x="2110570" y="650999"/>
                  </a:cubicBezTo>
                  <a:cubicBezTo>
                    <a:pt x="2094012" y="635345"/>
                    <a:pt x="2077312" y="619834"/>
                    <a:pt x="2060040" y="605084"/>
                  </a:cubicBezTo>
                  <a:cubicBezTo>
                    <a:pt x="2053093" y="599137"/>
                    <a:pt x="2050904" y="592904"/>
                    <a:pt x="2050952" y="584006"/>
                  </a:cubicBezTo>
                  <a:cubicBezTo>
                    <a:pt x="2051238" y="478758"/>
                    <a:pt x="2049049" y="373463"/>
                    <a:pt x="2052094" y="268310"/>
                  </a:cubicBezTo>
                  <a:cubicBezTo>
                    <a:pt x="2053378" y="223061"/>
                    <a:pt x="2045100" y="184759"/>
                    <a:pt x="2014363" y="151263"/>
                  </a:cubicBezTo>
                  <a:cubicBezTo>
                    <a:pt x="2008225" y="144601"/>
                    <a:pt x="2003229" y="141080"/>
                    <a:pt x="1994188" y="140938"/>
                  </a:cubicBezTo>
                  <a:cubicBezTo>
                    <a:pt x="1936807" y="140034"/>
                    <a:pt x="1879425" y="138511"/>
                    <a:pt x="1822043" y="137417"/>
                  </a:cubicBezTo>
                  <a:cubicBezTo>
                    <a:pt x="1724122" y="135561"/>
                    <a:pt x="1626154" y="133801"/>
                    <a:pt x="1528234" y="132088"/>
                  </a:cubicBezTo>
                  <a:cubicBezTo>
                    <a:pt x="1336913" y="128709"/>
                    <a:pt x="1145593" y="125474"/>
                    <a:pt x="954272" y="121763"/>
                  </a:cubicBezTo>
                  <a:cubicBezTo>
                    <a:pt x="942091" y="121525"/>
                    <a:pt x="938428" y="123999"/>
                    <a:pt x="938523" y="136846"/>
                  </a:cubicBezTo>
                  <a:cubicBezTo>
                    <a:pt x="939094" y="247993"/>
                    <a:pt x="938856" y="359189"/>
                    <a:pt x="938856" y="470337"/>
                  </a:cubicBezTo>
                  <a:cubicBezTo>
                    <a:pt x="938856" y="477141"/>
                    <a:pt x="939141" y="483278"/>
                    <a:pt x="932718" y="488560"/>
                  </a:cubicBezTo>
                  <a:cubicBezTo>
                    <a:pt x="902885" y="513159"/>
                    <a:pt x="873528" y="538424"/>
                    <a:pt x="843838" y="563213"/>
                  </a:cubicBezTo>
                  <a:cubicBezTo>
                    <a:pt x="833275" y="572016"/>
                    <a:pt x="816955" y="568685"/>
                    <a:pt x="810341" y="556933"/>
                  </a:cubicBezTo>
                  <a:cubicBezTo>
                    <a:pt x="800873" y="540137"/>
                    <a:pt x="780746" y="530240"/>
                    <a:pt x="763237" y="533761"/>
                  </a:cubicBezTo>
                  <a:cubicBezTo>
                    <a:pt x="742159" y="538043"/>
                    <a:pt x="727076" y="553650"/>
                    <a:pt x="725268" y="573015"/>
                  </a:cubicBezTo>
                  <a:cubicBezTo>
                    <a:pt x="723269" y="594569"/>
                    <a:pt x="733261" y="612459"/>
                    <a:pt x="751865" y="620690"/>
                  </a:cubicBezTo>
                  <a:cubicBezTo>
                    <a:pt x="770374" y="628874"/>
                    <a:pt x="792499" y="624592"/>
                    <a:pt x="804774" y="608082"/>
                  </a:cubicBezTo>
                  <a:cubicBezTo>
                    <a:pt x="811198" y="599422"/>
                    <a:pt x="818049" y="597709"/>
                    <a:pt x="827518" y="598185"/>
                  </a:cubicBezTo>
                  <a:cubicBezTo>
                    <a:pt x="840127" y="598804"/>
                    <a:pt x="851641" y="598566"/>
                    <a:pt x="862680" y="588574"/>
                  </a:cubicBezTo>
                  <a:cubicBezTo>
                    <a:pt x="894416" y="559883"/>
                    <a:pt x="927341" y="532524"/>
                    <a:pt x="960362" y="505308"/>
                  </a:cubicBezTo>
                  <a:cubicBezTo>
                    <a:pt x="967547" y="499361"/>
                    <a:pt x="969736" y="493318"/>
                    <a:pt x="969736" y="484468"/>
                  </a:cubicBezTo>
                  <a:cubicBezTo>
                    <a:pt x="969498" y="378744"/>
                    <a:pt x="969831" y="273068"/>
                    <a:pt x="969212" y="167345"/>
                  </a:cubicBezTo>
                  <a:cubicBezTo>
                    <a:pt x="969117" y="154736"/>
                    <a:pt x="972828" y="152262"/>
                    <a:pt x="984390" y="152738"/>
                  </a:cubicBezTo>
                  <a:cubicBezTo>
                    <a:pt x="1019410" y="154165"/>
                    <a:pt x="1054524" y="154546"/>
                    <a:pt x="1089591" y="155212"/>
                  </a:cubicBezTo>
                  <a:cubicBezTo>
                    <a:pt x="1235805" y="157924"/>
                    <a:pt x="1382020" y="160588"/>
                    <a:pt x="1528234" y="163253"/>
                  </a:cubicBezTo>
                  <a:cubicBezTo>
                    <a:pt x="1673069" y="165870"/>
                    <a:pt x="1817951" y="168962"/>
                    <a:pt x="1962786" y="170580"/>
                  </a:cubicBezTo>
                  <a:cubicBezTo>
                    <a:pt x="1983816" y="170818"/>
                    <a:pt x="1998138" y="176433"/>
                    <a:pt x="2007273" y="195132"/>
                  </a:cubicBezTo>
                  <a:cubicBezTo>
                    <a:pt x="2011746" y="204267"/>
                    <a:pt x="2020215" y="210690"/>
                    <a:pt x="2020167" y="222823"/>
                  </a:cubicBezTo>
                  <a:cubicBezTo>
                    <a:pt x="2019692" y="347674"/>
                    <a:pt x="2019930" y="472525"/>
                    <a:pt x="2019597" y="597329"/>
                  </a:cubicBezTo>
                  <a:cubicBezTo>
                    <a:pt x="2019549" y="606416"/>
                    <a:pt x="2022356" y="612554"/>
                    <a:pt x="2028922" y="618454"/>
                  </a:cubicBezTo>
                  <a:cubicBezTo>
                    <a:pt x="2051999" y="639104"/>
                    <a:pt x="2074837" y="660087"/>
                    <a:pt x="2097486" y="681213"/>
                  </a:cubicBezTo>
                  <a:cubicBezTo>
                    <a:pt x="2102862" y="686256"/>
                    <a:pt x="2108477" y="688302"/>
                    <a:pt x="2115804" y="688207"/>
                  </a:cubicBezTo>
                  <a:cubicBezTo>
                    <a:pt x="2144971" y="687874"/>
                    <a:pt x="2174138" y="688064"/>
                    <a:pt x="2203304" y="688064"/>
                  </a:cubicBezTo>
                  <a:cubicBezTo>
                    <a:pt x="2237752" y="688064"/>
                    <a:pt x="2237372" y="688064"/>
                    <a:pt x="2237420" y="723036"/>
                  </a:cubicBezTo>
                  <a:cubicBezTo>
                    <a:pt x="2237420" y="732457"/>
                    <a:pt x="2234279" y="734408"/>
                    <a:pt x="2225715" y="734312"/>
                  </a:cubicBezTo>
                  <a:cubicBezTo>
                    <a:pt x="2190648" y="733932"/>
                    <a:pt x="2155534" y="734217"/>
                    <a:pt x="2120467" y="734122"/>
                  </a:cubicBezTo>
                  <a:cubicBezTo>
                    <a:pt x="2097723" y="734075"/>
                    <a:pt x="2072316" y="740070"/>
                    <a:pt x="2052950" y="731886"/>
                  </a:cubicBezTo>
                  <a:cubicBezTo>
                    <a:pt x="2033062" y="723512"/>
                    <a:pt x="2019359" y="700911"/>
                    <a:pt x="2002468" y="685019"/>
                  </a:cubicBezTo>
                  <a:cubicBezTo>
                    <a:pt x="1996330" y="679262"/>
                    <a:pt x="1994141" y="673410"/>
                    <a:pt x="1994188" y="664893"/>
                  </a:cubicBezTo>
                  <a:cubicBezTo>
                    <a:pt x="1995331" y="540993"/>
                    <a:pt x="1994998" y="417047"/>
                    <a:pt x="1997567" y="293147"/>
                  </a:cubicBezTo>
                  <a:cubicBezTo>
                    <a:pt x="1998328" y="257747"/>
                    <a:pt x="1992619" y="227010"/>
                    <a:pt x="1968400" y="200794"/>
                  </a:cubicBezTo>
                  <a:cubicBezTo>
                    <a:pt x="1968115" y="200461"/>
                    <a:pt x="1967781" y="200080"/>
                    <a:pt x="1967591" y="199699"/>
                  </a:cubicBezTo>
                  <a:cubicBezTo>
                    <a:pt x="1964261" y="192562"/>
                    <a:pt x="1958646" y="191040"/>
                    <a:pt x="1950986" y="190945"/>
                  </a:cubicBezTo>
                  <a:cubicBezTo>
                    <a:pt x="1830702" y="189279"/>
                    <a:pt x="1710467" y="187424"/>
                    <a:pt x="1590184" y="185330"/>
                  </a:cubicBezTo>
                  <a:cubicBezTo>
                    <a:pt x="1395199" y="181904"/>
                    <a:pt x="1200262" y="178336"/>
                    <a:pt x="1005326" y="174482"/>
                  </a:cubicBezTo>
                  <a:cubicBezTo>
                    <a:pt x="993954" y="174244"/>
                    <a:pt x="991147" y="177289"/>
                    <a:pt x="991194" y="188661"/>
                  </a:cubicBezTo>
                  <a:cubicBezTo>
                    <a:pt x="991670" y="293004"/>
                    <a:pt x="991385" y="397348"/>
                    <a:pt x="991670" y="501692"/>
                  </a:cubicBezTo>
                  <a:cubicBezTo>
                    <a:pt x="991670" y="510066"/>
                    <a:pt x="989434" y="516061"/>
                    <a:pt x="983534" y="522104"/>
                  </a:cubicBezTo>
                  <a:cubicBezTo>
                    <a:pt x="938761" y="568162"/>
                    <a:pt x="894368" y="614553"/>
                    <a:pt x="849833" y="660848"/>
                  </a:cubicBezTo>
                  <a:cubicBezTo>
                    <a:pt x="837034" y="674171"/>
                    <a:pt x="814957" y="673219"/>
                    <a:pt x="804013" y="658945"/>
                  </a:cubicBezTo>
                  <a:cubicBezTo>
                    <a:pt x="787788" y="637819"/>
                    <a:pt x="757432" y="634489"/>
                    <a:pt x="737401" y="651618"/>
                  </a:cubicBezTo>
                  <a:cubicBezTo>
                    <a:pt x="718273" y="667985"/>
                    <a:pt x="716751" y="698960"/>
                    <a:pt x="734165" y="717659"/>
                  </a:cubicBezTo>
                  <a:cubicBezTo>
                    <a:pt x="751484" y="736311"/>
                    <a:pt x="783458" y="737453"/>
                    <a:pt x="799588" y="717707"/>
                  </a:cubicBezTo>
                  <a:cubicBezTo>
                    <a:pt x="808105" y="707239"/>
                    <a:pt x="816907" y="704908"/>
                    <a:pt x="828660" y="705812"/>
                  </a:cubicBezTo>
                  <a:cubicBezTo>
                    <a:pt x="833180" y="706145"/>
                    <a:pt x="837843" y="705336"/>
                    <a:pt x="842315" y="705955"/>
                  </a:cubicBezTo>
                  <a:cubicBezTo>
                    <a:pt x="853259" y="707525"/>
                    <a:pt x="860777" y="703147"/>
                    <a:pt x="868294" y="695201"/>
                  </a:cubicBezTo>
                  <a:cubicBezTo>
                    <a:pt x="919158" y="641721"/>
                    <a:pt x="970449" y="588621"/>
                    <a:pt x="1021884" y="535712"/>
                  </a:cubicBezTo>
                  <a:cubicBezTo>
                    <a:pt x="1027546" y="529907"/>
                    <a:pt x="1029021" y="524007"/>
                    <a:pt x="1029021" y="516299"/>
                  </a:cubicBezTo>
                  <a:cubicBezTo>
                    <a:pt x="1028830" y="421091"/>
                    <a:pt x="1028878" y="325835"/>
                    <a:pt x="1028878" y="230627"/>
                  </a:cubicBezTo>
                  <a:cubicBezTo>
                    <a:pt x="1028878" y="212594"/>
                    <a:pt x="1028878" y="212498"/>
                    <a:pt x="1046816" y="212832"/>
                  </a:cubicBezTo>
                  <a:cubicBezTo>
                    <a:pt x="1254552" y="216448"/>
                    <a:pt x="1462240" y="220159"/>
                    <a:pt x="1669976" y="223680"/>
                  </a:cubicBezTo>
                  <a:cubicBezTo>
                    <a:pt x="1756525" y="225155"/>
                    <a:pt x="1843073" y="226392"/>
                    <a:pt x="1929622" y="227344"/>
                  </a:cubicBezTo>
                  <a:cubicBezTo>
                    <a:pt x="1938187" y="227439"/>
                    <a:pt x="1943420" y="230008"/>
                    <a:pt x="1948702" y="237050"/>
                  </a:cubicBezTo>
                  <a:cubicBezTo>
                    <a:pt x="1957837" y="249326"/>
                    <a:pt x="1961025" y="262030"/>
                    <a:pt x="1960882" y="277351"/>
                  </a:cubicBezTo>
                  <a:cubicBezTo>
                    <a:pt x="1959502" y="411718"/>
                    <a:pt x="1958932" y="546132"/>
                    <a:pt x="1957790" y="680547"/>
                  </a:cubicBezTo>
                  <a:cubicBezTo>
                    <a:pt x="1957742" y="689016"/>
                    <a:pt x="1960169" y="694868"/>
                    <a:pt x="1966164" y="700721"/>
                  </a:cubicBezTo>
                  <a:cubicBezTo>
                    <a:pt x="1986671" y="720800"/>
                    <a:pt x="2006845" y="741259"/>
                    <a:pt x="2026543" y="762099"/>
                  </a:cubicBezTo>
                  <a:cubicBezTo>
                    <a:pt x="2032776" y="768713"/>
                    <a:pt x="2039152" y="770854"/>
                    <a:pt x="2047955" y="770807"/>
                  </a:cubicBezTo>
                  <a:cubicBezTo>
                    <a:pt x="2106716" y="770474"/>
                    <a:pt x="2165525" y="770949"/>
                    <a:pt x="2224287" y="770331"/>
                  </a:cubicBezTo>
                  <a:cubicBezTo>
                    <a:pt x="2235516" y="770188"/>
                    <a:pt x="2237467" y="773804"/>
                    <a:pt x="2237420" y="784034"/>
                  </a:cubicBezTo>
                  <a:cubicBezTo>
                    <a:pt x="2236991" y="863303"/>
                    <a:pt x="2236848" y="942572"/>
                    <a:pt x="2237562" y="1021841"/>
                  </a:cubicBezTo>
                  <a:cubicBezTo>
                    <a:pt x="2237657" y="1034545"/>
                    <a:pt x="2233708" y="1036353"/>
                    <a:pt x="2222384" y="1036353"/>
                  </a:cubicBezTo>
                  <a:cubicBezTo>
                    <a:pt x="2027352" y="1036020"/>
                    <a:pt x="1832320" y="1036115"/>
                    <a:pt x="1637336" y="1036115"/>
                  </a:cubicBezTo>
                  <a:cubicBezTo>
                    <a:pt x="1563539" y="1036115"/>
                    <a:pt x="1489694" y="1036067"/>
                    <a:pt x="1415897" y="1036162"/>
                  </a:cubicBezTo>
                  <a:cubicBezTo>
                    <a:pt x="1409331" y="1036162"/>
                    <a:pt x="1404144" y="1035401"/>
                    <a:pt x="1399291" y="1029691"/>
                  </a:cubicBezTo>
                  <a:cubicBezTo>
                    <a:pt x="1374216" y="1000239"/>
                    <a:pt x="1348237" y="971501"/>
                    <a:pt x="1323258" y="941953"/>
                  </a:cubicBezTo>
                  <a:cubicBezTo>
                    <a:pt x="1317120" y="934673"/>
                    <a:pt x="1311172" y="931581"/>
                    <a:pt x="1301514" y="931724"/>
                  </a:cubicBezTo>
                  <a:cubicBezTo>
                    <a:pt x="1217677" y="932627"/>
                    <a:pt x="1133840" y="933103"/>
                    <a:pt x="1050004" y="933484"/>
                  </a:cubicBezTo>
                  <a:cubicBezTo>
                    <a:pt x="931100" y="934007"/>
                    <a:pt x="812149" y="934340"/>
                    <a:pt x="693246" y="934483"/>
                  </a:cubicBezTo>
                  <a:cubicBezTo>
                    <a:pt x="684919" y="934483"/>
                    <a:pt x="678829" y="936577"/>
                    <a:pt x="672691" y="942381"/>
                  </a:cubicBezTo>
                  <a:cubicBezTo>
                    <a:pt x="642335" y="971263"/>
                    <a:pt x="611360" y="999478"/>
                    <a:pt x="580956" y="1028359"/>
                  </a:cubicBezTo>
                  <a:cubicBezTo>
                    <a:pt x="574866" y="1034164"/>
                    <a:pt x="568728" y="1036448"/>
                    <a:pt x="560402" y="1036305"/>
                  </a:cubicBezTo>
                  <a:cubicBezTo>
                    <a:pt x="531235" y="1035829"/>
                    <a:pt x="501830" y="1033783"/>
                    <a:pt x="472996" y="1036733"/>
                  </a:cubicBezTo>
                  <a:cubicBezTo>
                    <a:pt x="438786" y="1040254"/>
                    <a:pt x="414282" y="1030643"/>
                    <a:pt x="396059" y="1000620"/>
                  </a:cubicBezTo>
                  <a:cubicBezTo>
                    <a:pt x="384830" y="982111"/>
                    <a:pt x="369129" y="966267"/>
                    <a:pt x="354997" y="949614"/>
                  </a:cubicBezTo>
                  <a:cubicBezTo>
                    <a:pt x="349478" y="943095"/>
                    <a:pt x="349668" y="935482"/>
                    <a:pt x="351714" y="929106"/>
                  </a:cubicBezTo>
                  <a:cubicBezTo>
                    <a:pt x="353665" y="923016"/>
                    <a:pt x="361230" y="926299"/>
                    <a:pt x="366226" y="926252"/>
                  </a:cubicBezTo>
                  <a:cubicBezTo>
                    <a:pt x="396773" y="925966"/>
                    <a:pt x="427272" y="926347"/>
                    <a:pt x="457818" y="926014"/>
                  </a:cubicBezTo>
                  <a:cubicBezTo>
                    <a:pt x="479991" y="925776"/>
                    <a:pt x="499689" y="918734"/>
                    <a:pt x="515295" y="902224"/>
                  </a:cubicBezTo>
                  <a:cubicBezTo>
                    <a:pt x="506731" y="882478"/>
                    <a:pt x="492171" y="866681"/>
                    <a:pt x="479848" y="849457"/>
                  </a:cubicBezTo>
                  <a:cubicBezTo>
                    <a:pt x="427652" y="776421"/>
                    <a:pt x="374838" y="703813"/>
                    <a:pt x="322357" y="631015"/>
                  </a:cubicBezTo>
                  <a:cubicBezTo>
                    <a:pt x="249702" y="530240"/>
                    <a:pt x="177142" y="429417"/>
                    <a:pt x="104534" y="328595"/>
                  </a:cubicBezTo>
                  <a:cubicBezTo>
                    <a:pt x="77223" y="290721"/>
                    <a:pt x="49912" y="252847"/>
                    <a:pt x="22601" y="214973"/>
                  </a:cubicBezTo>
                  <a:cubicBezTo>
                    <a:pt x="22601" y="214973"/>
                    <a:pt x="22601" y="214973"/>
                    <a:pt x="22601" y="214973"/>
                  </a:cubicBezTo>
                  <a:cubicBezTo>
                    <a:pt x="12323" y="222586"/>
                    <a:pt x="7708" y="233672"/>
                    <a:pt x="3521" y="245186"/>
                  </a:cubicBezTo>
                  <a:cubicBezTo>
                    <a:pt x="-1665" y="259651"/>
                    <a:pt x="1998" y="274734"/>
                    <a:pt x="0" y="289341"/>
                  </a:cubicBezTo>
                  <a:cubicBezTo>
                    <a:pt x="190" y="316652"/>
                    <a:pt x="523" y="343963"/>
                    <a:pt x="523" y="371322"/>
                  </a:cubicBezTo>
                  <a:cubicBezTo>
                    <a:pt x="571" y="530811"/>
                    <a:pt x="381" y="690253"/>
                    <a:pt x="571" y="849742"/>
                  </a:cubicBezTo>
                  <a:cubicBezTo>
                    <a:pt x="619" y="887569"/>
                    <a:pt x="26360" y="917925"/>
                    <a:pt x="63567" y="924063"/>
                  </a:cubicBezTo>
                  <a:cubicBezTo>
                    <a:pt x="92496" y="928869"/>
                    <a:pt x="121758" y="925395"/>
                    <a:pt x="150877" y="925871"/>
                  </a:cubicBezTo>
                  <a:cubicBezTo>
                    <a:pt x="159394" y="926014"/>
                    <a:pt x="162439" y="927679"/>
                    <a:pt x="162487" y="937005"/>
                  </a:cubicBezTo>
                  <a:cubicBezTo>
                    <a:pt x="162772" y="982539"/>
                    <a:pt x="164105" y="1028121"/>
                    <a:pt x="164533" y="1073656"/>
                  </a:cubicBezTo>
                  <a:cubicBezTo>
                    <a:pt x="164628" y="1081173"/>
                    <a:pt x="167007" y="1086264"/>
                    <a:pt x="172479" y="1091165"/>
                  </a:cubicBezTo>
                  <a:cubicBezTo>
                    <a:pt x="197506" y="1113718"/>
                    <a:pt x="222010" y="1136890"/>
                    <a:pt x="247228" y="1159300"/>
                  </a:cubicBezTo>
                  <a:cubicBezTo>
                    <a:pt x="253318" y="1164725"/>
                    <a:pt x="255459" y="1170054"/>
                    <a:pt x="255364" y="1177999"/>
                  </a:cubicBezTo>
                  <a:cubicBezTo>
                    <a:pt x="254888" y="1211734"/>
                    <a:pt x="255174" y="1245421"/>
                    <a:pt x="254936" y="1279155"/>
                  </a:cubicBezTo>
                  <a:cubicBezTo>
                    <a:pt x="254222" y="1383499"/>
                    <a:pt x="253413" y="1487795"/>
                    <a:pt x="252509" y="1592139"/>
                  </a:cubicBezTo>
                  <a:cubicBezTo>
                    <a:pt x="252461" y="1595946"/>
                    <a:pt x="254507" y="1602321"/>
                    <a:pt x="249845" y="1603035"/>
                  </a:cubicBezTo>
                  <a:cubicBezTo>
                    <a:pt x="240471" y="1604415"/>
                    <a:pt x="230765" y="1603749"/>
                    <a:pt x="221201" y="1603606"/>
                  </a:cubicBezTo>
                  <a:cubicBezTo>
                    <a:pt x="215206" y="1603511"/>
                    <a:pt x="215158" y="1597611"/>
                    <a:pt x="212827" y="1594090"/>
                  </a:cubicBezTo>
                  <a:cubicBezTo>
                    <a:pt x="197934" y="1571917"/>
                    <a:pt x="167768" y="1566446"/>
                    <a:pt x="146928" y="1582242"/>
                  </a:cubicBezTo>
                  <a:cubicBezTo>
                    <a:pt x="125374" y="1598562"/>
                    <a:pt x="122472" y="1629775"/>
                    <a:pt x="140648" y="1649759"/>
                  </a:cubicBezTo>
                  <a:cubicBezTo>
                    <a:pt x="158157" y="1669029"/>
                    <a:pt x="192034" y="1670837"/>
                    <a:pt x="206737" y="1649521"/>
                  </a:cubicBezTo>
                  <a:cubicBezTo>
                    <a:pt x="217157" y="1634438"/>
                    <a:pt x="228576" y="1633677"/>
                    <a:pt x="243231" y="1634343"/>
                  </a:cubicBezTo>
                  <a:cubicBezTo>
                    <a:pt x="252319" y="1634771"/>
                    <a:pt x="261549" y="1633677"/>
                    <a:pt x="270542" y="1634628"/>
                  </a:cubicBezTo>
                  <a:cubicBezTo>
                    <a:pt x="280915" y="1635723"/>
                    <a:pt x="283294" y="1632107"/>
                    <a:pt x="283341" y="1621972"/>
                  </a:cubicBezTo>
                  <a:cubicBezTo>
                    <a:pt x="283864" y="1469334"/>
                    <a:pt x="284816" y="1316744"/>
                    <a:pt x="285910" y="1164106"/>
                  </a:cubicBezTo>
                  <a:cubicBezTo>
                    <a:pt x="285958" y="1156208"/>
                    <a:pt x="283912" y="1150688"/>
                    <a:pt x="277822" y="1145312"/>
                  </a:cubicBezTo>
                  <a:cubicBezTo>
                    <a:pt x="252271" y="1122663"/>
                    <a:pt x="227244" y="1099397"/>
                    <a:pt x="202026" y="1076320"/>
                  </a:cubicBezTo>
                  <a:cubicBezTo>
                    <a:pt x="198410" y="1072990"/>
                    <a:pt x="195032" y="1070087"/>
                    <a:pt x="194937" y="1064045"/>
                  </a:cubicBezTo>
                  <a:cubicBezTo>
                    <a:pt x="194413" y="1021222"/>
                    <a:pt x="193557" y="978400"/>
                    <a:pt x="192510" y="935625"/>
                  </a:cubicBezTo>
                  <a:cubicBezTo>
                    <a:pt x="192367" y="928964"/>
                    <a:pt x="193605" y="925823"/>
                    <a:pt x="201265" y="926014"/>
                  </a:cubicBezTo>
                  <a:cubicBezTo>
                    <a:pt x="220392" y="926537"/>
                    <a:pt x="239567" y="926585"/>
                    <a:pt x="258695" y="926014"/>
                  </a:cubicBezTo>
                  <a:cubicBezTo>
                    <a:pt x="267164" y="925776"/>
                    <a:pt x="268353" y="929487"/>
                    <a:pt x="268163" y="936577"/>
                  </a:cubicBezTo>
                  <a:cubicBezTo>
                    <a:pt x="267735" y="952516"/>
                    <a:pt x="268496" y="968503"/>
                    <a:pt x="267830" y="984395"/>
                  </a:cubicBezTo>
                  <a:cubicBezTo>
                    <a:pt x="267449" y="993340"/>
                    <a:pt x="270399" y="999811"/>
                    <a:pt x="276252" y="1006329"/>
                  </a:cubicBezTo>
                  <a:cubicBezTo>
                    <a:pt x="311271" y="1045250"/>
                    <a:pt x="346100" y="1084409"/>
                    <a:pt x="380691" y="1123710"/>
                  </a:cubicBezTo>
                  <a:cubicBezTo>
                    <a:pt x="385306" y="1128944"/>
                    <a:pt x="389874" y="1131228"/>
                    <a:pt x="396963" y="1131180"/>
                  </a:cubicBezTo>
                  <a:cubicBezTo>
                    <a:pt x="466240" y="1130943"/>
                    <a:pt x="535470" y="1130895"/>
                    <a:pt x="604747" y="1131228"/>
                  </a:cubicBezTo>
                  <a:cubicBezTo>
                    <a:pt x="612359" y="1131275"/>
                    <a:pt x="617355" y="1128706"/>
                    <a:pt x="622351" y="1123282"/>
                  </a:cubicBezTo>
                  <a:cubicBezTo>
                    <a:pt x="646760" y="1096875"/>
                    <a:pt x="671787" y="1070944"/>
                    <a:pt x="696053" y="1044394"/>
                  </a:cubicBezTo>
                  <a:cubicBezTo>
                    <a:pt x="701906" y="1038018"/>
                    <a:pt x="707901" y="1036115"/>
                    <a:pt x="716227" y="1036115"/>
                  </a:cubicBezTo>
                  <a:cubicBezTo>
                    <a:pt x="893036" y="1036353"/>
                    <a:pt x="1069845" y="1036353"/>
                    <a:pt x="1246653" y="1036067"/>
                  </a:cubicBezTo>
                  <a:cubicBezTo>
                    <a:pt x="1255313" y="1036067"/>
                    <a:pt x="1261023" y="1038637"/>
                    <a:pt x="1266494" y="1044965"/>
                  </a:cubicBezTo>
                  <a:cubicBezTo>
                    <a:pt x="1288001" y="1069707"/>
                    <a:pt x="1310363" y="1093735"/>
                    <a:pt x="1331394" y="1118905"/>
                  </a:cubicBezTo>
                  <a:cubicBezTo>
                    <a:pt x="1339245" y="1128326"/>
                    <a:pt x="1347476" y="1131275"/>
                    <a:pt x="1359324" y="1131275"/>
                  </a:cubicBezTo>
                  <a:cubicBezTo>
                    <a:pt x="1647328" y="1130990"/>
                    <a:pt x="1935284" y="1131133"/>
                    <a:pt x="2223288" y="1130800"/>
                  </a:cubicBezTo>
                  <a:cubicBezTo>
                    <a:pt x="2234565" y="1130800"/>
                    <a:pt x="2237705" y="1133322"/>
                    <a:pt x="2237515" y="1144884"/>
                  </a:cubicBezTo>
                  <a:cubicBezTo>
                    <a:pt x="2236801" y="1194557"/>
                    <a:pt x="2236801" y="1244231"/>
                    <a:pt x="2237515" y="1293858"/>
                  </a:cubicBezTo>
                  <a:cubicBezTo>
                    <a:pt x="2237705" y="1305943"/>
                    <a:pt x="2235088" y="1309654"/>
                    <a:pt x="2222194" y="1309512"/>
                  </a:cubicBezTo>
                  <a:cubicBezTo>
                    <a:pt x="2029017" y="1307418"/>
                    <a:pt x="1835841" y="1305848"/>
                    <a:pt x="1642665" y="1304278"/>
                  </a:cubicBezTo>
                  <a:cubicBezTo>
                    <a:pt x="1529233" y="1303326"/>
                    <a:pt x="1415754" y="1302327"/>
                    <a:pt x="1302322" y="1301899"/>
                  </a:cubicBezTo>
                  <a:cubicBezTo>
                    <a:pt x="1290951" y="1301851"/>
                    <a:pt x="1287477" y="1299044"/>
                    <a:pt x="1288191" y="1287577"/>
                  </a:cubicBezTo>
                  <a:cubicBezTo>
                    <a:pt x="1289238" y="1270305"/>
                    <a:pt x="1288667" y="1252939"/>
                    <a:pt x="1288381" y="1235667"/>
                  </a:cubicBezTo>
                  <a:cubicBezTo>
                    <a:pt x="1287810" y="1202313"/>
                    <a:pt x="1269016" y="1171386"/>
                    <a:pt x="1238517" y="1163059"/>
                  </a:cubicBezTo>
                  <a:cubicBezTo>
                    <a:pt x="1220199" y="1158063"/>
                    <a:pt x="1218866" y="1148928"/>
                    <a:pt x="1220341" y="1134654"/>
                  </a:cubicBezTo>
                  <a:cubicBezTo>
                    <a:pt x="1220389" y="1134226"/>
                    <a:pt x="1220341" y="1133750"/>
                    <a:pt x="1220341" y="1133274"/>
                  </a:cubicBezTo>
                  <a:cubicBezTo>
                    <a:pt x="1220341" y="1111768"/>
                    <a:pt x="1220341" y="1111768"/>
                    <a:pt x="1199216" y="1111768"/>
                  </a:cubicBezTo>
                  <a:cubicBezTo>
                    <a:pt x="1173808" y="1111768"/>
                    <a:pt x="1173808" y="1111768"/>
                    <a:pt x="1173808" y="1137223"/>
                  </a:cubicBezTo>
                  <a:cubicBezTo>
                    <a:pt x="1173808" y="1156779"/>
                    <a:pt x="1173808" y="1156255"/>
                    <a:pt x="1154633" y="1156921"/>
                  </a:cubicBezTo>
                  <a:cubicBezTo>
                    <a:pt x="1144451" y="1157302"/>
                    <a:pt x="1139217" y="1155066"/>
                    <a:pt x="1141073" y="1143742"/>
                  </a:cubicBezTo>
                  <a:cubicBezTo>
                    <a:pt x="1141786" y="1139317"/>
                    <a:pt x="1141215" y="1134654"/>
                    <a:pt x="1141215" y="1130086"/>
                  </a:cubicBezTo>
                  <a:cubicBezTo>
                    <a:pt x="1141215" y="1111768"/>
                    <a:pt x="1141215" y="1111768"/>
                    <a:pt x="1122373" y="1111768"/>
                  </a:cubicBezTo>
                  <a:cubicBezTo>
                    <a:pt x="1094872" y="1111768"/>
                    <a:pt x="1094539" y="1111768"/>
                    <a:pt x="1095015" y="1139459"/>
                  </a:cubicBezTo>
                  <a:cubicBezTo>
                    <a:pt x="1095205" y="1150355"/>
                    <a:pt x="1095681" y="1157730"/>
                    <a:pt x="1080170" y="1157350"/>
                  </a:cubicBezTo>
                  <a:cubicBezTo>
                    <a:pt x="1066514" y="1157016"/>
                    <a:pt x="1062375" y="1153115"/>
                    <a:pt x="1064516" y="1140459"/>
                  </a:cubicBezTo>
                  <a:cubicBezTo>
                    <a:pt x="1064991" y="1137794"/>
                    <a:pt x="1064563" y="1134987"/>
                    <a:pt x="1064563" y="1132275"/>
                  </a:cubicBezTo>
                  <a:cubicBezTo>
                    <a:pt x="1064563" y="1111768"/>
                    <a:pt x="1064563" y="1111768"/>
                    <a:pt x="1043771" y="1111768"/>
                  </a:cubicBezTo>
                  <a:cubicBezTo>
                    <a:pt x="1018220" y="1111768"/>
                    <a:pt x="1018220" y="1111768"/>
                    <a:pt x="1018220" y="1137271"/>
                  </a:cubicBezTo>
                  <a:cubicBezTo>
                    <a:pt x="1018220" y="1157016"/>
                    <a:pt x="1018220" y="1156493"/>
                    <a:pt x="998902" y="1156921"/>
                  </a:cubicBezTo>
                  <a:cubicBezTo>
                    <a:pt x="989672" y="1157112"/>
                    <a:pt x="987436" y="1154114"/>
                    <a:pt x="987673" y="1145407"/>
                  </a:cubicBezTo>
                  <a:cubicBezTo>
                    <a:pt x="987959" y="1134654"/>
                    <a:pt x="992574" y="1120237"/>
                    <a:pt x="985818" y="1113909"/>
                  </a:cubicBezTo>
                  <a:cubicBezTo>
                    <a:pt x="978538" y="1107057"/>
                    <a:pt x="964169" y="1112529"/>
                    <a:pt x="952940" y="1111768"/>
                  </a:cubicBezTo>
                  <a:cubicBezTo>
                    <a:pt x="952036" y="1111720"/>
                    <a:pt x="951084" y="1111863"/>
                    <a:pt x="950228" y="1111768"/>
                  </a:cubicBezTo>
                  <a:cubicBezTo>
                    <a:pt x="942615" y="1110578"/>
                    <a:pt x="940807" y="1114432"/>
                    <a:pt x="941425" y="1121188"/>
                  </a:cubicBezTo>
                  <a:cubicBezTo>
                    <a:pt x="941901" y="1126137"/>
                    <a:pt x="941520" y="1131228"/>
                    <a:pt x="941520" y="1136224"/>
                  </a:cubicBezTo>
                  <a:cubicBezTo>
                    <a:pt x="941520" y="1157588"/>
                    <a:pt x="941520" y="1157254"/>
                    <a:pt x="920538" y="1156874"/>
                  </a:cubicBezTo>
                  <a:cubicBezTo>
                    <a:pt x="913543" y="1156731"/>
                    <a:pt x="910783" y="1155066"/>
                    <a:pt x="911212" y="1147691"/>
                  </a:cubicBezTo>
                  <a:cubicBezTo>
                    <a:pt x="911783" y="1138175"/>
                    <a:pt x="911307" y="1128564"/>
                    <a:pt x="911355" y="1119000"/>
                  </a:cubicBezTo>
                  <a:cubicBezTo>
                    <a:pt x="911355" y="1115193"/>
                    <a:pt x="911497" y="1111625"/>
                    <a:pt x="905978" y="1111768"/>
                  </a:cubicBezTo>
                  <a:cubicBezTo>
                    <a:pt x="892798" y="1112101"/>
                    <a:pt x="877715" y="1108485"/>
                    <a:pt x="867200" y="1113909"/>
                  </a:cubicBezTo>
                  <a:cubicBezTo>
                    <a:pt x="860063" y="1117572"/>
                    <a:pt x="865820" y="1134130"/>
                    <a:pt x="864964" y="1144884"/>
                  </a:cubicBezTo>
                  <a:cubicBezTo>
                    <a:pt x="864773" y="1147167"/>
                    <a:pt x="864868" y="1149451"/>
                    <a:pt x="864916" y="1151735"/>
                  </a:cubicBezTo>
                  <a:cubicBezTo>
                    <a:pt x="864916" y="1155066"/>
                    <a:pt x="863156" y="1156065"/>
                    <a:pt x="859968" y="1156779"/>
                  </a:cubicBezTo>
                  <a:cubicBezTo>
                    <a:pt x="840507" y="1161061"/>
                    <a:pt x="834798" y="1156874"/>
                    <a:pt x="834798" y="1137699"/>
                  </a:cubicBezTo>
                  <a:cubicBezTo>
                    <a:pt x="834798" y="1136319"/>
                    <a:pt x="834798" y="1134987"/>
                    <a:pt x="834798" y="1133607"/>
                  </a:cubicBezTo>
                  <a:cubicBezTo>
                    <a:pt x="834798" y="1111768"/>
                    <a:pt x="834798" y="1111768"/>
                    <a:pt x="812625" y="1111768"/>
                  </a:cubicBezTo>
                  <a:cubicBezTo>
                    <a:pt x="788312" y="1111768"/>
                    <a:pt x="788312" y="1111768"/>
                    <a:pt x="788312" y="1136938"/>
                  </a:cubicBezTo>
                  <a:cubicBezTo>
                    <a:pt x="788312" y="1156684"/>
                    <a:pt x="788312" y="1156684"/>
                    <a:pt x="770754" y="1156684"/>
                  </a:cubicBezTo>
                  <a:cubicBezTo>
                    <a:pt x="753007" y="1156684"/>
                    <a:pt x="753007" y="1156684"/>
                    <a:pt x="753007" y="1138508"/>
                  </a:cubicBezTo>
                  <a:cubicBezTo>
                    <a:pt x="753007" y="1134844"/>
                    <a:pt x="752484" y="1131133"/>
                    <a:pt x="753102" y="1127612"/>
                  </a:cubicBezTo>
                  <a:cubicBezTo>
                    <a:pt x="755481" y="1114385"/>
                    <a:pt x="750342" y="1110959"/>
                    <a:pt x="737115" y="1111435"/>
                  </a:cubicBezTo>
                  <a:cubicBezTo>
                    <a:pt x="706569" y="1112529"/>
                    <a:pt x="705950" y="1111768"/>
                    <a:pt x="706854" y="1141791"/>
                  </a:cubicBezTo>
                  <a:cubicBezTo>
                    <a:pt x="707187" y="1153115"/>
                    <a:pt x="704332" y="1157159"/>
                    <a:pt x="692723" y="1158729"/>
                  </a:cubicBezTo>
                  <a:cubicBezTo>
                    <a:pt x="659559" y="1163202"/>
                    <a:pt x="635055" y="1186088"/>
                    <a:pt x="629441" y="1219299"/>
                  </a:cubicBezTo>
                  <a:cubicBezTo>
                    <a:pt x="623684" y="1253557"/>
                    <a:pt x="627633" y="1288338"/>
                    <a:pt x="627395" y="1322882"/>
                  </a:cubicBezTo>
                  <a:cubicBezTo>
                    <a:pt x="842696" y="1322929"/>
                    <a:pt x="1058045" y="1322929"/>
                    <a:pt x="1273346" y="1323120"/>
                  </a:cubicBezTo>
                  <a:cubicBezTo>
                    <a:pt x="1279722" y="1323120"/>
                    <a:pt x="1289190" y="1319361"/>
                    <a:pt x="1288810" y="1331922"/>
                  </a:cubicBezTo>
                  <a:cubicBezTo>
                    <a:pt x="1304892" y="1331874"/>
                    <a:pt x="1320974" y="1331827"/>
                    <a:pt x="1337056" y="1331779"/>
                  </a:cubicBezTo>
                  <a:cubicBezTo>
                    <a:pt x="1372170" y="1331684"/>
                    <a:pt x="1407237" y="1331541"/>
                    <a:pt x="1442351" y="1331589"/>
                  </a:cubicBezTo>
                  <a:cubicBezTo>
                    <a:pt x="1443969" y="1331589"/>
                    <a:pt x="1445634" y="1332826"/>
                    <a:pt x="1447252" y="1333492"/>
                  </a:cubicBezTo>
                  <a:cubicBezTo>
                    <a:pt x="1537465" y="1334206"/>
                    <a:pt x="1627629" y="1334967"/>
                    <a:pt x="1717842" y="1335633"/>
                  </a:cubicBezTo>
                  <a:cubicBezTo>
                    <a:pt x="1886419" y="1336918"/>
                    <a:pt x="2054996" y="1338298"/>
                    <a:pt x="2223526" y="1339154"/>
                  </a:cubicBezTo>
                  <a:cubicBezTo>
                    <a:pt x="2235136" y="1339202"/>
                    <a:pt x="2237562" y="1342342"/>
                    <a:pt x="2237467" y="1353476"/>
                  </a:cubicBezTo>
                  <a:cubicBezTo>
                    <a:pt x="2236848" y="1411809"/>
                    <a:pt x="2238466" y="1470143"/>
                    <a:pt x="2236848" y="1528429"/>
                  </a:cubicBezTo>
                  <a:cubicBezTo>
                    <a:pt x="2234945" y="1597040"/>
                    <a:pt x="2284715" y="1650378"/>
                    <a:pt x="2338861" y="1660417"/>
                  </a:cubicBezTo>
                  <a:cubicBezTo>
                    <a:pt x="2345712" y="1661702"/>
                    <a:pt x="2349566" y="1665556"/>
                    <a:pt x="2352849" y="1671551"/>
                  </a:cubicBezTo>
                  <a:cubicBezTo>
                    <a:pt x="2364174" y="1692248"/>
                    <a:pt x="2375878" y="1712755"/>
                    <a:pt x="2387869" y="1733120"/>
                  </a:cubicBezTo>
                  <a:cubicBezTo>
                    <a:pt x="2391723" y="1739638"/>
                    <a:pt x="2393340" y="1746109"/>
                    <a:pt x="2393340" y="1753674"/>
                  </a:cubicBezTo>
                  <a:cubicBezTo>
                    <a:pt x="2393150" y="1839319"/>
                    <a:pt x="2393102" y="1924964"/>
                    <a:pt x="2393388" y="2010608"/>
                  </a:cubicBezTo>
                  <a:cubicBezTo>
                    <a:pt x="2393436" y="2019411"/>
                    <a:pt x="2392008" y="2024454"/>
                    <a:pt x="2382635" y="2028927"/>
                  </a:cubicBezTo>
                  <a:cubicBezTo>
                    <a:pt x="2358178" y="2040584"/>
                    <a:pt x="2351232" y="2071464"/>
                    <a:pt x="2366124" y="2094207"/>
                  </a:cubicBezTo>
                  <a:cubicBezTo>
                    <a:pt x="2380208" y="2115714"/>
                    <a:pt x="2411516" y="2120662"/>
                    <a:pt x="2432356" y="2104675"/>
                  </a:cubicBezTo>
                  <a:cubicBezTo>
                    <a:pt x="2452863" y="2088926"/>
                    <a:pt x="2455671" y="2057475"/>
                    <a:pt x="2437495" y="2038205"/>
                  </a:cubicBezTo>
                  <a:cubicBezTo>
                    <a:pt x="2432261" y="2032686"/>
                    <a:pt x="2430596" y="2027357"/>
                    <a:pt x="2430596" y="2020172"/>
                  </a:cubicBezTo>
                  <a:cubicBezTo>
                    <a:pt x="2430786" y="1943187"/>
                    <a:pt x="2429216" y="1866154"/>
                    <a:pt x="2431357" y="1789217"/>
                  </a:cubicBezTo>
                  <a:cubicBezTo>
                    <a:pt x="2432404" y="1751438"/>
                    <a:pt x="2427265" y="1717323"/>
                    <a:pt x="2404094" y="1686872"/>
                  </a:cubicBezTo>
                  <a:cubicBezTo>
                    <a:pt x="2400810" y="1682589"/>
                    <a:pt x="2398955" y="1677213"/>
                    <a:pt x="2395957" y="1672740"/>
                  </a:cubicBezTo>
                  <a:cubicBezTo>
                    <a:pt x="2391009" y="1665413"/>
                    <a:pt x="2393531" y="1663557"/>
                    <a:pt x="2401381" y="1663652"/>
                  </a:cubicBezTo>
                  <a:cubicBezTo>
                    <a:pt x="2420509" y="1663938"/>
                    <a:pt x="2439636" y="1663985"/>
                    <a:pt x="2458811" y="1663605"/>
                  </a:cubicBezTo>
                  <a:cubicBezTo>
                    <a:pt x="2465377" y="1663462"/>
                    <a:pt x="2468517" y="1666317"/>
                    <a:pt x="2471182" y="1671836"/>
                  </a:cubicBezTo>
                  <a:cubicBezTo>
                    <a:pt x="2480650" y="1691439"/>
                    <a:pt x="2490214" y="1711043"/>
                    <a:pt x="2500396" y="1730313"/>
                  </a:cubicBezTo>
                  <a:cubicBezTo>
                    <a:pt x="2504821" y="1738687"/>
                    <a:pt x="2506487" y="1747013"/>
                    <a:pt x="2506487" y="1756386"/>
                  </a:cubicBezTo>
                  <a:cubicBezTo>
                    <a:pt x="2506296" y="1841603"/>
                    <a:pt x="2506249" y="1926772"/>
                    <a:pt x="2506534" y="2011988"/>
                  </a:cubicBezTo>
                  <a:cubicBezTo>
                    <a:pt x="2506582" y="2021171"/>
                    <a:pt x="2504821" y="2027309"/>
                    <a:pt x="2496733" y="2033495"/>
                  </a:cubicBezTo>
                  <a:cubicBezTo>
                    <a:pt x="2475179" y="2049910"/>
                    <a:pt x="2473847" y="2081979"/>
                    <a:pt x="2492450" y="2100916"/>
                  </a:cubicBezTo>
                  <a:cubicBezTo>
                    <a:pt x="2510150" y="2118901"/>
                    <a:pt x="2541315" y="2118330"/>
                    <a:pt x="2558492" y="2099679"/>
                  </a:cubicBezTo>
                  <a:cubicBezTo>
                    <a:pt x="2577048" y="2079552"/>
                    <a:pt x="2574622" y="2049053"/>
                    <a:pt x="2552259" y="2032543"/>
                  </a:cubicBezTo>
                  <a:cubicBezTo>
                    <a:pt x="2545645" y="2027642"/>
                    <a:pt x="2543409" y="2023027"/>
                    <a:pt x="2543456" y="2014938"/>
                  </a:cubicBezTo>
                  <a:cubicBezTo>
                    <a:pt x="2543789" y="1925202"/>
                    <a:pt x="2543599" y="1835417"/>
                    <a:pt x="2543789" y="1745681"/>
                  </a:cubicBezTo>
                  <a:cubicBezTo>
                    <a:pt x="2543789" y="1737687"/>
                    <a:pt x="2542172" y="1730693"/>
                    <a:pt x="2538460" y="1723604"/>
                  </a:cubicBezTo>
                  <a:cubicBezTo>
                    <a:pt x="2528469" y="1704381"/>
                    <a:pt x="2519048" y="1684826"/>
                    <a:pt x="2508580" y="1663748"/>
                  </a:cubicBezTo>
                  <a:cubicBezTo>
                    <a:pt x="2529040" y="1663748"/>
                    <a:pt x="2547643" y="1664223"/>
                    <a:pt x="2566200" y="1663509"/>
                  </a:cubicBezTo>
                  <a:cubicBezTo>
                    <a:pt x="2574574" y="1663177"/>
                    <a:pt x="2578285" y="1666698"/>
                    <a:pt x="2581616" y="1673644"/>
                  </a:cubicBezTo>
                  <a:cubicBezTo>
                    <a:pt x="2591751" y="1694960"/>
                    <a:pt x="2602266" y="1716086"/>
                    <a:pt x="2613162" y="1737069"/>
                  </a:cubicBezTo>
                  <a:cubicBezTo>
                    <a:pt x="2616635" y="1743778"/>
                    <a:pt x="2618015" y="1750439"/>
                    <a:pt x="2617967" y="1757909"/>
                  </a:cubicBezTo>
                  <a:cubicBezTo>
                    <a:pt x="2617824" y="1843554"/>
                    <a:pt x="2617777" y="1929198"/>
                    <a:pt x="2618063" y="2014843"/>
                  </a:cubicBezTo>
                  <a:cubicBezTo>
                    <a:pt x="2618110" y="2022837"/>
                    <a:pt x="2616016" y="2027547"/>
                    <a:pt x="2609355" y="2032590"/>
                  </a:cubicBezTo>
                  <a:cubicBezTo>
                    <a:pt x="2587326" y="2049244"/>
                    <a:pt x="2585042" y="2080124"/>
                    <a:pt x="2603360" y="2099917"/>
                  </a:cubicBezTo>
                  <a:cubicBezTo>
                    <a:pt x="2620822" y="2118759"/>
                    <a:pt x="2652986" y="2118616"/>
                    <a:pt x="2670448" y="2099679"/>
                  </a:cubicBezTo>
                  <a:cubicBezTo>
                    <a:pt x="2688815" y="2079743"/>
                    <a:pt x="2686293" y="2048958"/>
                    <a:pt x="2664025" y="2032448"/>
                  </a:cubicBezTo>
                  <a:cubicBezTo>
                    <a:pt x="2657316" y="2027452"/>
                    <a:pt x="2655365" y="2022694"/>
                    <a:pt x="2655365" y="2014748"/>
                  </a:cubicBezTo>
                  <a:cubicBezTo>
                    <a:pt x="2655651" y="1926819"/>
                    <a:pt x="2655461" y="1838891"/>
                    <a:pt x="2655651" y="1750962"/>
                  </a:cubicBezTo>
                  <a:cubicBezTo>
                    <a:pt x="2655651" y="1743016"/>
                    <a:pt x="2654224" y="1735927"/>
                    <a:pt x="2650512" y="1728790"/>
                  </a:cubicBezTo>
                  <a:cubicBezTo>
                    <a:pt x="2639664" y="1707902"/>
                    <a:pt x="2629434" y="1686729"/>
                    <a:pt x="2617920" y="1663700"/>
                  </a:cubicBezTo>
                  <a:cubicBezTo>
                    <a:pt x="2627293" y="1663700"/>
                    <a:pt x="2634858" y="1663605"/>
                    <a:pt x="2642376" y="1663700"/>
                  </a:cubicBezTo>
                  <a:cubicBezTo>
                    <a:pt x="2660552" y="1663890"/>
                    <a:pt x="2681868" y="1658419"/>
                    <a:pt x="2696094" y="1666031"/>
                  </a:cubicBezTo>
                  <a:cubicBezTo>
                    <a:pt x="2710939" y="1673977"/>
                    <a:pt x="2713604" y="1697530"/>
                    <a:pt x="2723120" y="1713422"/>
                  </a:cubicBezTo>
                  <a:cubicBezTo>
                    <a:pt x="2730352" y="1725507"/>
                    <a:pt x="2732541" y="1738211"/>
                    <a:pt x="2732493" y="1752342"/>
                  </a:cubicBezTo>
                  <a:cubicBezTo>
                    <a:pt x="2732017" y="1839367"/>
                    <a:pt x="2732160" y="1926391"/>
                    <a:pt x="2732398" y="2013416"/>
                  </a:cubicBezTo>
                  <a:cubicBezTo>
                    <a:pt x="2732398" y="2021362"/>
                    <a:pt x="2730781" y="2026167"/>
                    <a:pt x="2723405" y="2030925"/>
                  </a:cubicBezTo>
                  <a:cubicBezTo>
                    <a:pt x="2699901" y="2046056"/>
                    <a:pt x="2695666" y="2076269"/>
                    <a:pt x="2712795" y="2097538"/>
                  </a:cubicBezTo>
                  <a:cubicBezTo>
                    <a:pt x="2729020" y="2117617"/>
                    <a:pt x="2760804" y="2119710"/>
                    <a:pt x="2779693" y="2101915"/>
                  </a:cubicBezTo>
                  <a:cubicBezTo>
                    <a:pt x="2799201" y="2083549"/>
                    <a:pt x="2798820" y="2052051"/>
                    <a:pt x="2777742" y="2034446"/>
                  </a:cubicBezTo>
                  <a:cubicBezTo>
                    <a:pt x="2770462" y="2028356"/>
                    <a:pt x="2768702" y="2022408"/>
                    <a:pt x="2768702" y="2013654"/>
                  </a:cubicBezTo>
                  <a:cubicBezTo>
                    <a:pt x="2768987" y="1936193"/>
                    <a:pt x="2767465" y="1858732"/>
                    <a:pt x="2769463" y="1781319"/>
                  </a:cubicBezTo>
                  <a:cubicBezTo>
                    <a:pt x="2770462" y="1742065"/>
                    <a:pt x="2766275" y="1705523"/>
                    <a:pt x="2743865" y="1672407"/>
                  </a:cubicBezTo>
                  <a:cubicBezTo>
                    <a:pt x="2742437" y="1670266"/>
                    <a:pt x="2741724" y="1667649"/>
                    <a:pt x="2740058" y="1663748"/>
                  </a:cubicBezTo>
                  <a:cubicBezTo>
                    <a:pt x="2759233" y="1663748"/>
                    <a:pt x="2777266" y="1663843"/>
                    <a:pt x="2795299" y="1663700"/>
                  </a:cubicBezTo>
                  <a:cubicBezTo>
                    <a:pt x="2801199" y="1663652"/>
                    <a:pt x="2802627" y="1668173"/>
                    <a:pt x="2804625" y="1672169"/>
                  </a:cubicBezTo>
                  <a:cubicBezTo>
                    <a:pt x="2813999" y="1690773"/>
                    <a:pt x="2823134" y="1709520"/>
                    <a:pt x="2832745" y="1727981"/>
                  </a:cubicBezTo>
                  <a:cubicBezTo>
                    <a:pt x="2837693" y="1737450"/>
                    <a:pt x="2839835" y="1747061"/>
                    <a:pt x="2839787" y="1757909"/>
                  </a:cubicBezTo>
                  <a:cubicBezTo>
                    <a:pt x="2839454" y="1842174"/>
                    <a:pt x="2839502" y="1926486"/>
                    <a:pt x="2839739" y="2010751"/>
                  </a:cubicBezTo>
                  <a:cubicBezTo>
                    <a:pt x="2839787" y="2019601"/>
                    <a:pt x="2838264" y="2025168"/>
                    <a:pt x="2829510" y="2030116"/>
                  </a:cubicBezTo>
                  <a:cubicBezTo>
                    <a:pt x="2805910" y="2043534"/>
                    <a:pt x="2800676" y="2074747"/>
                    <a:pt x="2817139" y="2096396"/>
                  </a:cubicBezTo>
                  <a:cubicBezTo>
                    <a:pt x="2832555" y="2116713"/>
                    <a:pt x="2863434" y="2120043"/>
                    <a:pt x="2882657" y="2103438"/>
                  </a:cubicBezTo>
                  <a:cubicBezTo>
                    <a:pt x="2903497" y="2085452"/>
                    <a:pt x="2904925" y="2054668"/>
                    <a:pt x="2884846" y="2036016"/>
                  </a:cubicBezTo>
                  <a:cubicBezTo>
                    <a:pt x="2878851" y="2030450"/>
                    <a:pt x="2876947" y="2025263"/>
                    <a:pt x="2876947" y="2017508"/>
                  </a:cubicBezTo>
                  <a:cubicBezTo>
                    <a:pt x="2877185" y="1926867"/>
                    <a:pt x="2877043" y="1836179"/>
                    <a:pt x="2877185" y="1745538"/>
                  </a:cubicBezTo>
                  <a:cubicBezTo>
                    <a:pt x="2877185" y="1738068"/>
                    <a:pt x="2875805" y="1731407"/>
                    <a:pt x="2872285" y="1724746"/>
                  </a:cubicBezTo>
                  <a:cubicBezTo>
                    <a:pt x="2862055" y="1705047"/>
                    <a:pt x="2852443" y="1685064"/>
                    <a:pt x="2841785" y="1663700"/>
                  </a:cubicBezTo>
                  <a:cubicBezTo>
                    <a:pt x="2863006" y="1663700"/>
                    <a:pt x="2882562" y="1663890"/>
                    <a:pt x="2902070" y="1663605"/>
                  </a:cubicBezTo>
                  <a:cubicBezTo>
                    <a:pt x="2908731" y="1663509"/>
                    <a:pt x="2910206" y="1668173"/>
                    <a:pt x="2912395" y="1672550"/>
                  </a:cubicBezTo>
                  <a:cubicBezTo>
                    <a:pt x="2922672" y="1693247"/>
                    <a:pt x="2932664" y="1714087"/>
                    <a:pt x="2943370" y="1734547"/>
                  </a:cubicBezTo>
                  <a:cubicBezTo>
                    <a:pt x="2946700" y="1740875"/>
                    <a:pt x="2947889" y="1747061"/>
                    <a:pt x="2947889" y="1754007"/>
                  </a:cubicBezTo>
                  <a:cubicBezTo>
                    <a:pt x="2947795" y="1840556"/>
                    <a:pt x="2947747" y="1927152"/>
                    <a:pt x="2947937" y="2013701"/>
                  </a:cubicBezTo>
                  <a:cubicBezTo>
                    <a:pt x="2947937" y="2021028"/>
                    <a:pt x="2946748" y="2025787"/>
                    <a:pt x="2939420" y="2029926"/>
                  </a:cubicBezTo>
                  <a:cubicBezTo>
                    <a:pt x="2921435" y="2040061"/>
                    <a:pt x="2913584" y="2060758"/>
                    <a:pt x="2918485" y="2080409"/>
                  </a:cubicBezTo>
                  <a:cubicBezTo>
                    <a:pt x="2923005" y="2098537"/>
                    <a:pt x="2940039" y="2112573"/>
                    <a:pt x="2958833" y="2113763"/>
                  </a:cubicBezTo>
                  <a:cubicBezTo>
                    <a:pt x="2979816" y="2115047"/>
                    <a:pt x="2997183" y="2104817"/>
                    <a:pt x="3004891" y="2086547"/>
                  </a:cubicBezTo>
                  <a:cubicBezTo>
                    <a:pt x="3012742" y="2067943"/>
                    <a:pt x="3007936" y="2046103"/>
                    <a:pt x="2991711" y="2033733"/>
                  </a:cubicBezTo>
                  <a:cubicBezTo>
                    <a:pt x="2985240" y="2028832"/>
                    <a:pt x="2984003" y="2023741"/>
                    <a:pt x="2984003" y="2016556"/>
                  </a:cubicBezTo>
                  <a:cubicBezTo>
                    <a:pt x="2984146" y="1925915"/>
                    <a:pt x="2984051" y="1835227"/>
                    <a:pt x="2984193" y="1744587"/>
                  </a:cubicBezTo>
                  <a:cubicBezTo>
                    <a:pt x="2984193" y="1737116"/>
                    <a:pt x="2982861" y="1730550"/>
                    <a:pt x="2979340" y="1723842"/>
                  </a:cubicBezTo>
                  <a:cubicBezTo>
                    <a:pt x="2969348" y="1704714"/>
                    <a:pt x="2960070" y="1685159"/>
                    <a:pt x="2949555" y="1663843"/>
                  </a:cubicBezTo>
                  <a:cubicBezTo>
                    <a:pt x="2969301" y="1663843"/>
                    <a:pt x="2986905" y="1663938"/>
                    <a:pt x="3004558" y="1663795"/>
                  </a:cubicBezTo>
                  <a:cubicBezTo>
                    <a:pt x="3010315" y="1663748"/>
                    <a:pt x="3012123" y="1667459"/>
                    <a:pt x="3014217" y="1671693"/>
                  </a:cubicBezTo>
                  <a:cubicBezTo>
                    <a:pt x="3022401" y="1688394"/>
                    <a:pt x="3030489" y="1705095"/>
                    <a:pt x="3039196" y="1721463"/>
                  </a:cubicBezTo>
                  <a:cubicBezTo>
                    <a:pt x="3042765" y="1728171"/>
                    <a:pt x="3044145" y="1734785"/>
                    <a:pt x="3044145" y="1742255"/>
                  </a:cubicBezTo>
                  <a:cubicBezTo>
                    <a:pt x="3044002" y="1833371"/>
                    <a:pt x="3044002" y="1924488"/>
                    <a:pt x="3044192" y="2015604"/>
                  </a:cubicBezTo>
                  <a:cubicBezTo>
                    <a:pt x="3044192" y="2022837"/>
                    <a:pt x="3042812" y="2027404"/>
                    <a:pt x="3036199" y="2032210"/>
                  </a:cubicBezTo>
                  <a:cubicBezTo>
                    <a:pt x="3013646" y="2048530"/>
                    <a:pt x="3010886" y="2079124"/>
                    <a:pt x="3028919" y="2099346"/>
                  </a:cubicBezTo>
                  <a:cubicBezTo>
                    <a:pt x="3045905" y="2118426"/>
                    <a:pt x="3078403" y="2118949"/>
                    <a:pt x="3096007" y="2100393"/>
                  </a:cubicBezTo>
                  <a:cubicBezTo>
                    <a:pt x="3114944" y="2080504"/>
                    <a:pt x="3112613" y="2048816"/>
                    <a:pt x="3089774" y="2032162"/>
                  </a:cubicBezTo>
                  <a:cubicBezTo>
                    <a:pt x="3083208" y="2027357"/>
                    <a:pt x="3081638" y="2022789"/>
                    <a:pt x="3081686" y="2015509"/>
                  </a:cubicBezTo>
                  <a:cubicBezTo>
                    <a:pt x="3081876" y="1936669"/>
                    <a:pt x="3080449" y="1857828"/>
                    <a:pt x="3082399" y="1779082"/>
                  </a:cubicBezTo>
                  <a:cubicBezTo>
                    <a:pt x="3083351" y="1741589"/>
                    <a:pt x="3078593" y="1707141"/>
                    <a:pt x="3057800" y="1675547"/>
                  </a:cubicBezTo>
                  <a:cubicBezTo>
                    <a:pt x="3055659" y="1672312"/>
                    <a:pt x="3054517" y="1668458"/>
                    <a:pt x="3052376" y="1663748"/>
                  </a:cubicBezTo>
                  <a:cubicBezTo>
                    <a:pt x="3057657" y="1663748"/>
                    <a:pt x="3061750" y="1663605"/>
                    <a:pt x="3065794" y="1663748"/>
                  </a:cubicBezTo>
                  <a:cubicBezTo>
                    <a:pt x="3085302" y="1664461"/>
                    <a:pt x="3108664" y="1656611"/>
                    <a:pt x="3123271" y="1666555"/>
                  </a:cubicBezTo>
                  <a:cubicBezTo>
                    <a:pt x="3137069" y="1675976"/>
                    <a:pt x="3141351" y="1698909"/>
                    <a:pt x="3150534" y="1715515"/>
                  </a:cubicBezTo>
                  <a:cubicBezTo>
                    <a:pt x="3156672" y="1726601"/>
                    <a:pt x="3158909" y="1737830"/>
                    <a:pt x="3158861" y="1750534"/>
                  </a:cubicBezTo>
                  <a:cubicBezTo>
                    <a:pt x="3158480" y="1838463"/>
                    <a:pt x="3158576" y="1926391"/>
                    <a:pt x="3158813" y="2014320"/>
                  </a:cubicBezTo>
                  <a:cubicBezTo>
                    <a:pt x="3158813" y="2022075"/>
                    <a:pt x="3157529" y="2027261"/>
                    <a:pt x="3150249" y="2032067"/>
                  </a:cubicBezTo>
                  <a:cubicBezTo>
                    <a:pt x="3133453" y="2043201"/>
                    <a:pt x="3127458" y="2063756"/>
                    <a:pt x="3133738" y="2082645"/>
                  </a:cubicBezTo>
                  <a:cubicBezTo>
                    <a:pt x="3140257" y="2102201"/>
                    <a:pt x="3156339" y="2113858"/>
                    <a:pt x="3176847" y="2113906"/>
                  </a:cubicBezTo>
                  <a:cubicBezTo>
                    <a:pt x="3197354" y="2113906"/>
                    <a:pt x="3213912" y="2102153"/>
                    <a:pt x="3220335" y="2082978"/>
                  </a:cubicBezTo>
                  <a:cubicBezTo>
                    <a:pt x="3226520" y="2064517"/>
                    <a:pt x="3220335" y="2043249"/>
                    <a:pt x="3203872" y="2032115"/>
                  </a:cubicBezTo>
                  <a:cubicBezTo>
                    <a:pt x="3196735" y="2027261"/>
                    <a:pt x="3195022" y="2022266"/>
                    <a:pt x="3195022" y="2014320"/>
                  </a:cubicBezTo>
                  <a:cubicBezTo>
                    <a:pt x="3195260" y="1921395"/>
                    <a:pt x="3195117" y="1828423"/>
                    <a:pt x="3195307" y="1735499"/>
                  </a:cubicBezTo>
                  <a:cubicBezTo>
                    <a:pt x="3195307" y="1726553"/>
                    <a:pt x="3193595" y="1718655"/>
                    <a:pt x="3189408" y="1710757"/>
                  </a:cubicBezTo>
                  <a:cubicBezTo>
                    <a:pt x="3181462" y="1695769"/>
                    <a:pt x="3174229" y="1680353"/>
                    <a:pt x="3166046" y="1663748"/>
                  </a:cubicBezTo>
                  <a:cubicBezTo>
                    <a:pt x="3185554" y="1663748"/>
                    <a:pt x="3202825" y="1664081"/>
                    <a:pt x="3220097" y="1663557"/>
                  </a:cubicBezTo>
                  <a:cubicBezTo>
                    <a:pt x="3226901" y="1663367"/>
                    <a:pt x="3229661" y="1666793"/>
                    <a:pt x="3232230" y="1671979"/>
                  </a:cubicBezTo>
                  <a:cubicBezTo>
                    <a:pt x="3243031" y="1693913"/>
                    <a:pt x="3253926" y="1715848"/>
                    <a:pt x="3265060" y="1737640"/>
                  </a:cubicBezTo>
                  <a:cubicBezTo>
                    <a:pt x="3268677" y="1744682"/>
                    <a:pt x="3270294" y="1751771"/>
                    <a:pt x="3270294" y="1759765"/>
                  </a:cubicBezTo>
                  <a:cubicBezTo>
                    <a:pt x="3270104" y="1844029"/>
                    <a:pt x="3270056" y="1928342"/>
                    <a:pt x="3270294" y="2012607"/>
                  </a:cubicBezTo>
                  <a:cubicBezTo>
                    <a:pt x="3270294" y="2021314"/>
                    <a:pt x="3268677" y="2027071"/>
                    <a:pt x="3260635" y="2032781"/>
                  </a:cubicBezTo>
                  <a:cubicBezTo>
                    <a:pt x="3238796" y="2048245"/>
                    <a:pt x="3236845" y="2080742"/>
                    <a:pt x="3255164" y="2100107"/>
                  </a:cubicBezTo>
                  <a:cubicBezTo>
                    <a:pt x="3273482" y="2119472"/>
                    <a:pt x="3305028" y="2118616"/>
                    <a:pt x="3322918" y="2098204"/>
                  </a:cubicBezTo>
                  <a:cubicBezTo>
                    <a:pt x="3340285" y="2078410"/>
                    <a:pt x="3337145" y="2047626"/>
                    <a:pt x="3315210" y="2032210"/>
                  </a:cubicBezTo>
                  <a:cubicBezTo>
                    <a:pt x="3308311" y="2027357"/>
                    <a:pt x="3306455" y="2022551"/>
                    <a:pt x="3306455" y="2014605"/>
                  </a:cubicBezTo>
                  <a:cubicBezTo>
                    <a:pt x="3306741" y="1926201"/>
                    <a:pt x="3306598" y="1837844"/>
                    <a:pt x="3306741" y="1749440"/>
                  </a:cubicBezTo>
                  <a:cubicBezTo>
                    <a:pt x="3306741" y="1741970"/>
                    <a:pt x="3305314" y="1735451"/>
                    <a:pt x="3301840" y="1728695"/>
                  </a:cubicBezTo>
                  <a:cubicBezTo>
                    <a:pt x="3291039" y="1707902"/>
                    <a:pt x="3280952" y="1686776"/>
                    <a:pt x="3269628" y="1663795"/>
                  </a:cubicBezTo>
                  <a:cubicBezTo>
                    <a:pt x="3295274" y="1663795"/>
                    <a:pt x="3318826" y="1663795"/>
                    <a:pt x="3342331" y="1663795"/>
                  </a:cubicBezTo>
                  <a:cubicBezTo>
                    <a:pt x="3347470" y="1663795"/>
                    <a:pt x="3348802" y="1667839"/>
                    <a:pt x="3350657" y="1671503"/>
                  </a:cubicBezTo>
                  <a:cubicBezTo>
                    <a:pt x="3357699" y="1685730"/>
                    <a:pt x="3364408" y="1700099"/>
                    <a:pt x="3372116" y="1713945"/>
                  </a:cubicBezTo>
                  <a:cubicBezTo>
                    <a:pt x="3378445" y="1725412"/>
                    <a:pt x="3380918" y="1737069"/>
                    <a:pt x="3380824" y="1750249"/>
                  </a:cubicBezTo>
                  <a:cubicBezTo>
                    <a:pt x="3380348" y="1837273"/>
                    <a:pt x="3380490" y="1924298"/>
                    <a:pt x="3380728" y="2011322"/>
                  </a:cubicBezTo>
                  <a:cubicBezTo>
                    <a:pt x="3380776" y="2020743"/>
                    <a:pt x="3380300" y="2028403"/>
                    <a:pt x="3370594" y="2033875"/>
                  </a:cubicBezTo>
                  <a:cubicBezTo>
                    <a:pt x="3362600" y="2038395"/>
                    <a:pt x="3358128" y="2046865"/>
                    <a:pt x="3355606" y="2055953"/>
                  </a:cubicBezTo>
                  <a:cubicBezTo>
                    <a:pt x="3349135" y="2079505"/>
                    <a:pt x="3357224" y="2095968"/>
                    <a:pt x="3383583" y="2112859"/>
                  </a:cubicBezTo>
                  <a:cubicBezTo>
                    <a:pt x="3407802" y="2116903"/>
                    <a:pt x="3427738" y="2110622"/>
                    <a:pt x="3441536" y="2089164"/>
                  </a:cubicBezTo>
                  <a:cubicBezTo>
                    <a:pt x="3448055" y="2066944"/>
                    <a:pt x="3446151" y="2046484"/>
                    <a:pt x="3426025" y="2032115"/>
                  </a:cubicBezTo>
                  <a:cubicBezTo>
                    <a:pt x="3419221" y="2027261"/>
                    <a:pt x="3418174" y="2022456"/>
                    <a:pt x="3418174" y="2015366"/>
                  </a:cubicBezTo>
                  <a:cubicBezTo>
                    <a:pt x="3418317" y="1937144"/>
                    <a:pt x="3416794" y="1858875"/>
                    <a:pt x="3418888" y="1780748"/>
                  </a:cubicBezTo>
                  <a:cubicBezTo>
                    <a:pt x="3419934" y="1742398"/>
                    <a:pt x="3414701" y="1707189"/>
                    <a:pt x="3393861" y="1674786"/>
                  </a:cubicBezTo>
                  <a:cubicBezTo>
                    <a:pt x="3391957" y="1671836"/>
                    <a:pt x="3390768" y="1668458"/>
                    <a:pt x="3388484" y="1663748"/>
                  </a:cubicBezTo>
                  <a:cubicBezTo>
                    <a:pt x="3416414" y="1663748"/>
                    <a:pt x="3443106" y="1663652"/>
                    <a:pt x="3469799" y="1663748"/>
                  </a:cubicBezTo>
                  <a:cubicBezTo>
                    <a:pt x="3508339" y="1663938"/>
                    <a:pt x="3541931" y="1652090"/>
                    <a:pt x="3569051" y="1623875"/>
                  </a:cubicBezTo>
                  <a:lnTo>
                    <a:pt x="3569051" y="1623875"/>
                  </a:lnTo>
                  <a:cubicBezTo>
                    <a:pt x="3569051" y="1623875"/>
                    <a:pt x="3569051" y="1623875"/>
                    <a:pt x="3569051" y="1623875"/>
                  </a:cubicBezTo>
                  <a:cubicBezTo>
                    <a:pt x="3567386" y="1619070"/>
                    <a:pt x="3564341" y="1615216"/>
                    <a:pt x="3560772" y="1611599"/>
                  </a:cubicBezTo>
                  <a:close/>
                  <a:moveTo>
                    <a:pt x="767900" y="367515"/>
                  </a:moveTo>
                  <a:cubicBezTo>
                    <a:pt x="764331" y="367610"/>
                    <a:pt x="761096" y="365517"/>
                    <a:pt x="761048" y="360949"/>
                  </a:cubicBezTo>
                  <a:cubicBezTo>
                    <a:pt x="761001" y="356001"/>
                    <a:pt x="763665" y="353194"/>
                    <a:pt x="768328" y="353527"/>
                  </a:cubicBezTo>
                  <a:cubicBezTo>
                    <a:pt x="772134" y="353812"/>
                    <a:pt x="774608" y="356572"/>
                    <a:pt x="774799" y="359236"/>
                  </a:cubicBezTo>
                  <a:cubicBezTo>
                    <a:pt x="774656" y="365231"/>
                    <a:pt x="771421" y="367420"/>
                    <a:pt x="767900" y="367515"/>
                  </a:cubicBezTo>
                  <a:close/>
                  <a:moveTo>
                    <a:pt x="770992" y="480043"/>
                  </a:moveTo>
                  <a:cubicBezTo>
                    <a:pt x="766996" y="480566"/>
                    <a:pt x="764188" y="478235"/>
                    <a:pt x="763665" y="473953"/>
                  </a:cubicBezTo>
                  <a:cubicBezTo>
                    <a:pt x="763046" y="468862"/>
                    <a:pt x="766139" y="465912"/>
                    <a:pt x="770517" y="465912"/>
                  </a:cubicBezTo>
                  <a:cubicBezTo>
                    <a:pt x="773990" y="465912"/>
                    <a:pt x="777225" y="468338"/>
                    <a:pt x="777511" y="472573"/>
                  </a:cubicBezTo>
                  <a:cubicBezTo>
                    <a:pt x="777511" y="477093"/>
                    <a:pt x="774751" y="479567"/>
                    <a:pt x="770992" y="480043"/>
                  </a:cubicBezTo>
                  <a:close/>
                  <a:moveTo>
                    <a:pt x="770517" y="585767"/>
                  </a:moveTo>
                  <a:cubicBezTo>
                    <a:pt x="766758" y="585957"/>
                    <a:pt x="763950" y="583768"/>
                    <a:pt x="763713" y="579296"/>
                  </a:cubicBezTo>
                  <a:cubicBezTo>
                    <a:pt x="763475" y="574823"/>
                    <a:pt x="766330" y="573158"/>
                    <a:pt x="769184" y="571730"/>
                  </a:cubicBezTo>
                  <a:cubicBezTo>
                    <a:pt x="773704" y="572016"/>
                    <a:pt x="776607" y="573967"/>
                    <a:pt x="777273" y="577868"/>
                  </a:cubicBezTo>
                  <a:cubicBezTo>
                    <a:pt x="778130" y="582769"/>
                    <a:pt x="774846" y="585529"/>
                    <a:pt x="770517" y="585767"/>
                  </a:cubicBezTo>
                  <a:close/>
                  <a:moveTo>
                    <a:pt x="774513" y="687398"/>
                  </a:moveTo>
                  <a:cubicBezTo>
                    <a:pt x="773895" y="691300"/>
                    <a:pt x="770802" y="693155"/>
                    <a:pt x="766948" y="693584"/>
                  </a:cubicBezTo>
                  <a:cubicBezTo>
                    <a:pt x="763094" y="692489"/>
                    <a:pt x="760810" y="690348"/>
                    <a:pt x="760858" y="686066"/>
                  </a:cubicBezTo>
                  <a:cubicBezTo>
                    <a:pt x="760953" y="681498"/>
                    <a:pt x="763903" y="679310"/>
                    <a:pt x="767567" y="679500"/>
                  </a:cubicBezTo>
                  <a:cubicBezTo>
                    <a:pt x="771801" y="679690"/>
                    <a:pt x="775275" y="682450"/>
                    <a:pt x="774513" y="687398"/>
                  </a:cubicBezTo>
                  <a:close/>
                  <a:moveTo>
                    <a:pt x="174144" y="1625969"/>
                  </a:moveTo>
                  <a:cubicBezTo>
                    <a:pt x="170243" y="1625826"/>
                    <a:pt x="167530" y="1623399"/>
                    <a:pt x="167626" y="1618879"/>
                  </a:cubicBezTo>
                  <a:cubicBezTo>
                    <a:pt x="167721" y="1614359"/>
                    <a:pt x="170385" y="1612503"/>
                    <a:pt x="174572" y="1612218"/>
                  </a:cubicBezTo>
                  <a:cubicBezTo>
                    <a:pt x="178522" y="1612932"/>
                    <a:pt x="181567" y="1614787"/>
                    <a:pt x="181281" y="1619260"/>
                  </a:cubicBezTo>
                  <a:cubicBezTo>
                    <a:pt x="180996" y="1623447"/>
                    <a:pt x="178141" y="1626111"/>
                    <a:pt x="174144" y="1625969"/>
                  </a:cubicBezTo>
                  <a:close/>
                  <a:moveTo>
                    <a:pt x="2236040" y="1097636"/>
                  </a:moveTo>
                  <a:cubicBezTo>
                    <a:pt x="2235088" y="1102061"/>
                    <a:pt x="2227951" y="1099730"/>
                    <a:pt x="2223621" y="1099777"/>
                  </a:cubicBezTo>
                  <a:cubicBezTo>
                    <a:pt x="2115661" y="1099873"/>
                    <a:pt x="2007654" y="1099873"/>
                    <a:pt x="1899694" y="1099873"/>
                  </a:cubicBezTo>
                  <a:cubicBezTo>
                    <a:pt x="1864627" y="1099873"/>
                    <a:pt x="1829513" y="1099873"/>
                    <a:pt x="1794446" y="1099873"/>
                  </a:cubicBezTo>
                  <a:cubicBezTo>
                    <a:pt x="1653656" y="1099873"/>
                    <a:pt x="1512913" y="1099682"/>
                    <a:pt x="1372123" y="1100206"/>
                  </a:cubicBezTo>
                  <a:cubicBezTo>
                    <a:pt x="1359847" y="1100253"/>
                    <a:pt x="1351949" y="1096209"/>
                    <a:pt x="1344336" y="1087311"/>
                  </a:cubicBezTo>
                  <a:cubicBezTo>
                    <a:pt x="1323020" y="1062427"/>
                    <a:pt x="1300752" y="1038304"/>
                    <a:pt x="1279436" y="1013419"/>
                  </a:cubicBezTo>
                  <a:cubicBezTo>
                    <a:pt x="1274393" y="1007471"/>
                    <a:pt x="1269254" y="1005806"/>
                    <a:pt x="1261927" y="1005806"/>
                  </a:cubicBezTo>
                  <a:cubicBezTo>
                    <a:pt x="1075126" y="1005949"/>
                    <a:pt x="888373" y="1005996"/>
                    <a:pt x="701573" y="1005759"/>
                  </a:cubicBezTo>
                  <a:cubicBezTo>
                    <a:pt x="693674" y="1005759"/>
                    <a:pt x="688155" y="1007852"/>
                    <a:pt x="682731" y="1013752"/>
                  </a:cubicBezTo>
                  <a:cubicBezTo>
                    <a:pt x="658370" y="1040207"/>
                    <a:pt x="633295" y="1066090"/>
                    <a:pt x="608934" y="1092545"/>
                  </a:cubicBezTo>
                  <a:cubicBezTo>
                    <a:pt x="603747" y="1098160"/>
                    <a:pt x="598418" y="1100015"/>
                    <a:pt x="591091" y="1099968"/>
                  </a:cubicBezTo>
                  <a:cubicBezTo>
                    <a:pt x="531425" y="1099730"/>
                    <a:pt x="471712" y="1099682"/>
                    <a:pt x="412046" y="1100015"/>
                  </a:cubicBezTo>
                  <a:cubicBezTo>
                    <a:pt x="403957" y="1100063"/>
                    <a:pt x="398676" y="1097351"/>
                    <a:pt x="393442" y="1091403"/>
                  </a:cubicBezTo>
                  <a:cubicBezTo>
                    <a:pt x="364370" y="1058192"/>
                    <a:pt x="335013" y="1025171"/>
                    <a:pt x="305371" y="992388"/>
                  </a:cubicBezTo>
                  <a:cubicBezTo>
                    <a:pt x="300423" y="986917"/>
                    <a:pt x="298234" y="981540"/>
                    <a:pt x="298519" y="974260"/>
                  </a:cubicBezTo>
                  <a:cubicBezTo>
                    <a:pt x="298995" y="961081"/>
                    <a:pt x="299185" y="947806"/>
                    <a:pt x="298472" y="934626"/>
                  </a:cubicBezTo>
                  <a:cubicBezTo>
                    <a:pt x="297948" y="924872"/>
                    <a:pt x="303991" y="926442"/>
                    <a:pt x="309843" y="926204"/>
                  </a:cubicBezTo>
                  <a:cubicBezTo>
                    <a:pt x="316267" y="925966"/>
                    <a:pt x="322119" y="925966"/>
                    <a:pt x="320406" y="935102"/>
                  </a:cubicBezTo>
                  <a:cubicBezTo>
                    <a:pt x="317456" y="950946"/>
                    <a:pt x="324688" y="962508"/>
                    <a:pt x="334585" y="974117"/>
                  </a:cubicBezTo>
                  <a:cubicBezTo>
                    <a:pt x="358851" y="1002475"/>
                    <a:pt x="382261" y="1031500"/>
                    <a:pt x="405670" y="1060619"/>
                  </a:cubicBezTo>
                  <a:cubicBezTo>
                    <a:pt x="409905" y="1065900"/>
                    <a:pt x="414377" y="1067423"/>
                    <a:pt x="420801" y="1067423"/>
                  </a:cubicBezTo>
                  <a:cubicBezTo>
                    <a:pt x="472283" y="1067232"/>
                    <a:pt x="523765" y="1067185"/>
                    <a:pt x="575247" y="1067470"/>
                  </a:cubicBezTo>
                  <a:cubicBezTo>
                    <a:pt x="581813" y="1067518"/>
                    <a:pt x="586238" y="1065282"/>
                    <a:pt x="590853" y="1060999"/>
                  </a:cubicBezTo>
                  <a:cubicBezTo>
                    <a:pt x="622494" y="1031500"/>
                    <a:pt x="654516" y="1002380"/>
                    <a:pt x="685966" y="972690"/>
                  </a:cubicBezTo>
                  <a:cubicBezTo>
                    <a:pt x="691771" y="967218"/>
                    <a:pt x="697338" y="965125"/>
                    <a:pt x="705141" y="965125"/>
                  </a:cubicBezTo>
                  <a:cubicBezTo>
                    <a:pt x="841792" y="964935"/>
                    <a:pt x="978490" y="964601"/>
                    <a:pt x="1115141" y="964126"/>
                  </a:cubicBezTo>
                  <a:cubicBezTo>
                    <a:pt x="1172523" y="963935"/>
                    <a:pt x="1229953" y="963507"/>
                    <a:pt x="1287335" y="962651"/>
                  </a:cubicBezTo>
                  <a:cubicBezTo>
                    <a:pt x="1296422" y="962508"/>
                    <a:pt x="1302513" y="965315"/>
                    <a:pt x="1308318" y="972119"/>
                  </a:cubicBezTo>
                  <a:cubicBezTo>
                    <a:pt x="1332869" y="1000810"/>
                    <a:pt x="1358087" y="1028978"/>
                    <a:pt x="1382638" y="1057716"/>
                  </a:cubicBezTo>
                  <a:cubicBezTo>
                    <a:pt x="1388776" y="1064901"/>
                    <a:pt x="1395247" y="1067565"/>
                    <a:pt x="1404811" y="1067565"/>
                  </a:cubicBezTo>
                  <a:cubicBezTo>
                    <a:pt x="1677256" y="1067280"/>
                    <a:pt x="1949701" y="1067328"/>
                    <a:pt x="2222099" y="1067470"/>
                  </a:cubicBezTo>
                  <a:cubicBezTo>
                    <a:pt x="2227047" y="1067470"/>
                    <a:pt x="2235041" y="1064377"/>
                    <a:pt x="2236420" y="1070801"/>
                  </a:cubicBezTo>
                  <a:cubicBezTo>
                    <a:pt x="2238371" y="1079365"/>
                    <a:pt x="2237895" y="1088977"/>
                    <a:pt x="2236040" y="1097636"/>
                  </a:cubicBezTo>
                  <a:close/>
                  <a:moveTo>
                    <a:pt x="2404950" y="2061662"/>
                  </a:moveTo>
                  <a:cubicBezTo>
                    <a:pt x="2408756" y="2062138"/>
                    <a:pt x="2411326" y="2065278"/>
                    <a:pt x="2411088" y="2069180"/>
                  </a:cubicBezTo>
                  <a:cubicBezTo>
                    <a:pt x="2410850" y="2073177"/>
                    <a:pt x="2408281" y="2075556"/>
                    <a:pt x="2403903" y="2075270"/>
                  </a:cubicBezTo>
                  <a:cubicBezTo>
                    <a:pt x="2399621" y="2075223"/>
                    <a:pt x="2396814" y="2072606"/>
                    <a:pt x="2397052" y="2068799"/>
                  </a:cubicBezTo>
                  <a:cubicBezTo>
                    <a:pt x="2397290" y="2064660"/>
                    <a:pt x="2400144" y="2061044"/>
                    <a:pt x="2404950" y="2061662"/>
                  </a:cubicBezTo>
                  <a:close/>
                  <a:moveTo>
                    <a:pt x="2525471" y="2061519"/>
                  </a:moveTo>
                  <a:cubicBezTo>
                    <a:pt x="2529087" y="2062709"/>
                    <a:pt x="2532275" y="2064850"/>
                    <a:pt x="2532180" y="2068894"/>
                  </a:cubicBezTo>
                  <a:cubicBezTo>
                    <a:pt x="2532037" y="2072939"/>
                    <a:pt x="2529182" y="2075223"/>
                    <a:pt x="2524948" y="2075270"/>
                  </a:cubicBezTo>
                  <a:cubicBezTo>
                    <a:pt x="2520380" y="2075318"/>
                    <a:pt x="2518239" y="2072606"/>
                    <a:pt x="2518524" y="2068466"/>
                  </a:cubicBezTo>
                  <a:cubicBezTo>
                    <a:pt x="2518810" y="2064469"/>
                    <a:pt x="2521141" y="2061805"/>
                    <a:pt x="2525471" y="2061519"/>
                  </a:cubicBezTo>
                  <a:close/>
                  <a:moveTo>
                    <a:pt x="2637190" y="2061615"/>
                  </a:moveTo>
                  <a:cubicBezTo>
                    <a:pt x="2641377" y="2061662"/>
                    <a:pt x="2642757" y="2065421"/>
                    <a:pt x="2644374" y="2068181"/>
                  </a:cubicBezTo>
                  <a:cubicBezTo>
                    <a:pt x="2643470" y="2072415"/>
                    <a:pt x="2641662" y="2075080"/>
                    <a:pt x="2637333" y="2075318"/>
                  </a:cubicBezTo>
                  <a:cubicBezTo>
                    <a:pt x="2633050" y="2075508"/>
                    <a:pt x="2630196" y="2073415"/>
                    <a:pt x="2630053" y="2069370"/>
                  </a:cubicBezTo>
                  <a:cubicBezTo>
                    <a:pt x="2629862" y="2064898"/>
                    <a:pt x="2632432" y="2061567"/>
                    <a:pt x="2637190" y="2061615"/>
                  </a:cubicBezTo>
                  <a:close/>
                  <a:moveTo>
                    <a:pt x="2747909" y="2061662"/>
                  </a:moveTo>
                  <a:cubicBezTo>
                    <a:pt x="2752287" y="2061091"/>
                    <a:pt x="2754761" y="2064469"/>
                    <a:pt x="2755094" y="2068228"/>
                  </a:cubicBezTo>
                  <a:cubicBezTo>
                    <a:pt x="2755427" y="2072130"/>
                    <a:pt x="2753619" y="2075365"/>
                    <a:pt x="2750574" y="2075223"/>
                  </a:cubicBezTo>
                  <a:cubicBezTo>
                    <a:pt x="2744436" y="2075365"/>
                    <a:pt x="2741533" y="2073129"/>
                    <a:pt x="2741343" y="2069085"/>
                  </a:cubicBezTo>
                  <a:cubicBezTo>
                    <a:pt x="2741105" y="2064993"/>
                    <a:pt x="2744055" y="2062186"/>
                    <a:pt x="2747909" y="2061662"/>
                  </a:cubicBezTo>
                  <a:close/>
                  <a:moveTo>
                    <a:pt x="2853823" y="2061615"/>
                  </a:moveTo>
                  <a:cubicBezTo>
                    <a:pt x="2857915" y="2061853"/>
                    <a:pt x="2859818" y="2065040"/>
                    <a:pt x="2860770" y="2068419"/>
                  </a:cubicBezTo>
                  <a:cubicBezTo>
                    <a:pt x="2859913" y="2073034"/>
                    <a:pt x="2857392" y="2075223"/>
                    <a:pt x="2853252" y="2075223"/>
                  </a:cubicBezTo>
                  <a:cubicBezTo>
                    <a:pt x="2848732" y="2075223"/>
                    <a:pt x="2846639" y="2072558"/>
                    <a:pt x="2846876" y="2068276"/>
                  </a:cubicBezTo>
                  <a:cubicBezTo>
                    <a:pt x="2847114" y="2064136"/>
                    <a:pt x="2849589" y="2061329"/>
                    <a:pt x="2853823" y="2061615"/>
                  </a:cubicBezTo>
                  <a:close/>
                  <a:moveTo>
                    <a:pt x="2962830" y="2061615"/>
                  </a:moveTo>
                  <a:cubicBezTo>
                    <a:pt x="2967017" y="2061377"/>
                    <a:pt x="2969206" y="2064327"/>
                    <a:pt x="2970110" y="2068181"/>
                  </a:cubicBezTo>
                  <a:cubicBezTo>
                    <a:pt x="2970062" y="2072701"/>
                    <a:pt x="2967493" y="2074889"/>
                    <a:pt x="2963401" y="2075175"/>
                  </a:cubicBezTo>
                  <a:cubicBezTo>
                    <a:pt x="2959119" y="2075460"/>
                    <a:pt x="2956549" y="2073319"/>
                    <a:pt x="2956407" y="2068847"/>
                  </a:cubicBezTo>
                  <a:cubicBezTo>
                    <a:pt x="2956264" y="2064469"/>
                    <a:pt x="2958786" y="2061853"/>
                    <a:pt x="2962830" y="2061615"/>
                  </a:cubicBezTo>
                  <a:close/>
                  <a:moveTo>
                    <a:pt x="3063890" y="2061662"/>
                  </a:moveTo>
                  <a:cubicBezTo>
                    <a:pt x="3067697" y="2062138"/>
                    <a:pt x="3070219" y="2065278"/>
                    <a:pt x="3069981" y="2069180"/>
                  </a:cubicBezTo>
                  <a:cubicBezTo>
                    <a:pt x="3069743" y="2073177"/>
                    <a:pt x="3067174" y="2075556"/>
                    <a:pt x="3062796" y="2075270"/>
                  </a:cubicBezTo>
                  <a:cubicBezTo>
                    <a:pt x="3058467" y="2075223"/>
                    <a:pt x="3055754" y="2072606"/>
                    <a:pt x="3055945" y="2068799"/>
                  </a:cubicBezTo>
                  <a:cubicBezTo>
                    <a:pt x="3056230" y="2064612"/>
                    <a:pt x="3059132" y="2061091"/>
                    <a:pt x="3063890" y="2061662"/>
                  </a:cubicBezTo>
                  <a:close/>
                  <a:moveTo>
                    <a:pt x="3170138" y="2068228"/>
                  </a:moveTo>
                  <a:cubicBezTo>
                    <a:pt x="3170566" y="2064232"/>
                    <a:pt x="3173135" y="2061377"/>
                    <a:pt x="3177275" y="2061615"/>
                  </a:cubicBezTo>
                  <a:cubicBezTo>
                    <a:pt x="3181271" y="2061853"/>
                    <a:pt x="3183698" y="2064469"/>
                    <a:pt x="3183698" y="2068799"/>
                  </a:cubicBezTo>
                  <a:cubicBezTo>
                    <a:pt x="3183460" y="2073224"/>
                    <a:pt x="3180938" y="2075460"/>
                    <a:pt x="3176656" y="2075127"/>
                  </a:cubicBezTo>
                  <a:cubicBezTo>
                    <a:pt x="3172612" y="2074842"/>
                    <a:pt x="3169662" y="2072701"/>
                    <a:pt x="3170138" y="2068228"/>
                  </a:cubicBezTo>
                  <a:close/>
                  <a:moveTo>
                    <a:pt x="3287709" y="2061472"/>
                  </a:moveTo>
                  <a:cubicBezTo>
                    <a:pt x="3291991" y="2061710"/>
                    <a:pt x="3294608" y="2064089"/>
                    <a:pt x="3295226" y="2068038"/>
                  </a:cubicBezTo>
                  <a:cubicBezTo>
                    <a:pt x="3295940" y="2072558"/>
                    <a:pt x="3292895" y="2074699"/>
                    <a:pt x="3288898" y="2075127"/>
                  </a:cubicBezTo>
                  <a:cubicBezTo>
                    <a:pt x="3284664" y="2075603"/>
                    <a:pt x="3281904" y="2073605"/>
                    <a:pt x="3281666" y="2069085"/>
                  </a:cubicBezTo>
                  <a:cubicBezTo>
                    <a:pt x="3281428" y="2064802"/>
                    <a:pt x="3283855" y="2062519"/>
                    <a:pt x="3287709" y="2061472"/>
                  </a:cubicBezTo>
                  <a:close/>
                  <a:moveTo>
                    <a:pt x="3400331" y="2061662"/>
                  </a:moveTo>
                  <a:cubicBezTo>
                    <a:pt x="3404090" y="2062186"/>
                    <a:pt x="3406136" y="2065373"/>
                    <a:pt x="3406612" y="2069180"/>
                  </a:cubicBezTo>
                  <a:cubicBezTo>
                    <a:pt x="3405660" y="2073272"/>
                    <a:pt x="3403377" y="2075460"/>
                    <a:pt x="3399094" y="2075318"/>
                  </a:cubicBezTo>
                  <a:cubicBezTo>
                    <a:pt x="3394717" y="2075175"/>
                    <a:pt x="3392052" y="2072510"/>
                    <a:pt x="3392338" y="2068752"/>
                  </a:cubicBezTo>
                  <a:cubicBezTo>
                    <a:pt x="3392623" y="2064565"/>
                    <a:pt x="3395526" y="2060948"/>
                    <a:pt x="3400331" y="206166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198">
              <a:extLst>
                <a:ext uri="{FF2B5EF4-FFF2-40B4-BE49-F238E27FC236}">
                  <a16:creationId xmlns:a16="http://schemas.microsoft.com/office/drawing/2014/main" id="{20598BFC-F930-4B6A-849C-A2A14C06717C}"/>
                </a:ext>
              </a:extLst>
            </p:cNvPr>
            <p:cNvSpPr/>
            <p:nvPr/>
          </p:nvSpPr>
          <p:spPr>
            <a:xfrm>
              <a:off x="1638707" y="3305475"/>
              <a:ext cx="2548234" cy="1172439"/>
            </a:xfrm>
            <a:custGeom>
              <a:avLst/>
              <a:gdLst>
                <a:gd name="connsiteX0" fmla="*/ 2468127 w 2548234"/>
                <a:gd name="connsiteY0" fmla="*/ 186717 h 1172439"/>
                <a:gd name="connsiteX1" fmla="*/ 2446716 w 2548234"/>
                <a:gd name="connsiteY1" fmla="*/ 196614 h 1172439"/>
                <a:gd name="connsiteX2" fmla="*/ 1191926 w 2548234"/>
                <a:gd name="connsiteY2" fmla="*/ 196471 h 1172439"/>
                <a:gd name="connsiteX3" fmla="*/ 742244 w 2548234"/>
                <a:gd name="connsiteY3" fmla="*/ 196233 h 1172439"/>
                <a:gd name="connsiteX4" fmla="*/ 724687 w 2548234"/>
                <a:gd name="connsiteY4" fmla="*/ 207985 h 1172439"/>
                <a:gd name="connsiteX5" fmla="*/ 710651 w 2548234"/>
                <a:gd name="connsiteY5" fmla="*/ 243338 h 1172439"/>
                <a:gd name="connsiteX6" fmla="*/ 693712 w 2548234"/>
                <a:gd name="connsiteY6" fmla="*/ 254519 h 1172439"/>
                <a:gd name="connsiteX7" fmla="*/ 531035 w 2548234"/>
                <a:gd name="connsiteY7" fmla="*/ 254234 h 1172439"/>
                <a:gd name="connsiteX8" fmla="*/ 496301 w 2548234"/>
                <a:gd name="connsiteY8" fmla="*/ 252473 h 1172439"/>
                <a:gd name="connsiteX9" fmla="*/ 482979 w 2548234"/>
                <a:gd name="connsiteY9" fmla="*/ 222640 h 1172439"/>
                <a:gd name="connsiteX10" fmla="*/ 491496 w 2548234"/>
                <a:gd name="connsiteY10" fmla="*/ 209460 h 1172439"/>
                <a:gd name="connsiteX11" fmla="*/ 673300 w 2548234"/>
                <a:gd name="connsiteY11" fmla="*/ 209889 h 1172439"/>
                <a:gd name="connsiteX12" fmla="*/ 691476 w 2548234"/>
                <a:gd name="connsiteY12" fmla="*/ 199326 h 1172439"/>
                <a:gd name="connsiteX13" fmla="*/ 764655 w 2548234"/>
                <a:gd name="connsiteY13" fmla="*/ 74903 h 1172439"/>
                <a:gd name="connsiteX14" fmla="*/ 781784 w 2548234"/>
                <a:gd name="connsiteY14" fmla="*/ 65292 h 1172439"/>
                <a:gd name="connsiteX15" fmla="*/ 1089343 w 2548234"/>
                <a:gd name="connsiteY15" fmla="*/ 65387 h 1172439"/>
                <a:gd name="connsiteX16" fmla="*/ 1105187 w 2548234"/>
                <a:gd name="connsiteY16" fmla="*/ 72905 h 1172439"/>
                <a:gd name="connsiteX17" fmla="*/ 1171372 w 2548234"/>
                <a:gd name="connsiteY17" fmla="*/ 80327 h 1172439"/>
                <a:gd name="connsiteX18" fmla="*/ 1172799 w 2548234"/>
                <a:gd name="connsiteY18" fmla="*/ 12716 h 1172439"/>
                <a:gd name="connsiteX19" fmla="*/ 1105616 w 2548234"/>
                <a:gd name="connsiteY19" fmla="*/ 18187 h 1172439"/>
                <a:gd name="connsiteX20" fmla="*/ 1087440 w 2548234"/>
                <a:gd name="connsiteY20" fmla="*/ 26371 h 1172439"/>
                <a:gd name="connsiteX21" fmla="*/ 759373 w 2548234"/>
                <a:gd name="connsiteY21" fmla="*/ 26086 h 1172439"/>
                <a:gd name="connsiteX22" fmla="*/ 741197 w 2548234"/>
                <a:gd name="connsiteY22" fmla="*/ 36506 h 1172439"/>
                <a:gd name="connsiteX23" fmla="*/ 668590 w 2548234"/>
                <a:gd name="connsiteY23" fmla="*/ 159644 h 1172439"/>
                <a:gd name="connsiteX24" fmla="*/ 651461 w 2548234"/>
                <a:gd name="connsiteY24" fmla="*/ 169398 h 1172439"/>
                <a:gd name="connsiteX25" fmla="*/ 462852 w 2548234"/>
                <a:gd name="connsiteY25" fmla="*/ 169398 h 1172439"/>
                <a:gd name="connsiteX26" fmla="*/ 445771 w 2548234"/>
                <a:gd name="connsiteY26" fmla="*/ 161071 h 1172439"/>
                <a:gd name="connsiteX27" fmla="*/ 218717 w 2548234"/>
                <a:gd name="connsiteY27" fmla="*/ 71430 h 1172439"/>
                <a:gd name="connsiteX28" fmla="*/ 38 w 2548234"/>
                <a:gd name="connsiteY28" fmla="*/ 316469 h 1172439"/>
                <a:gd name="connsiteX29" fmla="*/ 181938 w 2548234"/>
                <a:gd name="connsiteY29" fmla="*/ 562792 h 1172439"/>
                <a:gd name="connsiteX30" fmla="*/ 192405 w 2548234"/>
                <a:gd name="connsiteY30" fmla="*/ 578066 h 1172439"/>
                <a:gd name="connsiteX31" fmla="*/ 191977 w 2548234"/>
                <a:gd name="connsiteY31" fmla="*/ 819964 h 1172439"/>
                <a:gd name="connsiteX32" fmla="*/ 205823 w 2548234"/>
                <a:gd name="connsiteY32" fmla="*/ 834048 h 1172439"/>
                <a:gd name="connsiteX33" fmla="*/ 473558 w 2548234"/>
                <a:gd name="connsiteY33" fmla="*/ 826435 h 1172439"/>
                <a:gd name="connsiteX34" fmla="*/ 484549 w 2548234"/>
                <a:gd name="connsiteY34" fmla="*/ 836475 h 1172439"/>
                <a:gd name="connsiteX35" fmla="*/ 484406 w 2548234"/>
                <a:gd name="connsiteY35" fmla="*/ 862406 h 1172439"/>
                <a:gd name="connsiteX36" fmla="*/ 585134 w 2548234"/>
                <a:gd name="connsiteY36" fmla="*/ 962848 h 1172439"/>
                <a:gd name="connsiteX37" fmla="*/ 708129 w 2548234"/>
                <a:gd name="connsiteY37" fmla="*/ 962658 h 1172439"/>
                <a:gd name="connsiteX38" fmla="*/ 720119 w 2548234"/>
                <a:gd name="connsiteY38" fmla="*/ 974886 h 1172439"/>
                <a:gd name="connsiteX39" fmla="*/ 719691 w 2548234"/>
                <a:gd name="connsiteY39" fmla="*/ 1117008 h 1172439"/>
                <a:gd name="connsiteX40" fmla="*/ 731301 w 2548234"/>
                <a:gd name="connsiteY40" fmla="*/ 1129427 h 1172439"/>
                <a:gd name="connsiteX41" fmla="*/ 902162 w 2548234"/>
                <a:gd name="connsiteY41" fmla="*/ 1128476 h 1172439"/>
                <a:gd name="connsiteX42" fmla="*/ 968774 w 2548234"/>
                <a:gd name="connsiteY42" fmla="*/ 1128571 h 1172439"/>
                <a:gd name="connsiteX43" fmla="*/ 989615 w 2548234"/>
                <a:gd name="connsiteY43" fmla="*/ 1134613 h 1172439"/>
                <a:gd name="connsiteX44" fmla="*/ 1003080 w 2548234"/>
                <a:gd name="connsiteY44" fmla="*/ 1126763 h 1172439"/>
                <a:gd name="connsiteX45" fmla="*/ 1307880 w 2548234"/>
                <a:gd name="connsiteY45" fmla="*/ 1124288 h 1172439"/>
                <a:gd name="connsiteX46" fmla="*/ 1321678 w 2548234"/>
                <a:gd name="connsiteY46" fmla="*/ 1111156 h 1172439"/>
                <a:gd name="connsiteX47" fmla="*/ 1321630 w 2548234"/>
                <a:gd name="connsiteY47" fmla="*/ 952618 h 1172439"/>
                <a:gd name="connsiteX48" fmla="*/ 1308879 w 2548234"/>
                <a:gd name="connsiteY48" fmla="*/ 939914 h 1172439"/>
                <a:gd name="connsiteX49" fmla="*/ 1090152 w 2548234"/>
                <a:gd name="connsiteY49" fmla="*/ 940200 h 1172439"/>
                <a:gd name="connsiteX50" fmla="*/ 1073166 w 2548234"/>
                <a:gd name="connsiteY50" fmla="*/ 934252 h 1172439"/>
                <a:gd name="connsiteX51" fmla="*/ 1005792 w 2548234"/>
                <a:gd name="connsiteY51" fmla="*/ 937012 h 1172439"/>
                <a:gd name="connsiteX52" fmla="*/ 1014594 w 2548234"/>
                <a:gd name="connsiteY52" fmla="*/ 1003339 h 1172439"/>
                <a:gd name="connsiteX53" fmla="*/ 1080541 w 2548234"/>
                <a:gd name="connsiteY53" fmla="*/ 988256 h 1172439"/>
                <a:gd name="connsiteX54" fmla="*/ 1094291 w 2548234"/>
                <a:gd name="connsiteY54" fmla="*/ 980215 h 1172439"/>
                <a:gd name="connsiteX55" fmla="*/ 1270624 w 2548234"/>
                <a:gd name="connsiteY55" fmla="*/ 980168 h 1172439"/>
                <a:gd name="connsiteX56" fmla="*/ 1281045 w 2548234"/>
                <a:gd name="connsiteY56" fmla="*/ 991159 h 1172439"/>
                <a:gd name="connsiteX57" fmla="*/ 1281045 w 2548234"/>
                <a:gd name="connsiteY57" fmla="*/ 1074519 h 1172439"/>
                <a:gd name="connsiteX58" fmla="*/ 1270434 w 2548234"/>
                <a:gd name="connsiteY58" fmla="*/ 1085272 h 1172439"/>
                <a:gd name="connsiteX59" fmla="*/ 771554 w 2548234"/>
                <a:gd name="connsiteY59" fmla="*/ 1089935 h 1172439"/>
                <a:gd name="connsiteX60" fmla="*/ 760039 w 2548234"/>
                <a:gd name="connsiteY60" fmla="*/ 1078611 h 1172439"/>
                <a:gd name="connsiteX61" fmla="*/ 759992 w 2548234"/>
                <a:gd name="connsiteY61" fmla="*/ 976123 h 1172439"/>
                <a:gd name="connsiteX62" fmla="*/ 773838 w 2548234"/>
                <a:gd name="connsiteY62" fmla="*/ 962753 h 1172439"/>
                <a:gd name="connsiteX63" fmla="*/ 926951 w 2548234"/>
                <a:gd name="connsiteY63" fmla="*/ 962848 h 1172439"/>
                <a:gd name="connsiteX64" fmla="*/ 1021969 w 2548234"/>
                <a:gd name="connsiteY64" fmla="*/ 887624 h 1172439"/>
                <a:gd name="connsiteX65" fmla="*/ 1024348 w 2548234"/>
                <a:gd name="connsiteY65" fmla="*/ 837331 h 1172439"/>
                <a:gd name="connsiteX66" fmla="*/ 1037385 w 2548234"/>
                <a:gd name="connsiteY66" fmla="*/ 824675 h 1172439"/>
                <a:gd name="connsiteX67" fmla="*/ 1398282 w 2548234"/>
                <a:gd name="connsiteY67" fmla="*/ 824675 h 1172439"/>
                <a:gd name="connsiteX68" fmla="*/ 1411652 w 2548234"/>
                <a:gd name="connsiteY68" fmla="*/ 838140 h 1172439"/>
                <a:gd name="connsiteX69" fmla="*/ 1409416 w 2548234"/>
                <a:gd name="connsiteY69" fmla="*/ 1157975 h 1172439"/>
                <a:gd name="connsiteX70" fmla="*/ 1421216 w 2548234"/>
                <a:gd name="connsiteY70" fmla="*/ 1170204 h 1172439"/>
                <a:gd name="connsiteX71" fmla="*/ 1534648 w 2548234"/>
                <a:gd name="connsiteY71" fmla="*/ 1170632 h 1172439"/>
                <a:gd name="connsiteX72" fmla="*/ 1549207 w 2548234"/>
                <a:gd name="connsiteY72" fmla="*/ 1172440 h 1172439"/>
                <a:gd name="connsiteX73" fmla="*/ 1561150 w 2548234"/>
                <a:gd name="connsiteY73" fmla="*/ 1170727 h 1172439"/>
                <a:gd name="connsiteX74" fmla="*/ 1586320 w 2548234"/>
                <a:gd name="connsiteY74" fmla="*/ 1153645 h 1172439"/>
                <a:gd name="connsiteX75" fmla="*/ 1564338 w 2548234"/>
                <a:gd name="connsiteY75" fmla="*/ 1131235 h 1172439"/>
                <a:gd name="connsiteX76" fmla="*/ 1546067 w 2548234"/>
                <a:gd name="connsiteY76" fmla="*/ 1127429 h 1172439"/>
                <a:gd name="connsiteX77" fmla="*/ 1476362 w 2548234"/>
                <a:gd name="connsiteY77" fmla="*/ 1127381 h 1172439"/>
                <a:gd name="connsiteX78" fmla="*/ 1454142 w 2548234"/>
                <a:gd name="connsiteY78" fmla="*/ 1105589 h 1172439"/>
                <a:gd name="connsiteX79" fmla="*/ 1454142 w 2548234"/>
                <a:gd name="connsiteY79" fmla="*/ 832335 h 1172439"/>
                <a:gd name="connsiteX80" fmla="*/ 1452096 w 2548234"/>
                <a:gd name="connsiteY80" fmla="*/ 812066 h 1172439"/>
                <a:gd name="connsiteX81" fmla="*/ 1458852 w 2548234"/>
                <a:gd name="connsiteY81" fmla="*/ 805690 h 1172439"/>
                <a:gd name="connsiteX82" fmla="*/ 1430780 w 2548234"/>
                <a:gd name="connsiteY82" fmla="*/ 780187 h 1172439"/>
                <a:gd name="connsiteX83" fmla="*/ 1043571 w 2548234"/>
                <a:gd name="connsiteY83" fmla="*/ 780187 h 1172439"/>
                <a:gd name="connsiteX84" fmla="*/ 1025966 w 2548234"/>
                <a:gd name="connsiteY84" fmla="*/ 783470 h 1172439"/>
                <a:gd name="connsiteX85" fmla="*/ 1025966 w 2548234"/>
                <a:gd name="connsiteY85" fmla="*/ 784469 h 1172439"/>
                <a:gd name="connsiteX86" fmla="*/ 1025966 w 2548234"/>
                <a:gd name="connsiteY86" fmla="*/ 789941 h 1172439"/>
                <a:gd name="connsiteX87" fmla="*/ 1009836 w 2548234"/>
                <a:gd name="connsiteY87" fmla="*/ 806689 h 1172439"/>
                <a:gd name="connsiteX88" fmla="*/ 505151 w 2548234"/>
                <a:gd name="connsiteY88" fmla="*/ 806404 h 1172439"/>
                <a:gd name="connsiteX89" fmla="*/ 484359 w 2548234"/>
                <a:gd name="connsiteY89" fmla="*/ 786420 h 1172439"/>
                <a:gd name="connsiteX90" fmla="*/ 424693 w 2548234"/>
                <a:gd name="connsiteY90" fmla="*/ 783756 h 1172439"/>
                <a:gd name="connsiteX91" fmla="*/ 252832 w 2548234"/>
                <a:gd name="connsiteY91" fmla="*/ 788323 h 1172439"/>
                <a:gd name="connsiteX92" fmla="*/ 237416 w 2548234"/>
                <a:gd name="connsiteY92" fmla="*/ 772098 h 1172439"/>
                <a:gd name="connsiteX93" fmla="*/ 237179 w 2548234"/>
                <a:gd name="connsiteY93" fmla="*/ 590484 h 1172439"/>
                <a:gd name="connsiteX94" fmla="*/ 249930 w 2548234"/>
                <a:gd name="connsiteY94" fmla="*/ 577971 h 1172439"/>
                <a:gd name="connsiteX95" fmla="*/ 340809 w 2548234"/>
                <a:gd name="connsiteY95" fmla="*/ 561175 h 1172439"/>
                <a:gd name="connsiteX96" fmla="*/ 364789 w 2548234"/>
                <a:gd name="connsiteY96" fmla="*/ 556464 h 1172439"/>
                <a:gd name="connsiteX97" fmla="*/ 542216 w 2548234"/>
                <a:gd name="connsiteY97" fmla="*/ 554276 h 1172439"/>
                <a:gd name="connsiteX98" fmla="*/ 711555 w 2548234"/>
                <a:gd name="connsiteY98" fmla="*/ 553752 h 1172439"/>
                <a:gd name="connsiteX99" fmla="*/ 727827 w 2548234"/>
                <a:gd name="connsiteY99" fmla="*/ 555275 h 1172439"/>
                <a:gd name="connsiteX100" fmla="*/ 732300 w 2548234"/>
                <a:gd name="connsiteY100" fmla="*/ 567075 h 1172439"/>
                <a:gd name="connsiteX101" fmla="*/ 732014 w 2548234"/>
                <a:gd name="connsiteY101" fmla="*/ 623457 h 1172439"/>
                <a:gd name="connsiteX102" fmla="*/ 734156 w 2548234"/>
                <a:gd name="connsiteY102" fmla="*/ 642918 h 1172439"/>
                <a:gd name="connsiteX103" fmla="*/ 735488 w 2548234"/>
                <a:gd name="connsiteY103" fmla="*/ 641776 h 1172439"/>
                <a:gd name="connsiteX104" fmla="*/ 775217 w 2548234"/>
                <a:gd name="connsiteY104" fmla="*/ 644916 h 1172439"/>
                <a:gd name="connsiteX105" fmla="*/ 775455 w 2548234"/>
                <a:gd name="connsiteY105" fmla="*/ 644916 h 1172439"/>
                <a:gd name="connsiteX106" fmla="*/ 778453 w 2548234"/>
                <a:gd name="connsiteY106" fmla="*/ 626312 h 1172439"/>
                <a:gd name="connsiteX107" fmla="*/ 778500 w 2548234"/>
                <a:gd name="connsiteY107" fmla="*/ 529248 h 1172439"/>
                <a:gd name="connsiteX108" fmla="*/ 753426 w 2548234"/>
                <a:gd name="connsiteY108" fmla="*/ 504316 h 1172439"/>
                <a:gd name="connsiteX109" fmla="*/ 610018 w 2548234"/>
                <a:gd name="connsiteY109" fmla="*/ 506505 h 1172439"/>
                <a:gd name="connsiteX110" fmla="*/ 444629 w 2548234"/>
                <a:gd name="connsiteY110" fmla="*/ 506885 h 1172439"/>
                <a:gd name="connsiteX111" fmla="*/ 430640 w 2548234"/>
                <a:gd name="connsiteY111" fmla="*/ 504602 h 1172439"/>
                <a:gd name="connsiteX112" fmla="*/ 449339 w 2548234"/>
                <a:gd name="connsiteY112" fmla="*/ 483095 h 1172439"/>
                <a:gd name="connsiteX113" fmla="*/ 479458 w 2548234"/>
                <a:gd name="connsiteY113" fmla="*/ 468536 h 1172439"/>
                <a:gd name="connsiteX114" fmla="*/ 923716 w 2548234"/>
                <a:gd name="connsiteY114" fmla="*/ 468536 h 1172439"/>
                <a:gd name="connsiteX115" fmla="*/ 959211 w 2548234"/>
                <a:gd name="connsiteY115" fmla="*/ 484760 h 1172439"/>
                <a:gd name="connsiteX116" fmla="*/ 1094672 w 2548234"/>
                <a:gd name="connsiteY116" fmla="*/ 631118 h 1172439"/>
                <a:gd name="connsiteX117" fmla="*/ 1139255 w 2548234"/>
                <a:gd name="connsiteY117" fmla="*/ 649531 h 1172439"/>
                <a:gd name="connsiteX118" fmla="*/ 1634091 w 2548234"/>
                <a:gd name="connsiteY118" fmla="*/ 649008 h 1172439"/>
                <a:gd name="connsiteX119" fmla="*/ 1668919 w 2548234"/>
                <a:gd name="connsiteY119" fmla="*/ 663044 h 1172439"/>
                <a:gd name="connsiteX120" fmla="*/ 1707983 w 2548234"/>
                <a:gd name="connsiteY120" fmla="*/ 677128 h 1172439"/>
                <a:gd name="connsiteX121" fmla="*/ 1711789 w 2548234"/>
                <a:gd name="connsiteY121" fmla="*/ 673464 h 1172439"/>
                <a:gd name="connsiteX122" fmla="*/ 1744335 w 2548234"/>
                <a:gd name="connsiteY122" fmla="*/ 606899 h 1172439"/>
                <a:gd name="connsiteX123" fmla="*/ 1733772 w 2548234"/>
                <a:gd name="connsiteY123" fmla="*/ 590151 h 1172439"/>
                <a:gd name="connsiteX124" fmla="*/ 1672203 w 2548234"/>
                <a:gd name="connsiteY124" fmla="*/ 591245 h 1172439"/>
                <a:gd name="connsiteX125" fmla="*/ 1640086 w 2548234"/>
                <a:gd name="connsiteY125" fmla="*/ 602903 h 1172439"/>
                <a:gd name="connsiteX126" fmla="*/ 1155004 w 2548234"/>
                <a:gd name="connsiteY126" fmla="*/ 602950 h 1172439"/>
                <a:gd name="connsiteX127" fmla="*/ 1122221 w 2548234"/>
                <a:gd name="connsiteY127" fmla="*/ 589675 h 1172439"/>
                <a:gd name="connsiteX128" fmla="*/ 1073784 w 2548234"/>
                <a:gd name="connsiteY128" fmla="*/ 537765 h 1172439"/>
                <a:gd name="connsiteX129" fmla="*/ 981669 w 2548234"/>
                <a:gd name="connsiteY129" fmla="*/ 438846 h 1172439"/>
                <a:gd name="connsiteX130" fmla="*/ 939370 w 2548234"/>
                <a:gd name="connsiteY130" fmla="*/ 419290 h 1172439"/>
                <a:gd name="connsiteX131" fmla="*/ 514382 w 2548234"/>
                <a:gd name="connsiteY131" fmla="*/ 419623 h 1172439"/>
                <a:gd name="connsiteX132" fmla="*/ 496063 w 2548234"/>
                <a:gd name="connsiteY132" fmla="*/ 395262 h 1172439"/>
                <a:gd name="connsiteX133" fmla="*/ 498538 w 2548234"/>
                <a:gd name="connsiteY133" fmla="*/ 387459 h 1172439"/>
                <a:gd name="connsiteX134" fmla="*/ 514572 w 2548234"/>
                <a:gd name="connsiteY134" fmla="*/ 375849 h 1172439"/>
                <a:gd name="connsiteX135" fmla="*/ 603262 w 2548234"/>
                <a:gd name="connsiteY135" fmla="*/ 372709 h 1172439"/>
                <a:gd name="connsiteX136" fmla="*/ 808095 w 2548234"/>
                <a:gd name="connsiteY136" fmla="*/ 370948 h 1172439"/>
                <a:gd name="connsiteX137" fmla="*/ 995277 w 2548234"/>
                <a:gd name="connsiteY137" fmla="*/ 370282 h 1172439"/>
                <a:gd name="connsiteX138" fmla="*/ 1016878 w 2548234"/>
                <a:gd name="connsiteY138" fmla="*/ 379703 h 1172439"/>
                <a:gd name="connsiteX139" fmla="*/ 1151864 w 2548234"/>
                <a:gd name="connsiteY139" fmla="*/ 524585 h 1172439"/>
                <a:gd name="connsiteX140" fmla="*/ 1180507 w 2548234"/>
                <a:gd name="connsiteY140" fmla="*/ 537146 h 1172439"/>
                <a:gd name="connsiteX141" fmla="*/ 1571190 w 2548234"/>
                <a:gd name="connsiteY141" fmla="*/ 539621 h 1172439"/>
                <a:gd name="connsiteX142" fmla="*/ 1672298 w 2548234"/>
                <a:gd name="connsiteY142" fmla="*/ 539573 h 1172439"/>
                <a:gd name="connsiteX143" fmla="*/ 1710267 w 2548234"/>
                <a:gd name="connsiteY143" fmla="*/ 553086 h 1172439"/>
                <a:gd name="connsiteX144" fmla="*/ 1761035 w 2548234"/>
                <a:gd name="connsiteY144" fmla="*/ 560271 h 1172439"/>
                <a:gd name="connsiteX145" fmla="*/ 1778925 w 2548234"/>
                <a:gd name="connsiteY145" fmla="*/ 486616 h 1172439"/>
                <a:gd name="connsiteX146" fmla="*/ 1708554 w 2548234"/>
                <a:gd name="connsiteY146" fmla="*/ 481763 h 1172439"/>
                <a:gd name="connsiteX147" fmla="*/ 1678008 w 2548234"/>
                <a:gd name="connsiteY147" fmla="*/ 493373 h 1172439"/>
                <a:gd name="connsiteX148" fmla="*/ 1585178 w 2548234"/>
                <a:gd name="connsiteY148" fmla="*/ 490756 h 1172439"/>
                <a:gd name="connsiteX149" fmla="*/ 1199825 w 2548234"/>
                <a:gd name="connsiteY149" fmla="*/ 487711 h 1172439"/>
                <a:gd name="connsiteX150" fmla="*/ 1195733 w 2548234"/>
                <a:gd name="connsiteY150" fmla="*/ 487663 h 1172439"/>
                <a:gd name="connsiteX151" fmla="*/ 1174274 w 2548234"/>
                <a:gd name="connsiteY151" fmla="*/ 478004 h 1172439"/>
                <a:gd name="connsiteX152" fmla="*/ 1042096 w 2548234"/>
                <a:gd name="connsiteY152" fmla="*/ 335977 h 1172439"/>
                <a:gd name="connsiteX153" fmla="*/ 1006220 w 2548234"/>
                <a:gd name="connsiteY153" fmla="*/ 320656 h 1172439"/>
                <a:gd name="connsiteX154" fmla="*/ 875136 w 2548234"/>
                <a:gd name="connsiteY154" fmla="*/ 323606 h 1172439"/>
                <a:gd name="connsiteX155" fmla="*/ 738438 w 2548234"/>
                <a:gd name="connsiteY155" fmla="*/ 323701 h 1172439"/>
                <a:gd name="connsiteX156" fmla="*/ 678296 w 2548234"/>
                <a:gd name="connsiteY156" fmla="*/ 324367 h 1172439"/>
                <a:gd name="connsiteX157" fmla="*/ 521186 w 2548234"/>
                <a:gd name="connsiteY157" fmla="*/ 326365 h 1172439"/>
                <a:gd name="connsiteX158" fmla="*/ 507768 w 2548234"/>
                <a:gd name="connsiteY158" fmla="*/ 311901 h 1172439"/>
                <a:gd name="connsiteX159" fmla="*/ 521091 w 2548234"/>
                <a:gd name="connsiteY159" fmla="*/ 299387 h 1172439"/>
                <a:gd name="connsiteX160" fmla="*/ 534746 w 2548234"/>
                <a:gd name="connsiteY160" fmla="*/ 299387 h 1172439"/>
                <a:gd name="connsiteX161" fmla="*/ 713839 w 2548234"/>
                <a:gd name="connsiteY161" fmla="*/ 299625 h 1172439"/>
                <a:gd name="connsiteX162" fmla="*/ 743339 w 2548234"/>
                <a:gd name="connsiteY162" fmla="*/ 279308 h 1172439"/>
                <a:gd name="connsiteX163" fmla="*/ 754472 w 2548234"/>
                <a:gd name="connsiteY163" fmla="*/ 251379 h 1172439"/>
                <a:gd name="connsiteX164" fmla="*/ 772363 w 2548234"/>
                <a:gd name="connsiteY164" fmla="*/ 239341 h 1172439"/>
                <a:gd name="connsiteX165" fmla="*/ 786018 w 2548234"/>
                <a:gd name="connsiteY165" fmla="*/ 239246 h 1172439"/>
                <a:gd name="connsiteX166" fmla="*/ 2433298 w 2548234"/>
                <a:gd name="connsiteY166" fmla="*/ 239056 h 1172439"/>
                <a:gd name="connsiteX167" fmla="*/ 2470030 w 2548234"/>
                <a:gd name="connsiteY167" fmla="*/ 252378 h 1172439"/>
                <a:gd name="connsiteX168" fmla="*/ 2515612 w 2548234"/>
                <a:gd name="connsiteY168" fmla="*/ 260181 h 1172439"/>
                <a:gd name="connsiteX169" fmla="*/ 2534930 w 2548234"/>
                <a:gd name="connsiteY169" fmla="*/ 182958 h 1172439"/>
                <a:gd name="connsiteX170" fmla="*/ 2468127 w 2548234"/>
                <a:gd name="connsiteY170" fmla="*/ 186717 h 1172439"/>
                <a:gd name="connsiteX171" fmla="*/ 1141206 w 2548234"/>
                <a:gd name="connsiteY171" fmla="*/ 38885 h 1172439"/>
                <a:gd name="connsiteX172" fmla="*/ 1148533 w 2548234"/>
                <a:gd name="connsiteY172" fmla="*/ 45451 h 1172439"/>
                <a:gd name="connsiteX173" fmla="*/ 1141919 w 2548234"/>
                <a:gd name="connsiteY173" fmla="*/ 52493 h 1172439"/>
                <a:gd name="connsiteX174" fmla="*/ 1134925 w 2548234"/>
                <a:gd name="connsiteY174" fmla="*/ 46117 h 1172439"/>
                <a:gd name="connsiteX175" fmla="*/ 1141206 w 2548234"/>
                <a:gd name="connsiteY175" fmla="*/ 38885 h 1172439"/>
                <a:gd name="connsiteX176" fmla="*/ 1040954 w 2548234"/>
                <a:gd name="connsiteY176" fmla="*/ 972935 h 1172439"/>
                <a:gd name="connsiteX177" fmla="*/ 1034245 w 2548234"/>
                <a:gd name="connsiteY177" fmla="*/ 966131 h 1172439"/>
                <a:gd name="connsiteX178" fmla="*/ 1041001 w 2548234"/>
                <a:gd name="connsiteY178" fmla="*/ 959422 h 1172439"/>
                <a:gd name="connsiteX179" fmla="*/ 1047853 w 2548234"/>
                <a:gd name="connsiteY179" fmla="*/ 966226 h 1172439"/>
                <a:gd name="connsiteX180" fmla="*/ 1040954 w 2548234"/>
                <a:gd name="connsiteY180" fmla="*/ 972935 h 1172439"/>
                <a:gd name="connsiteX181" fmla="*/ 735631 w 2548234"/>
                <a:gd name="connsiteY181" fmla="*/ 623933 h 1172439"/>
                <a:gd name="connsiteX182" fmla="*/ 733823 w 2548234"/>
                <a:gd name="connsiteY182" fmla="*/ 549232 h 1172439"/>
                <a:gd name="connsiteX183" fmla="*/ 735631 w 2548234"/>
                <a:gd name="connsiteY183" fmla="*/ 623933 h 1172439"/>
                <a:gd name="connsiteX184" fmla="*/ 1703130 w 2548234"/>
                <a:gd name="connsiteY184" fmla="*/ 621649 h 1172439"/>
                <a:gd name="connsiteX185" fmla="*/ 1709886 w 2548234"/>
                <a:gd name="connsiteY185" fmla="*/ 628263 h 1172439"/>
                <a:gd name="connsiteX186" fmla="*/ 1703986 w 2548234"/>
                <a:gd name="connsiteY186" fmla="*/ 635638 h 1172439"/>
                <a:gd name="connsiteX187" fmla="*/ 1696231 w 2548234"/>
                <a:gd name="connsiteY187" fmla="*/ 628453 h 1172439"/>
                <a:gd name="connsiteX188" fmla="*/ 1703130 w 2548234"/>
                <a:gd name="connsiteY188" fmla="*/ 621649 h 1172439"/>
                <a:gd name="connsiteX189" fmla="*/ 1742955 w 2548234"/>
                <a:gd name="connsiteY189" fmla="*/ 510406 h 1172439"/>
                <a:gd name="connsiteX190" fmla="*/ 1750425 w 2548234"/>
                <a:gd name="connsiteY190" fmla="*/ 516735 h 1172439"/>
                <a:gd name="connsiteX191" fmla="*/ 1743478 w 2548234"/>
                <a:gd name="connsiteY191" fmla="*/ 524109 h 1172439"/>
                <a:gd name="connsiteX192" fmla="*/ 1736531 w 2548234"/>
                <a:gd name="connsiteY192" fmla="*/ 517401 h 1172439"/>
                <a:gd name="connsiteX193" fmla="*/ 1742955 w 2548234"/>
                <a:gd name="connsiteY193" fmla="*/ 510406 h 1172439"/>
                <a:gd name="connsiteX194" fmla="*/ 2502718 w 2548234"/>
                <a:gd name="connsiteY194" fmla="*/ 223449 h 1172439"/>
                <a:gd name="connsiteX195" fmla="*/ 2495629 w 2548234"/>
                <a:gd name="connsiteY195" fmla="*/ 216597 h 1172439"/>
                <a:gd name="connsiteX196" fmla="*/ 2501814 w 2548234"/>
                <a:gd name="connsiteY196" fmla="*/ 209460 h 1172439"/>
                <a:gd name="connsiteX197" fmla="*/ 2509760 w 2548234"/>
                <a:gd name="connsiteY197" fmla="*/ 216312 h 1172439"/>
                <a:gd name="connsiteX198" fmla="*/ 2502718 w 2548234"/>
                <a:gd name="connsiteY198" fmla="*/ 223449 h 11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548234" h="1172439">
                  <a:moveTo>
                    <a:pt x="2468127" y="186717"/>
                  </a:moveTo>
                  <a:cubicBezTo>
                    <a:pt x="2461942" y="194996"/>
                    <a:pt x="2455851" y="196614"/>
                    <a:pt x="2446716" y="196614"/>
                  </a:cubicBezTo>
                  <a:cubicBezTo>
                    <a:pt x="2028437" y="196471"/>
                    <a:pt x="1610205" y="196471"/>
                    <a:pt x="1191926" y="196471"/>
                  </a:cubicBezTo>
                  <a:cubicBezTo>
                    <a:pt x="1042048" y="196471"/>
                    <a:pt x="892122" y="196566"/>
                    <a:pt x="742244" y="196233"/>
                  </a:cubicBezTo>
                  <a:cubicBezTo>
                    <a:pt x="732728" y="196233"/>
                    <a:pt x="727637" y="198517"/>
                    <a:pt x="724687" y="207985"/>
                  </a:cubicBezTo>
                  <a:cubicBezTo>
                    <a:pt x="720881" y="220071"/>
                    <a:pt x="714743" y="231348"/>
                    <a:pt x="710651" y="243338"/>
                  </a:cubicBezTo>
                  <a:cubicBezTo>
                    <a:pt x="707653" y="252093"/>
                    <a:pt x="702943" y="254614"/>
                    <a:pt x="693712" y="254519"/>
                  </a:cubicBezTo>
                  <a:cubicBezTo>
                    <a:pt x="639518" y="253996"/>
                    <a:pt x="585277" y="254329"/>
                    <a:pt x="531035" y="254234"/>
                  </a:cubicBezTo>
                  <a:cubicBezTo>
                    <a:pt x="519235" y="254234"/>
                    <a:pt x="504961" y="257802"/>
                    <a:pt x="496301" y="252473"/>
                  </a:cubicBezTo>
                  <a:cubicBezTo>
                    <a:pt x="488688" y="247763"/>
                    <a:pt x="488165" y="232442"/>
                    <a:pt x="482979" y="222640"/>
                  </a:cubicBezTo>
                  <a:cubicBezTo>
                    <a:pt x="477174" y="211697"/>
                    <a:pt x="479648" y="209365"/>
                    <a:pt x="491496" y="209460"/>
                  </a:cubicBezTo>
                  <a:cubicBezTo>
                    <a:pt x="552113" y="209936"/>
                    <a:pt x="612683" y="209460"/>
                    <a:pt x="673300" y="209889"/>
                  </a:cubicBezTo>
                  <a:cubicBezTo>
                    <a:pt x="682341" y="209936"/>
                    <a:pt x="687051" y="206939"/>
                    <a:pt x="691476" y="199326"/>
                  </a:cubicBezTo>
                  <a:cubicBezTo>
                    <a:pt x="715599" y="157693"/>
                    <a:pt x="740484" y="116536"/>
                    <a:pt x="764655" y="74903"/>
                  </a:cubicBezTo>
                  <a:cubicBezTo>
                    <a:pt x="768842" y="67719"/>
                    <a:pt x="773409" y="65244"/>
                    <a:pt x="781784" y="65292"/>
                  </a:cubicBezTo>
                  <a:cubicBezTo>
                    <a:pt x="884319" y="65625"/>
                    <a:pt x="986807" y="65577"/>
                    <a:pt x="1089343" y="65387"/>
                  </a:cubicBezTo>
                  <a:cubicBezTo>
                    <a:pt x="1096242" y="65387"/>
                    <a:pt x="1100715" y="66862"/>
                    <a:pt x="1105187" y="72905"/>
                  </a:cubicBezTo>
                  <a:cubicBezTo>
                    <a:pt x="1120889" y="94316"/>
                    <a:pt x="1152102" y="97456"/>
                    <a:pt x="1171372" y="80327"/>
                  </a:cubicBezTo>
                  <a:cubicBezTo>
                    <a:pt x="1192069" y="61914"/>
                    <a:pt x="1192735" y="31510"/>
                    <a:pt x="1172799" y="12716"/>
                  </a:cubicBezTo>
                  <a:cubicBezTo>
                    <a:pt x="1153101" y="-5936"/>
                    <a:pt x="1121745" y="-4033"/>
                    <a:pt x="1105616" y="18187"/>
                  </a:cubicBezTo>
                  <a:cubicBezTo>
                    <a:pt x="1100287" y="25467"/>
                    <a:pt x="1094958" y="26371"/>
                    <a:pt x="1087440" y="26371"/>
                  </a:cubicBezTo>
                  <a:cubicBezTo>
                    <a:pt x="978100" y="26276"/>
                    <a:pt x="868760" y="26419"/>
                    <a:pt x="759373" y="26086"/>
                  </a:cubicBezTo>
                  <a:cubicBezTo>
                    <a:pt x="750476" y="26038"/>
                    <a:pt x="745718" y="28750"/>
                    <a:pt x="741197" y="36506"/>
                  </a:cubicBezTo>
                  <a:cubicBezTo>
                    <a:pt x="717312" y="77758"/>
                    <a:pt x="692475" y="118439"/>
                    <a:pt x="668590" y="159644"/>
                  </a:cubicBezTo>
                  <a:cubicBezTo>
                    <a:pt x="664308" y="167019"/>
                    <a:pt x="659740" y="169445"/>
                    <a:pt x="651461" y="169398"/>
                  </a:cubicBezTo>
                  <a:cubicBezTo>
                    <a:pt x="588607" y="169065"/>
                    <a:pt x="525706" y="169065"/>
                    <a:pt x="462852" y="169398"/>
                  </a:cubicBezTo>
                  <a:cubicBezTo>
                    <a:pt x="455192" y="169445"/>
                    <a:pt x="450577" y="166733"/>
                    <a:pt x="445771" y="161071"/>
                  </a:cubicBezTo>
                  <a:cubicBezTo>
                    <a:pt x="386105" y="90890"/>
                    <a:pt x="309501" y="60724"/>
                    <a:pt x="218717" y="71430"/>
                  </a:cubicBezTo>
                  <a:cubicBezTo>
                    <a:pt x="95056" y="85989"/>
                    <a:pt x="2132" y="191665"/>
                    <a:pt x="38" y="316469"/>
                  </a:cubicBezTo>
                  <a:cubicBezTo>
                    <a:pt x="-1913" y="431423"/>
                    <a:pt x="71313" y="530913"/>
                    <a:pt x="181938" y="562792"/>
                  </a:cubicBezTo>
                  <a:cubicBezTo>
                    <a:pt x="191026" y="565409"/>
                    <a:pt x="192405" y="569739"/>
                    <a:pt x="192405" y="578066"/>
                  </a:cubicBezTo>
                  <a:cubicBezTo>
                    <a:pt x="192120" y="658715"/>
                    <a:pt x="192453" y="739363"/>
                    <a:pt x="191977" y="819964"/>
                  </a:cubicBezTo>
                  <a:cubicBezTo>
                    <a:pt x="191930" y="830955"/>
                    <a:pt x="193928" y="834476"/>
                    <a:pt x="205823" y="834048"/>
                  </a:cubicBezTo>
                  <a:cubicBezTo>
                    <a:pt x="295036" y="831146"/>
                    <a:pt x="384297" y="829100"/>
                    <a:pt x="473558" y="826435"/>
                  </a:cubicBezTo>
                  <a:cubicBezTo>
                    <a:pt x="481694" y="826197"/>
                    <a:pt x="485358" y="827482"/>
                    <a:pt x="484549" y="836475"/>
                  </a:cubicBezTo>
                  <a:cubicBezTo>
                    <a:pt x="483788" y="845087"/>
                    <a:pt x="484359" y="853794"/>
                    <a:pt x="484406" y="862406"/>
                  </a:cubicBezTo>
                  <a:cubicBezTo>
                    <a:pt x="484787" y="920978"/>
                    <a:pt x="526277" y="962468"/>
                    <a:pt x="585134" y="962848"/>
                  </a:cubicBezTo>
                  <a:cubicBezTo>
                    <a:pt x="626148" y="963086"/>
                    <a:pt x="667162" y="963229"/>
                    <a:pt x="708129" y="962658"/>
                  </a:cubicBezTo>
                  <a:cubicBezTo>
                    <a:pt x="717835" y="962515"/>
                    <a:pt x="720215" y="965465"/>
                    <a:pt x="720119" y="974886"/>
                  </a:cubicBezTo>
                  <a:cubicBezTo>
                    <a:pt x="719644" y="1022276"/>
                    <a:pt x="720119" y="1069666"/>
                    <a:pt x="719691" y="1117008"/>
                  </a:cubicBezTo>
                  <a:cubicBezTo>
                    <a:pt x="719596" y="1126001"/>
                    <a:pt x="721071" y="1129570"/>
                    <a:pt x="731301" y="1129427"/>
                  </a:cubicBezTo>
                  <a:cubicBezTo>
                    <a:pt x="788255" y="1128618"/>
                    <a:pt x="845208" y="1128571"/>
                    <a:pt x="902162" y="1128476"/>
                  </a:cubicBezTo>
                  <a:cubicBezTo>
                    <a:pt x="924382" y="1128428"/>
                    <a:pt x="946554" y="1126525"/>
                    <a:pt x="968774" y="1128571"/>
                  </a:cubicBezTo>
                  <a:cubicBezTo>
                    <a:pt x="976673" y="1127238"/>
                    <a:pt x="985761" y="1121862"/>
                    <a:pt x="989615" y="1134613"/>
                  </a:cubicBezTo>
                  <a:cubicBezTo>
                    <a:pt x="989615" y="1124384"/>
                    <a:pt x="997227" y="1126810"/>
                    <a:pt x="1003080" y="1126763"/>
                  </a:cubicBezTo>
                  <a:cubicBezTo>
                    <a:pt x="1104664" y="1125859"/>
                    <a:pt x="1206296" y="1124859"/>
                    <a:pt x="1307880" y="1124288"/>
                  </a:cubicBezTo>
                  <a:cubicBezTo>
                    <a:pt x="1317824" y="1124241"/>
                    <a:pt x="1321821" y="1122576"/>
                    <a:pt x="1321678" y="1111156"/>
                  </a:cubicBezTo>
                  <a:cubicBezTo>
                    <a:pt x="1320964" y="1058294"/>
                    <a:pt x="1321059" y="1005433"/>
                    <a:pt x="1321630" y="952618"/>
                  </a:cubicBezTo>
                  <a:cubicBezTo>
                    <a:pt x="1321726" y="942341"/>
                    <a:pt x="1319109" y="939819"/>
                    <a:pt x="1308879" y="939914"/>
                  </a:cubicBezTo>
                  <a:cubicBezTo>
                    <a:pt x="1235986" y="940390"/>
                    <a:pt x="1163045" y="940152"/>
                    <a:pt x="1090152" y="940200"/>
                  </a:cubicBezTo>
                  <a:cubicBezTo>
                    <a:pt x="1083681" y="940200"/>
                    <a:pt x="1078447" y="939439"/>
                    <a:pt x="1073166" y="934252"/>
                  </a:cubicBezTo>
                  <a:cubicBezTo>
                    <a:pt x="1053039" y="914411"/>
                    <a:pt x="1023587" y="915981"/>
                    <a:pt x="1005792" y="937012"/>
                  </a:cubicBezTo>
                  <a:cubicBezTo>
                    <a:pt x="989091" y="956758"/>
                    <a:pt x="993231" y="988304"/>
                    <a:pt x="1014594" y="1003339"/>
                  </a:cubicBezTo>
                  <a:cubicBezTo>
                    <a:pt x="1036672" y="1018898"/>
                    <a:pt x="1066219" y="1012475"/>
                    <a:pt x="1080541" y="988256"/>
                  </a:cubicBezTo>
                  <a:cubicBezTo>
                    <a:pt x="1084062" y="982356"/>
                    <a:pt x="1087535" y="980215"/>
                    <a:pt x="1094291" y="980215"/>
                  </a:cubicBezTo>
                  <a:cubicBezTo>
                    <a:pt x="1153053" y="980453"/>
                    <a:pt x="1211862" y="980548"/>
                    <a:pt x="1270624" y="980168"/>
                  </a:cubicBezTo>
                  <a:cubicBezTo>
                    <a:pt x="1279427" y="980120"/>
                    <a:pt x="1281187" y="983118"/>
                    <a:pt x="1281045" y="991159"/>
                  </a:cubicBezTo>
                  <a:cubicBezTo>
                    <a:pt x="1280616" y="1018945"/>
                    <a:pt x="1280569" y="1046732"/>
                    <a:pt x="1281045" y="1074519"/>
                  </a:cubicBezTo>
                  <a:cubicBezTo>
                    <a:pt x="1281187" y="1082846"/>
                    <a:pt x="1278951" y="1085177"/>
                    <a:pt x="1270434" y="1085272"/>
                  </a:cubicBezTo>
                  <a:cubicBezTo>
                    <a:pt x="1104141" y="1086557"/>
                    <a:pt x="937847" y="1088127"/>
                    <a:pt x="771554" y="1089935"/>
                  </a:cubicBezTo>
                  <a:cubicBezTo>
                    <a:pt x="762561" y="1090031"/>
                    <a:pt x="759897" y="1087747"/>
                    <a:pt x="760039" y="1078611"/>
                  </a:cubicBezTo>
                  <a:cubicBezTo>
                    <a:pt x="760563" y="1044448"/>
                    <a:pt x="760753" y="1010238"/>
                    <a:pt x="759992" y="976123"/>
                  </a:cubicBezTo>
                  <a:cubicBezTo>
                    <a:pt x="759754" y="964942"/>
                    <a:pt x="763370" y="962658"/>
                    <a:pt x="773838" y="962753"/>
                  </a:cubicBezTo>
                  <a:cubicBezTo>
                    <a:pt x="824844" y="963276"/>
                    <a:pt x="875897" y="963324"/>
                    <a:pt x="926951" y="962848"/>
                  </a:cubicBezTo>
                  <a:cubicBezTo>
                    <a:pt x="973437" y="962420"/>
                    <a:pt x="1010645" y="932635"/>
                    <a:pt x="1021969" y="887624"/>
                  </a:cubicBezTo>
                  <a:cubicBezTo>
                    <a:pt x="1026109" y="871066"/>
                    <a:pt x="1025062" y="854080"/>
                    <a:pt x="1024348" y="837331"/>
                  </a:cubicBezTo>
                  <a:cubicBezTo>
                    <a:pt x="1023872" y="826721"/>
                    <a:pt x="1027441" y="824627"/>
                    <a:pt x="1037385" y="824675"/>
                  </a:cubicBezTo>
                  <a:cubicBezTo>
                    <a:pt x="1157669" y="825008"/>
                    <a:pt x="1277999" y="825055"/>
                    <a:pt x="1398282" y="824675"/>
                  </a:cubicBezTo>
                  <a:cubicBezTo>
                    <a:pt x="1408941" y="824627"/>
                    <a:pt x="1411748" y="827339"/>
                    <a:pt x="1411652" y="838140"/>
                  </a:cubicBezTo>
                  <a:cubicBezTo>
                    <a:pt x="1410653" y="944720"/>
                    <a:pt x="1410368" y="1051348"/>
                    <a:pt x="1409416" y="1157975"/>
                  </a:cubicBezTo>
                  <a:cubicBezTo>
                    <a:pt x="1409321" y="1167396"/>
                    <a:pt x="1411462" y="1170299"/>
                    <a:pt x="1421216" y="1170204"/>
                  </a:cubicBezTo>
                  <a:cubicBezTo>
                    <a:pt x="1459043" y="1169775"/>
                    <a:pt x="1496869" y="1170251"/>
                    <a:pt x="1534648" y="1170632"/>
                  </a:cubicBezTo>
                  <a:cubicBezTo>
                    <a:pt x="1539501" y="1170679"/>
                    <a:pt x="1544687" y="1169157"/>
                    <a:pt x="1549207" y="1172440"/>
                  </a:cubicBezTo>
                  <a:cubicBezTo>
                    <a:pt x="1553204" y="1171869"/>
                    <a:pt x="1557153" y="1170870"/>
                    <a:pt x="1561150" y="1170727"/>
                  </a:cubicBezTo>
                  <a:cubicBezTo>
                    <a:pt x="1577280" y="1170156"/>
                    <a:pt x="1585035" y="1165017"/>
                    <a:pt x="1586320" y="1153645"/>
                  </a:cubicBezTo>
                  <a:cubicBezTo>
                    <a:pt x="1587652" y="1141893"/>
                    <a:pt x="1579944" y="1134042"/>
                    <a:pt x="1564338" y="1131235"/>
                  </a:cubicBezTo>
                  <a:cubicBezTo>
                    <a:pt x="1558914" y="1126715"/>
                    <a:pt x="1552348" y="1127476"/>
                    <a:pt x="1546067" y="1127429"/>
                  </a:cubicBezTo>
                  <a:cubicBezTo>
                    <a:pt x="1522848" y="1127286"/>
                    <a:pt x="1499629" y="1127381"/>
                    <a:pt x="1476362" y="1127381"/>
                  </a:cubicBezTo>
                  <a:cubicBezTo>
                    <a:pt x="1454237" y="1127334"/>
                    <a:pt x="1454142" y="1127334"/>
                    <a:pt x="1454142" y="1105589"/>
                  </a:cubicBezTo>
                  <a:cubicBezTo>
                    <a:pt x="1454094" y="1014520"/>
                    <a:pt x="1454142" y="923452"/>
                    <a:pt x="1454142" y="832335"/>
                  </a:cubicBezTo>
                  <a:cubicBezTo>
                    <a:pt x="1454142" y="825531"/>
                    <a:pt x="1454522" y="818632"/>
                    <a:pt x="1452096" y="812066"/>
                  </a:cubicBezTo>
                  <a:cubicBezTo>
                    <a:pt x="1448480" y="803644"/>
                    <a:pt x="1455950" y="807117"/>
                    <a:pt x="1458852" y="805690"/>
                  </a:cubicBezTo>
                  <a:cubicBezTo>
                    <a:pt x="1451953" y="781948"/>
                    <a:pt x="1450335" y="780187"/>
                    <a:pt x="1430780" y="780187"/>
                  </a:cubicBezTo>
                  <a:cubicBezTo>
                    <a:pt x="1301694" y="780045"/>
                    <a:pt x="1172656" y="780092"/>
                    <a:pt x="1043571" y="780187"/>
                  </a:cubicBezTo>
                  <a:cubicBezTo>
                    <a:pt x="1037528" y="780187"/>
                    <a:pt x="1031295" y="779806"/>
                    <a:pt x="1025966" y="783470"/>
                  </a:cubicBezTo>
                  <a:cubicBezTo>
                    <a:pt x="1025966" y="783803"/>
                    <a:pt x="1025966" y="784136"/>
                    <a:pt x="1025966" y="784469"/>
                  </a:cubicBezTo>
                  <a:cubicBezTo>
                    <a:pt x="1025966" y="786278"/>
                    <a:pt x="1025681" y="788133"/>
                    <a:pt x="1025966" y="789941"/>
                  </a:cubicBezTo>
                  <a:cubicBezTo>
                    <a:pt x="1028155" y="802883"/>
                    <a:pt x="1023206" y="806737"/>
                    <a:pt x="1009836" y="806689"/>
                  </a:cubicBezTo>
                  <a:cubicBezTo>
                    <a:pt x="841592" y="806214"/>
                    <a:pt x="673348" y="806404"/>
                    <a:pt x="505151" y="806404"/>
                  </a:cubicBezTo>
                  <a:cubicBezTo>
                    <a:pt x="484930" y="806404"/>
                    <a:pt x="484882" y="806404"/>
                    <a:pt x="484359" y="786420"/>
                  </a:cubicBezTo>
                  <a:cubicBezTo>
                    <a:pt x="464755" y="779569"/>
                    <a:pt x="444534" y="782994"/>
                    <a:pt x="424693" y="783756"/>
                  </a:cubicBezTo>
                  <a:cubicBezTo>
                    <a:pt x="367406" y="785849"/>
                    <a:pt x="310167" y="788133"/>
                    <a:pt x="252832" y="788323"/>
                  </a:cubicBezTo>
                  <a:cubicBezTo>
                    <a:pt x="239034" y="788371"/>
                    <a:pt x="237416" y="786468"/>
                    <a:pt x="237416" y="772098"/>
                  </a:cubicBezTo>
                  <a:cubicBezTo>
                    <a:pt x="237226" y="711576"/>
                    <a:pt x="237512" y="651006"/>
                    <a:pt x="237179" y="590484"/>
                  </a:cubicBezTo>
                  <a:cubicBezTo>
                    <a:pt x="237131" y="580920"/>
                    <a:pt x="240604" y="578304"/>
                    <a:pt x="249930" y="577971"/>
                  </a:cubicBezTo>
                  <a:cubicBezTo>
                    <a:pt x="280952" y="576733"/>
                    <a:pt x="311594" y="572404"/>
                    <a:pt x="340809" y="561175"/>
                  </a:cubicBezTo>
                  <a:cubicBezTo>
                    <a:pt x="348517" y="558225"/>
                    <a:pt x="356463" y="556607"/>
                    <a:pt x="364789" y="556464"/>
                  </a:cubicBezTo>
                  <a:cubicBezTo>
                    <a:pt x="423932" y="555560"/>
                    <a:pt x="483026" y="556892"/>
                    <a:pt x="542216" y="554276"/>
                  </a:cubicBezTo>
                  <a:cubicBezTo>
                    <a:pt x="598551" y="551801"/>
                    <a:pt x="655077" y="553752"/>
                    <a:pt x="711555" y="553752"/>
                  </a:cubicBezTo>
                  <a:cubicBezTo>
                    <a:pt x="716979" y="553752"/>
                    <a:pt x="722498" y="553372"/>
                    <a:pt x="727827" y="555275"/>
                  </a:cubicBezTo>
                  <a:cubicBezTo>
                    <a:pt x="732443" y="558034"/>
                    <a:pt x="732348" y="562555"/>
                    <a:pt x="732300" y="567075"/>
                  </a:cubicBezTo>
                  <a:cubicBezTo>
                    <a:pt x="732157" y="585869"/>
                    <a:pt x="732681" y="604663"/>
                    <a:pt x="732014" y="623457"/>
                  </a:cubicBezTo>
                  <a:cubicBezTo>
                    <a:pt x="732014" y="630023"/>
                    <a:pt x="731444" y="636685"/>
                    <a:pt x="734156" y="642918"/>
                  </a:cubicBezTo>
                  <a:cubicBezTo>
                    <a:pt x="734631" y="642585"/>
                    <a:pt x="735060" y="642252"/>
                    <a:pt x="735488" y="641776"/>
                  </a:cubicBezTo>
                  <a:cubicBezTo>
                    <a:pt x="748287" y="648675"/>
                    <a:pt x="762038" y="643346"/>
                    <a:pt x="775217" y="644916"/>
                  </a:cubicBezTo>
                  <a:cubicBezTo>
                    <a:pt x="775313" y="644916"/>
                    <a:pt x="775360" y="644916"/>
                    <a:pt x="775455" y="644916"/>
                  </a:cubicBezTo>
                  <a:cubicBezTo>
                    <a:pt x="779214" y="639206"/>
                    <a:pt x="778405" y="632640"/>
                    <a:pt x="778453" y="626312"/>
                  </a:cubicBezTo>
                  <a:cubicBezTo>
                    <a:pt x="778596" y="593957"/>
                    <a:pt x="778596" y="561603"/>
                    <a:pt x="778500" y="529248"/>
                  </a:cubicBezTo>
                  <a:cubicBezTo>
                    <a:pt x="778453" y="506505"/>
                    <a:pt x="776312" y="504269"/>
                    <a:pt x="753426" y="504316"/>
                  </a:cubicBezTo>
                  <a:cubicBezTo>
                    <a:pt x="705607" y="504411"/>
                    <a:pt x="657837" y="504744"/>
                    <a:pt x="610018" y="506505"/>
                  </a:cubicBezTo>
                  <a:cubicBezTo>
                    <a:pt x="554968" y="508551"/>
                    <a:pt x="499775" y="507028"/>
                    <a:pt x="444629" y="506885"/>
                  </a:cubicBezTo>
                  <a:cubicBezTo>
                    <a:pt x="440347" y="506885"/>
                    <a:pt x="435684" y="508408"/>
                    <a:pt x="430640" y="504602"/>
                  </a:cubicBezTo>
                  <a:cubicBezTo>
                    <a:pt x="436826" y="497179"/>
                    <a:pt x="444201" y="490946"/>
                    <a:pt x="449339" y="483095"/>
                  </a:cubicBezTo>
                  <a:cubicBezTo>
                    <a:pt x="456524" y="472057"/>
                    <a:pt x="466326" y="468488"/>
                    <a:pt x="479458" y="468536"/>
                  </a:cubicBezTo>
                  <a:cubicBezTo>
                    <a:pt x="627528" y="468869"/>
                    <a:pt x="775646" y="468916"/>
                    <a:pt x="923716" y="468536"/>
                  </a:cubicBezTo>
                  <a:cubicBezTo>
                    <a:pt x="938799" y="468488"/>
                    <a:pt x="949362" y="473769"/>
                    <a:pt x="959211" y="484760"/>
                  </a:cubicBezTo>
                  <a:cubicBezTo>
                    <a:pt x="1003556" y="534292"/>
                    <a:pt x="1050089" y="581825"/>
                    <a:pt x="1094672" y="631118"/>
                  </a:cubicBezTo>
                  <a:cubicBezTo>
                    <a:pt x="1107043" y="644773"/>
                    <a:pt x="1120984" y="649579"/>
                    <a:pt x="1139255" y="649531"/>
                  </a:cubicBezTo>
                  <a:cubicBezTo>
                    <a:pt x="1304216" y="649008"/>
                    <a:pt x="1469130" y="649341"/>
                    <a:pt x="1634091" y="649008"/>
                  </a:cubicBezTo>
                  <a:cubicBezTo>
                    <a:pt x="1648175" y="648960"/>
                    <a:pt x="1659356" y="651625"/>
                    <a:pt x="1668919" y="663044"/>
                  </a:cubicBezTo>
                  <a:cubicBezTo>
                    <a:pt x="1678721" y="674796"/>
                    <a:pt x="1692044" y="680554"/>
                    <a:pt x="1707983" y="677128"/>
                  </a:cubicBezTo>
                  <a:cubicBezTo>
                    <a:pt x="1709268" y="675891"/>
                    <a:pt x="1710267" y="674131"/>
                    <a:pt x="1711789" y="673464"/>
                  </a:cubicBezTo>
                  <a:cubicBezTo>
                    <a:pt x="1746618" y="658096"/>
                    <a:pt x="1753851" y="643441"/>
                    <a:pt x="1744335" y="606899"/>
                  </a:cubicBezTo>
                  <a:cubicBezTo>
                    <a:pt x="1743716" y="599477"/>
                    <a:pt x="1739339" y="594481"/>
                    <a:pt x="1733772" y="590151"/>
                  </a:cubicBezTo>
                  <a:cubicBezTo>
                    <a:pt x="1714977" y="575591"/>
                    <a:pt x="1689998" y="575354"/>
                    <a:pt x="1672203" y="591245"/>
                  </a:cubicBezTo>
                  <a:cubicBezTo>
                    <a:pt x="1662592" y="599810"/>
                    <a:pt x="1652599" y="602903"/>
                    <a:pt x="1640086" y="602903"/>
                  </a:cubicBezTo>
                  <a:cubicBezTo>
                    <a:pt x="1478408" y="602665"/>
                    <a:pt x="1316682" y="602665"/>
                    <a:pt x="1155004" y="602950"/>
                  </a:cubicBezTo>
                  <a:cubicBezTo>
                    <a:pt x="1141777" y="602950"/>
                    <a:pt x="1131690" y="599096"/>
                    <a:pt x="1122221" y="589675"/>
                  </a:cubicBezTo>
                  <a:cubicBezTo>
                    <a:pt x="1105378" y="572975"/>
                    <a:pt x="1090104" y="554894"/>
                    <a:pt x="1073784" y="537765"/>
                  </a:cubicBezTo>
                  <a:cubicBezTo>
                    <a:pt x="1042714" y="505125"/>
                    <a:pt x="1011597" y="472533"/>
                    <a:pt x="981669" y="438846"/>
                  </a:cubicBezTo>
                  <a:cubicBezTo>
                    <a:pt x="969726" y="425380"/>
                    <a:pt x="957450" y="419242"/>
                    <a:pt x="939370" y="419290"/>
                  </a:cubicBezTo>
                  <a:cubicBezTo>
                    <a:pt x="797723" y="419813"/>
                    <a:pt x="656076" y="419528"/>
                    <a:pt x="514382" y="419623"/>
                  </a:cubicBezTo>
                  <a:cubicBezTo>
                    <a:pt x="484121" y="419623"/>
                    <a:pt x="488117" y="419290"/>
                    <a:pt x="496063" y="395262"/>
                  </a:cubicBezTo>
                  <a:cubicBezTo>
                    <a:pt x="496920" y="392645"/>
                    <a:pt x="497871" y="390076"/>
                    <a:pt x="498538" y="387459"/>
                  </a:cubicBezTo>
                  <a:cubicBezTo>
                    <a:pt x="500631" y="378989"/>
                    <a:pt x="506198" y="375611"/>
                    <a:pt x="514572" y="375849"/>
                  </a:cubicBezTo>
                  <a:cubicBezTo>
                    <a:pt x="544167" y="376706"/>
                    <a:pt x="573619" y="372899"/>
                    <a:pt x="603262" y="372709"/>
                  </a:cubicBezTo>
                  <a:cubicBezTo>
                    <a:pt x="671540" y="372328"/>
                    <a:pt x="739770" y="374089"/>
                    <a:pt x="808095" y="370948"/>
                  </a:cubicBezTo>
                  <a:cubicBezTo>
                    <a:pt x="870378" y="368094"/>
                    <a:pt x="932851" y="370330"/>
                    <a:pt x="995277" y="370282"/>
                  </a:cubicBezTo>
                  <a:cubicBezTo>
                    <a:pt x="1004031" y="370282"/>
                    <a:pt x="1010693" y="373185"/>
                    <a:pt x="1016878" y="379703"/>
                  </a:cubicBezTo>
                  <a:cubicBezTo>
                    <a:pt x="1062317" y="427569"/>
                    <a:pt x="1106424" y="476720"/>
                    <a:pt x="1151864" y="524585"/>
                  </a:cubicBezTo>
                  <a:cubicBezTo>
                    <a:pt x="1160095" y="533292"/>
                    <a:pt x="1168755" y="537146"/>
                    <a:pt x="1180507" y="537146"/>
                  </a:cubicBezTo>
                  <a:cubicBezTo>
                    <a:pt x="1310735" y="537242"/>
                    <a:pt x="1440962" y="536147"/>
                    <a:pt x="1571190" y="539621"/>
                  </a:cubicBezTo>
                  <a:cubicBezTo>
                    <a:pt x="1604876" y="540525"/>
                    <a:pt x="1638611" y="540144"/>
                    <a:pt x="1672298" y="539573"/>
                  </a:cubicBezTo>
                  <a:cubicBezTo>
                    <a:pt x="1686953" y="539335"/>
                    <a:pt x="1699038" y="541571"/>
                    <a:pt x="1710267" y="553086"/>
                  </a:cubicBezTo>
                  <a:cubicBezTo>
                    <a:pt x="1725636" y="568835"/>
                    <a:pt x="1746095" y="570310"/>
                    <a:pt x="1761035" y="560271"/>
                  </a:cubicBezTo>
                  <a:cubicBezTo>
                    <a:pt x="1791867" y="537242"/>
                    <a:pt x="1795674" y="521588"/>
                    <a:pt x="1778925" y="486616"/>
                  </a:cubicBezTo>
                  <a:cubicBezTo>
                    <a:pt x="1764937" y="464253"/>
                    <a:pt x="1730013" y="461161"/>
                    <a:pt x="1708554" y="481763"/>
                  </a:cubicBezTo>
                  <a:cubicBezTo>
                    <a:pt x="1699419" y="490565"/>
                    <a:pt x="1689998" y="493182"/>
                    <a:pt x="1678008" y="493373"/>
                  </a:cubicBezTo>
                  <a:cubicBezTo>
                    <a:pt x="1646985" y="493801"/>
                    <a:pt x="1616105" y="490422"/>
                    <a:pt x="1585178" y="490756"/>
                  </a:cubicBezTo>
                  <a:cubicBezTo>
                    <a:pt x="1456711" y="492088"/>
                    <a:pt x="1328292" y="487092"/>
                    <a:pt x="1199825" y="487711"/>
                  </a:cubicBezTo>
                  <a:cubicBezTo>
                    <a:pt x="1198445" y="487711"/>
                    <a:pt x="1197065" y="487615"/>
                    <a:pt x="1195733" y="487663"/>
                  </a:cubicBezTo>
                  <a:cubicBezTo>
                    <a:pt x="1186930" y="488043"/>
                    <a:pt x="1180412" y="484475"/>
                    <a:pt x="1174274" y="478004"/>
                  </a:cubicBezTo>
                  <a:cubicBezTo>
                    <a:pt x="1129786" y="431090"/>
                    <a:pt x="1086441" y="383081"/>
                    <a:pt x="1042096" y="335977"/>
                  </a:cubicBezTo>
                  <a:cubicBezTo>
                    <a:pt x="1031723" y="324938"/>
                    <a:pt x="1020875" y="320941"/>
                    <a:pt x="1006220" y="320656"/>
                  </a:cubicBezTo>
                  <a:cubicBezTo>
                    <a:pt x="962446" y="319799"/>
                    <a:pt x="918815" y="323320"/>
                    <a:pt x="875136" y="323606"/>
                  </a:cubicBezTo>
                  <a:cubicBezTo>
                    <a:pt x="829554" y="323891"/>
                    <a:pt x="784020" y="323558"/>
                    <a:pt x="738438" y="323701"/>
                  </a:cubicBezTo>
                  <a:cubicBezTo>
                    <a:pt x="718406" y="323749"/>
                    <a:pt x="698328" y="322702"/>
                    <a:pt x="678296" y="324367"/>
                  </a:cubicBezTo>
                  <a:cubicBezTo>
                    <a:pt x="625958" y="328697"/>
                    <a:pt x="573572" y="325319"/>
                    <a:pt x="521186" y="326365"/>
                  </a:cubicBezTo>
                  <a:cubicBezTo>
                    <a:pt x="510908" y="326556"/>
                    <a:pt x="508054" y="321227"/>
                    <a:pt x="507768" y="311901"/>
                  </a:cubicBezTo>
                  <a:cubicBezTo>
                    <a:pt x="507483" y="302004"/>
                    <a:pt x="512288" y="299054"/>
                    <a:pt x="521091" y="299387"/>
                  </a:cubicBezTo>
                  <a:cubicBezTo>
                    <a:pt x="525658" y="299578"/>
                    <a:pt x="530178" y="299387"/>
                    <a:pt x="534746" y="299387"/>
                  </a:cubicBezTo>
                  <a:cubicBezTo>
                    <a:pt x="594460" y="299387"/>
                    <a:pt x="654125" y="299054"/>
                    <a:pt x="713839" y="299625"/>
                  </a:cubicBezTo>
                  <a:cubicBezTo>
                    <a:pt x="729445" y="299768"/>
                    <a:pt x="738676" y="294201"/>
                    <a:pt x="743339" y="279308"/>
                  </a:cubicBezTo>
                  <a:cubicBezTo>
                    <a:pt x="746289" y="269792"/>
                    <a:pt x="750618" y="260657"/>
                    <a:pt x="754472" y="251379"/>
                  </a:cubicBezTo>
                  <a:cubicBezTo>
                    <a:pt x="757851" y="243243"/>
                    <a:pt x="763560" y="239246"/>
                    <a:pt x="772363" y="239341"/>
                  </a:cubicBezTo>
                  <a:cubicBezTo>
                    <a:pt x="776930" y="239389"/>
                    <a:pt x="781450" y="239246"/>
                    <a:pt x="786018" y="239246"/>
                  </a:cubicBezTo>
                  <a:cubicBezTo>
                    <a:pt x="1335096" y="239246"/>
                    <a:pt x="1884221" y="239293"/>
                    <a:pt x="2433298" y="239056"/>
                  </a:cubicBezTo>
                  <a:cubicBezTo>
                    <a:pt x="2447620" y="239056"/>
                    <a:pt x="2459230" y="241482"/>
                    <a:pt x="2470030" y="252378"/>
                  </a:cubicBezTo>
                  <a:cubicBezTo>
                    <a:pt x="2484685" y="267128"/>
                    <a:pt x="2501433" y="268746"/>
                    <a:pt x="2515612" y="260181"/>
                  </a:cubicBezTo>
                  <a:cubicBezTo>
                    <a:pt x="2550822" y="244527"/>
                    <a:pt x="2557959" y="215884"/>
                    <a:pt x="2534930" y="182958"/>
                  </a:cubicBezTo>
                  <a:cubicBezTo>
                    <a:pt x="2510331" y="165686"/>
                    <a:pt x="2483258" y="166448"/>
                    <a:pt x="2468127" y="186717"/>
                  </a:cubicBezTo>
                  <a:close/>
                  <a:moveTo>
                    <a:pt x="1141206" y="38885"/>
                  </a:moveTo>
                  <a:cubicBezTo>
                    <a:pt x="1145250" y="38694"/>
                    <a:pt x="1148057" y="41692"/>
                    <a:pt x="1148533" y="45451"/>
                  </a:cubicBezTo>
                  <a:cubicBezTo>
                    <a:pt x="1149056" y="49781"/>
                    <a:pt x="1145678" y="51589"/>
                    <a:pt x="1141919" y="52493"/>
                  </a:cubicBezTo>
                  <a:cubicBezTo>
                    <a:pt x="1137685" y="52445"/>
                    <a:pt x="1135020" y="50637"/>
                    <a:pt x="1134925" y="46117"/>
                  </a:cubicBezTo>
                  <a:cubicBezTo>
                    <a:pt x="1134877" y="41930"/>
                    <a:pt x="1137161" y="39075"/>
                    <a:pt x="1141206" y="38885"/>
                  </a:cubicBezTo>
                  <a:close/>
                  <a:moveTo>
                    <a:pt x="1040954" y="972935"/>
                  </a:moveTo>
                  <a:cubicBezTo>
                    <a:pt x="1036672" y="972983"/>
                    <a:pt x="1034245" y="970318"/>
                    <a:pt x="1034245" y="966131"/>
                  </a:cubicBezTo>
                  <a:cubicBezTo>
                    <a:pt x="1034245" y="961849"/>
                    <a:pt x="1036767" y="959375"/>
                    <a:pt x="1041001" y="959422"/>
                  </a:cubicBezTo>
                  <a:cubicBezTo>
                    <a:pt x="1045236" y="959422"/>
                    <a:pt x="1047520" y="961897"/>
                    <a:pt x="1047853" y="966226"/>
                  </a:cubicBezTo>
                  <a:cubicBezTo>
                    <a:pt x="1047377" y="970318"/>
                    <a:pt x="1045189" y="972935"/>
                    <a:pt x="1040954" y="972935"/>
                  </a:cubicBezTo>
                  <a:close/>
                  <a:moveTo>
                    <a:pt x="735631" y="623933"/>
                  </a:moveTo>
                  <a:cubicBezTo>
                    <a:pt x="732919" y="599096"/>
                    <a:pt x="734346" y="574117"/>
                    <a:pt x="733823" y="549232"/>
                  </a:cubicBezTo>
                  <a:cubicBezTo>
                    <a:pt x="738771" y="574021"/>
                    <a:pt x="735916" y="599001"/>
                    <a:pt x="735631" y="623933"/>
                  </a:cubicBezTo>
                  <a:close/>
                  <a:moveTo>
                    <a:pt x="1703130" y="621649"/>
                  </a:moveTo>
                  <a:cubicBezTo>
                    <a:pt x="1706698" y="621507"/>
                    <a:pt x="1709934" y="623743"/>
                    <a:pt x="1709886" y="628263"/>
                  </a:cubicBezTo>
                  <a:cubicBezTo>
                    <a:pt x="1710219" y="632545"/>
                    <a:pt x="1707935" y="635448"/>
                    <a:pt x="1703986" y="635638"/>
                  </a:cubicBezTo>
                  <a:cubicBezTo>
                    <a:pt x="1699561" y="635876"/>
                    <a:pt x="1696278" y="633164"/>
                    <a:pt x="1696231" y="628453"/>
                  </a:cubicBezTo>
                  <a:cubicBezTo>
                    <a:pt x="1696136" y="624171"/>
                    <a:pt x="1699657" y="621792"/>
                    <a:pt x="1703130" y="621649"/>
                  </a:cubicBezTo>
                  <a:close/>
                  <a:moveTo>
                    <a:pt x="1742955" y="510406"/>
                  </a:moveTo>
                  <a:cubicBezTo>
                    <a:pt x="1746904" y="510454"/>
                    <a:pt x="1749758" y="512547"/>
                    <a:pt x="1750425" y="516735"/>
                  </a:cubicBezTo>
                  <a:cubicBezTo>
                    <a:pt x="1749806" y="520922"/>
                    <a:pt x="1747427" y="523872"/>
                    <a:pt x="1743478" y="524109"/>
                  </a:cubicBezTo>
                  <a:cubicBezTo>
                    <a:pt x="1739386" y="524347"/>
                    <a:pt x="1736769" y="521683"/>
                    <a:pt x="1736531" y="517401"/>
                  </a:cubicBezTo>
                  <a:cubicBezTo>
                    <a:pt x="1736293" y="513023"/>
                    <a:pt x="1738625" y="510359"/>
                    <a:pt x="1742955" y="510406"/>
                  </a:cubicBezTo>
                  <a:close/>
                  <a:moveTo>
                    <a:pt x="2502718" y="223449"/>
                  </a:moveTo>
                  <a:cubicBezTo>
                    <a:pt x="2498721" y="222878"/>
                    <a:pt x="2496104" y="220261"/>
                    <a:pt x="2495629" y="216597"/>
                  </a:cubicBezTo>
                  <a:cubicBezTo>
                    <a:pt x="2495105" y="212553"/>
                    <a:pt x="2497770" y="209746"/>
                    <a:pt x="2501814" y="209460"/>
                  </a:cubicBezTo>
                  <a:cubicBezTo>
                    <a:pt x="2506382" y="209127"/>
                    <a:pt x="2509903" y="211649"/>
                    <a:pt x="2509760" y="216312"/>
                  </a:cubicBezTo>
                  <a:cubicBezTo>
                    <a:pt x="2509665" y="220023"/>
                    <a:pt x="2506620" y="222497"/>
                    <a:pt x="2502718" y="22344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199">
              <a:extLst>
                <a:ext uri="{FF2B5EF4-FFF2-40B4-BE49-F238E27FC236}">
                  <a16:creationId xmlns:a16="http://schemas.microsoft.com/office/drawing/2014/main" id="{BB406B4C-C14A-4B2C-A53F-F5BD0DD99023}"/>
                </a:ext>
              </a:extLst>
            </p:cNvPr>
            <p:cNvSpPr/>
            <p:nvPr/>
          </p:nvSpPr>
          <p:spPr>
            <a:xfrm>
              <a:off x="3858715" y="786839"/>
              <a:ext cx="1272936" cy="1136158"/>
            </a:xfrm>
            <a:custGeom>
              <a:avLst/>
              <a:gdLst>
                <a:gd name="connsiteX0" fmla="*/ 275573 w 1272936"/>
                <a:gd name="connsiteY0" fmla="*/ 664155 h 1136158"/>
                <a:gd name="connsiteX1" fmla="*/ 278428 w 1272936"/>
                <a:gd name="connsiteY1" fmla="*/ 634798 h 1136158"/>
                <a:gd name="connsiteX2" fmla="*/ 278570 w 1272936"/>
                <a:gd name="connsiteY2" fmla="*/ 376532 h 1136158"/>
                <a:gd name="connsiteX3" fmla="*/ 295509 w 1272936"/>
                <a:gd name="connsiteY3" fmla="*/ 357547 h 1136158"/>
                <a:gd name="connsiteX4" fmla="*/ 415792 w 1272936"/>
                <a:gd name="connsiteY4" fmla="*/ 357405 h 1136158"/>
                <a:gd name="connsiteX5" fmla="*/ 435300 w 1272936"/>
                <a:gd name="connsiteY5" fmla="*/ 368919 h 1136158"/>
                <a:gd name="connsiteX6" fmla="*/ 491064 w 1272936"/>
                <a:gd name="connsiteY6" fmla="*/ 401274 h 1136158"/>
                <a:gd name="connsiteX7" fmla="*/ 641371 w 1272936"/>
                <a:gd name="connsiteY7" fmla="*/ 401274 h 1136158"/>
                <a:gd name="connsiteX8" fmla="*/ 702416 w 1272936"/>
                <a:gd name="connsiteY8" fmla="*/ 367777 h 1136158"/>
                <a:gd name="connsiteX9" fmla="*/ 717452 w 1272936"/>
                <a:gd name="connsiteY9" fmla="*/ 357738 h 1136158"/>
                <a:gd name="connsiteX10" fmla="*/ 784255 w 1272936"/>
                <a:gd name="connsiteY10" fmla="*/ 360117 h 1136158"/>
                <a:gd name="connsiteX11" fmla="*/ 794627 w 1272936"/>
                <a:gd name="connsiteY11" fmla="*/ 371774 h 1136158"/>
                <a:gd name="connsiteX12" fmla="*/ 797482 w 1272936"/>
                <a:gd name="connsiteY12" fmla="*/ 431773 h 1136158"/>
                <a:gd name="connsiteX13" fmla="*/ 797577 w 1272936"/>
                <a:gd name="connsiteY13" fmla="*/ 818506 h 1136158"/>
                <a:gd name="connsiteX14" fmla="*/ 777403 w 1272936"/>
                <a:gd name="connsiteY14" fmla="*/ 838299 h 1136158"/>
                <a:gd name="connsiteX15" fmla="*/ 617533 w 1272936"/>
                <a:gd name="connsiteY15" fmla="*/ 838395 h 1136158"/>
                <a:gd name="connsiteX16" fmla="*/ 597835 w 1272936"/>
                <a:gd name="connsiteY16" fmla="*/ 841107 h 1136158"/>
                <a:gd name="connsiteX17" fmla="*/ 596883 w 1272936"/>
                <a:gd name="connsiteY17" fmla="*/ 842296 h 1136158"/>
                <a:gd name="connsiteX18" fmla="*/ 599024 w 1272936"/>
                <a:gd name="connsiteY18" fmla="*/ 877839 h 1136158"/>
                <a:gd name="connsiteX19" fmla="*/ 608064 w 1272936"/>
                <a:gd name="connsiteY19" fmla="*/ 882216 h 1136158"/>
                <a:gd name="connsiteX20" fmla="*/ 618865 w 1272936"/>
                <a:gd name="connsiteY20" fmla="*/ 882168 h 1136158"/>
                <a:gd name="connsiteX21" fmla="*/ 635471 w 1272936"/>
                <a:gd name="connsiteY21" fmla="*/ 880694 h 1136158"/>
                <a:gd name="connsiteX22" fmla="*/ 786253 w 1272936"/>
                <a:gd name="connsiteY22" fmla="*/ 881502 h 1136158"/>
                <a:gd name="connsiteX23" fmla="*/ 786253 w 1272936"/>
                <a:gd name="connsiteY23" fmla="*/ 881502 h 1136158"/>
                <a:gd name="connsiteX24" fmla="*/ 786253 w 1272936"/>
                <a:gd name="connsiteY24" fmla="*/ 881502 h 1136158"/>
                <a:gd name="connsiteX25" fmla="*/ 827219 w 1272936"/>
                <a:gd name="connsiteY25" fmla="*/ 881931 h 1136158"/>
                <a:gd name="connsiteX26" fmla="*/ 843207 w 1272936"/>
                <a:gd name="connsiteY26" fmla="*/ 866515 h 1136158"/>
                <a:gd name="connsiteX27" fmla="*/ 840304 w 1272936"/>
                <a:gd name="connsiteY27" fmla="*/ 328143 h 1136158"/>
                <a:gd name="connsiteX28" fmla="*/ 827077 w 1272936"/>
                <a:gd name="connsiteY28" fmla="*/ 315344 h 1136158"/>
                <a:gd name="connsiteX29" fmla="*/ 713645 w 1272936"/>
                <a:gd name="connsiteY29" fmla="*/ 314059 h 1136158"/>
                <a:gd name="connsiteX30" fmla="*/ 701417 w 1272936"/>
                <a:gd name="connsiteY30" fmla="*/ 306541 h 1136158"/>
                <a:gd name="connsiteX31" fmla="*/ 671251 w 1272936"/>
                <a:gd name="connsiteY31" fmla="*/ 272331 h 1136158"/>
                <a:gd name="connsiteX32" fmla="*/ 704748 w 1272936"/>
                <a:gd name="connsiteY32" fmla="*/ 240262 h 1136158"/>
                <a:gd name="connsiteX33" fmla="*/ 720402 w 1272936"/>
                <a:gd name="connsiteY33" fmla="*/ 230032 h 1136158"/>
                <a:gd name="connsiteX34" fmla="*/ 921286 w 1272936"/>
                <a:gd name="connsiteY34" fmla="*/ 228890 h 1136158"/>
                <a:gd name="connsiteX35" fmla="*/ 933181 w 1272936"/>
                <a:gd name="connsiteY35" fmla="*/ 241261 h 1136158"/>
                <a:gd name="connsiteX36" fmla="*/ 935037 w 1272936"/>
                <a:gd name="connsiteY36" fmla="*/ 356025 h 1136158"/>
                <a:gd name="connsiteX37" fmla="*/ 943791 w 1272936"/>
                <a:gd name="connsiteY37" fmla="*/ 973523 h 1136158"/>
                <a:gd name="connsiteX38" fmla="*/ 955639 w 1272936"/>
                <a:gd name="connsiteY38" fmla="*/ 991556 h 1136158"/>
                <a:gd name="connsiteX39" fmla="*/ 1170607 w 1272936"/>
                <a:gd name="connsiteY39" fmla="*/ 1090571 h 1136158"/>
                <a:gd name="connsiteX40" fmla="*/ 1184691 w 1272936"/>
                <a:gd name="connsiteY40" fmla="*/ 1105225 h 1136158"/>
                <a:gd name="connsiteX41" fmla="*/ 1245594 w 1272936"/>
                <a:gd name="connsiteY41" fmla="*/ 1132346 h 1136158"/>
                <a:gd name="connsiteX42" fmla="*/ 1267909 w 1272936"/>
                <a:gd name="connsiteY42" fmla="*/ 1069302 h 1136158"/>
                <a:gd name="connsiteX43" fmla="*/ 1203818 w 1272936"/>
                <a:gd name="connsiteY43" fmla="*/ 1051840 h 1136158"/>
                <a:gd name="connsiteX44" fmla="*/ 1183264 w 1272936"/>
                <a:gd name="connsiteY44" fmla="*/ 1052792 h 1136158"/>
                <a:gd name="connsiteX45" fmla="*/ 995559 w 1272936"/>
                <a:gd name="connsiteY45" fmla="*/ 966148 h 1136158"/>
                <a:gd name="connsiteX46" fmla="*/ 983521 w 1272936"/>
                <a:gd name="connsiteY46" fmla="*/ 947925 h 1136158"/>
                <a:gd name="connsiteX47" fmla="*/ 980428 w 1272936"/>
                <a:gd name="connsiteY47" fmla="*/ 760791 h 1136158"/>
                <a:gd name="connsiteX48" fmla="*/ 972054 w 1272936"/>
                <a:gd name="connsiteY48" fmla="*/ 203387 h 1136158"/>
                <a:gd name="connsiteX49" fmla="*/ 956971 w 1272936"/>
                <a:gd name="connsiteY49" fmla="*/ 188875 h 1136158"/>
                <a:gd name="connsiteX50" fmla="*/ 719165 w 1272936"/>
                <a:gd name="connsiteY50" fmla="*/ 189541 h 1136158"/>
                <a:gd name="connsiteX51" fmla="*/ 706508 w 1272936"/>
                <a:gd name="connsiteY51" fmla="*/ 185306 h 1136158"/>
                <a:gd name="connsiteX52" fmla="*/ 676580 w 1272936"/>
                <a:gd name="connsiteY52" fmla="*/ 149907 h 1136158"/>
                <a:gd name="connsiteX53" fmla="*/ 703511 w 1272936"/>
                <a:gd name="connsiteY53" fmla="*/ 121311 h 1136158"/>
                <a:gd name="connsiteX54" fmla="*/ 721020 w 1272936"/>
                <a:gd name="connsiteY54" fmla="*/ 109939 h 1136158"/>
                <a:gd name="connsiteX55" fmla="*/ 734676 w 1272936"/>
                <a:gd name="connsiteY55" fmla="*/ 109987 h 1136158"/>
                <a:gd name="connsiteX56" fmla="*/ 995702 w 1272936"/>
                <a:gd name="connsiteY56" fmla="*/ 109130 h 1136158"/>
                <a:gd name="connsiteX57" fmla="*/ 1012117 w 1272936"/>
                <a:gd name="connsiteY57" fmla="*/ 92525 h 1136158"/>
                <a:gd name="connsiteX58" fmla="*/ 1013735 w 1272936"/>
                <a:gd name="connsiteY58" fmla="*/ 50749 h 1136158"/>
                <a:gd name="connsiteX59" fmla="*/ 1010547 w 1272936"/>
                <a:gd name="connsiteY59" fmla="*/ 25627 h 1136158"/>
                <a:gd name="connsiteX60" fmla="*/ 1000555 w 1272936"/>
                <a:gd name="connsiteY60" fmla="*/ 2312 h 1136158"/>
                <a:gd name="connsiteX61" fmla="*/ 975480 w 1272936"/>
                <a:gd name="connsiteY61" fmla="*/ 6404 h 1136158"/>
                <a:gd name="connsiteX62" fmla="*/ 971531 w 1272936"/>
                <a:gd name="connsiteY62" fmla="*/ 58790 h 1136158"/>
                <a:gd name="connsiteX63" fmla="*/ 961967 w 1272936"/>
                <a:gd name="connsiteY63" fmla="*/ 69067 h 1136158"/>
                <a:gd name="connsiteX64" fmla="*/ 715977 w 1272936"/>
                <a:gd name="connsiteY64" fmla="*/ 70780 h 1136158"/>
                <a:gd name="connsiteX65" fmla="*/ 705319 w 1272936"/>
                <a:gd name="connsiteY65" fmla="*/ 63596 h 1136158"/>
                <a:gd name="connsiteX66" fmla="*/ 650696 w 1272936"/>
                <a:gd name="connsiteY66" fmla="*/ 27387 h 1136158"/>
                <a:gd name="connsiteX67" fmla="*/ 492159 w 1272936"/>
                <a:gd name="connsiteY67" fmla="*/ 27863 h 1136158"/>
                <a:gd name="connsiteX68" fmla="*/ 440772 w 1272936"/>
                <a:gd name="connsiteY68" fmla="*/ 62787 h 1136158"/>
                <a:gd name="connsiteX69" fmla="*/ 427021 w 1272936"/>
                <a:gd name="connsiteY69" fmla="*/ 71780 h 1136158"/>
                <a:gd name="connsiteX70" fmla="*/ 97622 w 1272936"/>
                <a:gd name="connsiteY70" fmla="*/ 72113 h 1136158"/>
                <a:gd name="connsiteX71" fmla="*/ 81873 w 1272936"/>
                <a:gd name="connsiteY71" fmla="*/ 64785 h 1136158"/>
                <a:gd name="connsiteX72" fmla="*/ 15689 w 1272936"/>
                <a:gd name="connsiteY72" fmla="*/ 57886 h 1136158"/>
                <a:gd name="connsiteX73" fmla="*/ 14690 w 1272936"/>
                <a:gd name="connsiteY73" fmla="*/ 125450 h 1136158"/>
                <a:gd name="connsiteX74" fmla="*/ 81921 w 1272936"/>
                <a:gd name="connsiteY74" fmla="*/ 119503 h 1136158"/>
                <a:gd name="connsiteX75" fmla="*/ 96385 w 1272936"/>
                <a:gd name="connsiteY75" fmla="*/ 112413 h 1136158"/>
                <a:gd name="connsiteX76" fmla="*/ 197541 w 1272936"/>
                <a:gd name="connsiteY76" fmla="*/ 112318 h 1136158"/>
                <a:gd name="connsiteX77" fmla="*/ 427164 w 1272936"/>
                <a:gd name="connsiteY77" fmla="*/ 111890 h 1136158"/>
                <a:gd name="connsiteX78" fmla="*/ 439439 w 1272936"/>
                <a:gd name="connsiteY78" fmla="*/ 117124 h 1136158"/>
                <a:gd name="connsiteX79" fmla="*/ 469272 w 1272936"/>
                <a:gd name="connsiteY79" fmla="*/ 151572 h 1136158"/>
                <a:gd name="connsiteX80" fmla="*/ 441533 w 1272936"/>
                <a:gd name="connsiteY80" fmla="*/ 181547 h 1136158"/>
                <a:gd name="connsiteX81" fmla="*/ 425879 w 1272936"/>
                <a:gd name="connsiteY81" fmla="*/ 191777 h 1136158"/>
                <a:gd name="connsiteX82" fmla="*/ 148438 w 1272936"/>
                <a:gd name="connsiteY82" fmla="*/ 191492 h 1136158"/>
                <a:gd name="connsiteX83" fmla="*/ 134307 w 1272936"/>
                <a:gd name="connsiteY83" fmla="*/ 205480 h 1136158"/>
                <a:gd name="connsiteX84" fmla="*/ 135782 w 1272936"/>
                <a:gd name="connsiteY84" fmla="*/ 454183 h 1136158"/>
                <a:gd name="connsiteX85" fmla="*/ 127645 w 1272936"/>
                <a:gd name="connsiteY85" fmla="*/ 472692 h 1136158"/>
                <a:gd name="connsiteX86" fmla="*/ 114466 w 1272936"/>
                <a:gd name="connsiteY86" fmla="*/ 522128 h 1136158"/>
                <a:gd name="connsiteX87" fmla="*/ 157050 w 1272936"/>
                <a:gd name="connsiteY87" fmla="*/ 552722 h 1136158"/>
                <a:gd name="connsiteX88" fmla="*/ 200443 w 1272936"/>
                <a:gd name="connsiteY88" fmla="*/ 521414 h 1136158"/>
                <a:gd name="connsiteX89" fmla="*/ 184552 w 1272936"/>
                <a:gd name="connsiteY89" fmla="*/ 470551 h 1136158"/>
                <a:gd name="connsiteX90" fmla="*/ 175511 w 1272936"/>
                <a:gd name="connsiteY90" fmla="*/ 454278 h 1136158"/>
                <a:gd name="connsiteX91" fmla="*/ 174560 w 1272936"/>
                <a:gd name="connsiteY91" fmla="*/ 241118 h 1136158"/>
                <a:gd name="connsiteX92" fmla="*/ 184028 w 1272936"/>
                <a:gd name="connsiteY92" fmla="*/ 230841 h 1136158"/>
                <a:gd name="connsiteX93" fmla="*/ 430019 w 1272936"/>
                <a:gd name="connsiteY93" fmla="*/ 230746 h 1136158"/>
                <a:gd name="connsiteX94" fmla="*/ 439202 w 1272936"/>
                <a:gd name="connsiteY94" fmla="*/ 234362 h 1136158"/>
                <a:gd name="connsiteX95" fmla="*/ 471176 w 1272936"/>
                <a:gd name="connsiteY95" fmla="*/ 271665 h 1136158"/>
                <a:gd name="connsiteX96" fmla="*/ 437156 w 1272936"/>
                <a:gd name="connsiteY96" fmla="*/ 303448 h 1136158"/>
                <a:gd name="connsiteX97" fmla="*/ 420455 w 1272936"/>
                <a:gd name="connsiteY97" fmla="*/ 314344 h 1136158"/>
                <a:gd name="connsiteX98" fmla="*/ 246882 w 1272936"/>
                <a:gd name="connsiteY98" fmla="*/ 314487 h 1136158"/>
                <a:gd name="connsiteX99" fmla="*/ 232893 w 1272936"/>
                <a:gd name="connsiteY99" fmla="*/ 328666 h 1136158"/>
                <a:gd name="connsiteX100" fmla="*/ 235605 w 1272936"/>
                <a:gd name="connsiteY100" fmla="*/ 664821 h 1136158"/>
                <a:gd name="connsiteX101" fmla="*/ 274621 w 1272936"/>
                <a:gd name="connsiteY101" fmla="*/ 664726 h 1136158"/>
                <a:gd name="connsiteX102" fmla="*/ 275573 w 1272936"/>
                <a:gd name="connsiteY102" fmla="*/ 664155 h 1136158"/>
                <a:gd name="connsiteX103" fmla="*/ 1227608 w 1272936"/>
                <a:gd name="connsiteY103" fmla="*/ 1083338 h 1136158"/>
                <a:gd name="connsiteX104" fmla="*/ 1234175 w 1272936"/>
                <a:gd name="connsiteY104" fmla="*/ 1090333 h 1136158"/>
                <a:gd name="connsiteX105" fmla="*/ 1227180 w 1272936"/>
                <a:gd name="connsiteY105" fmla="*/ 1096851 h 1136158"/>
                <a:gd name="connsiteX106" fmla="*/ 1220567 w 1272936"/>
                <a:gd name="connsiteY106" fmla="*/ 1090000 h 1136158"/>
                <a:gd name="connsiteX107" fmla="*/ 1227608 w 1272936"/>
                <a:gd name="connsiteY107" fmla="*/ 1083338 h 1136158"/>
                <a:gd name="connsiteX108" fmla="*/ 46140 w 1272936"/>
                <a:gd name="connsiteY108" fmla="*/ 98853 h 1136158"/>
                <a:gd name="connsiteX109" fmla="*/ 39146 w 1272936"/>
                <a:gd name="connsiteY109" fmla="*/ 92382 h 1136158"/>
                <a:gd name="connsiteX110" fmla="*/ 45617 w 1272936"/>
                <a:gd name="connsiteY110" fmla="*/ 85435 h 1136158"/>
                <a:gd name="connsiteX111" fmla="*/ 52706 w 1272936"/>
                <a:gd name="connsiteY111" fmla="*/ 91811 h 1136158"/>
                <a:gd name="connsiteX112" fmla="*/ 46140 w 1272936"/>
                <a:gd name="connsiteY112" fmla="*/ 98853 h 1136158"/>
                <a:gd name="connsiteX113" fmla="*/ 157478 w 1272936"/>
                <a:gd name="connsiteY113" fmla="*/ 514087 h 1136158"/>
                <a:gd name="connsiteX114" fmla="*/ 150912 w 1272936"/>
                <a:gd name="connsiteY114" fmla="*/ 506950 h 1136158"/>
                <a:gd name="connsiteX115" fmla="*/ 157811 w 1272936"/>
                <a:gd name="connsiteY115" fmla="*/ 500384 h 1136158"/>
                <a:gd name="connsiteX116" fmla="*/ 164568 w 1272936"/>
                <a:gd name="connsiteY116" fmla="*/ 507283 h 1136158"/>
                <a:gd name="connsiteX117" fmla="*/ 157478 w 1272936"/>
                <a:gd name="connsiteY117" fmla="*/ 514087 h 11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72936" h="1136158">
                  <a:moveTo>
                    <a:pt x="275573" y="664155"/>
                  </a:moveTo>
                  <a:cubicBezTo>
                    <a:pt x="280521" y="654829"/>
                    <a:pt x="278428" y="644600"/>
                    <a:pt x="278428" y="634798"/>
                  </a:cubicBezTo>
                  <a:cubicBezTo>
                    <a:pt x="278618" y="548725"/>
                    <a:pt x="278475" y="462605"/>
                    <a:pt x="278570" y="376532"/>
                  </a:cubicBezTo>
                  <a:cubicBezTo>
                    <a:pt x="278570" y="359070"/>
                    <a:pt x="279855" y="357642"/>
                    <a:pt x="295509" y="357547"/>
                  </a:cubicBezTo>
                  <a:cubicBezTo>
                    <a:pt x="335619" y="357357"/>
                    <a:pt x="375682" y="357595"/>
                    <a:pt x="415792" y="357405"/>
                  </a:cubicBezTo>
                  <a:cubicBezTo>
                    <a:pt x="425023" y="357357"/>
                    <a:pt x="430970" y="360402"/>
                    <a:pt x="435300" y="368919"/>
                  </a:cubicBezTo>
                  <a:cubicBezTo>
                    <a:pt x="446862" y="391424"/>
                    <a:pt x="466037" y="401321"/>
                    <a:pt x="491064" y="401274"/>
                  </a:cubicBezTo>
                  <a:cubicBezTo>
                    <a:pt x="541166" y="401131"/>
                    <a:pt x="591269" y="401083"/>
                    <a:pt x="641371" y="401274"/>
                  </a:cubicBezTo>
                  <a:cubicBezTo>
                    <a:pt x="668063" y="401369"/>
                    <a:pt x="689475" y="392471"/>
                    <a:pt x="702416" y="367777"/>
                  </a:cubicBezTo>
                  <a:cubicBezTo>
                    <a:pt x="705557" y="361734"/>
                    <a:pt x="710220" y="357785"/>
                    <a:pt x="717452" y="357738"/>
                  </a:cubicBezTo>
                  <a:cubicBezTo>
                    <a:pt x="739767" y="357500"/>
                    <a:pt x="762082" y="356596"/>
                    <a:pt x="784255" y="360117"/>
                  </a:cubicBezTo>
                  <a:cubicBezTo>
                    <a:pt x="791534" y="361259"/>
                    <a:pt x="794865" y="364780"/>
                    <a:pt x="794627" y="371774"/>
                  </a:cubicBezTo>
                  <a:cubicBezTo>
                    <a:pt x="793961" y="391853"/>
                    <a:pt x="797482" y="411741"/>
                    <a:pt x="797482" y="431773"/>
                  </a:cubicBezTo>
                  <a:cubicBezTo>
                    <a:pt x="797720" y="560668"/>
                    <a:pt x="797625" y="689563"/>
                    <a:pt x="797577" y="818506"/>
                  </a:cubicBezTo>
                  <a:cubicBezTo>
                    <a:pt x="797577" y="837538"/>
                    <a:pt x="796816" y="838299"/>
                    <a:pt x="777403" y="838299"/>
                  </a:cubicBezTo>
                  <a:cubicBezTo>
                    <a:pt x="724113" y="838395"/>
                    <a:pt x="670823" y="838252"/>
                    <a:pt x="617533" y="838395"/>
                  </a:cubicBezTo>
                  <a:cubicBezTo>
                    <a:pt x="610872" y="838395"/>
                    <a:pt x="603782" y="837300"/>
                    <a:pt x="597835" y="841107"/>
                  </a:cubicBezTo>
                  <a:cubicBezTo>
                    <a:pt x="597549" y="841535"/>
                    <a:pt x="597264" y="841916"/>
                    <a:pt x="596883" y="842296"/>
                  </a:cubicBezTo>
                  <a:cubicBezTo>
                    <a:pt x="597454" y="854429"/>
                    <a:pt x="591840" y="870036"/>
                    <a:pt x="599024" y="877839"/>
                  </a:cubicBezTo>
                  <a:cubicBezTo>
                    <a:pt x="601403" y="880408"/>
                    <a:pt x="604543" y="881693"/>
                    <a:pt x="608064" y="882216"/>
                  </a:cubicBezTo>
                  <a:cubicBezTo>
                    <a:pt x="611680" y="882168"/>
                    <a:pt x="615249" y="882168"/>
                    <a:pt x="618865" y="882168"/>
                  </a:cubicBezTo>
                  <a:cubicBezTo>
                    <a:pt x="624480" y="881598"/>
                    <a:pt x="630285" y="880598"/>
                    <a:pt x="635471" y="880694"/>
                  </a:cubicBezTo>
                  <a:cubicBezTo>
                    <a:pt x="685715" y="881264"/>
                    <a:pt x="736008" y="881264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99908" y="881598"/>
                    <a:pt x="813612" y="880979"/>
                    <a:pt x="827219" y="881931"/>
                  </a:cubicBezTo>
                  <a:cubicBezTo>
                    <a:pt x="839210" y="882787"/>
                    <a:pt x="843302" y="879647"/>
                    <a:pt x="843207" y="866515"/>
                  </a:cubicBezTo>
                  <a:cubicBezTo>
                    <a:pt x="841779" y="687089"/>
                    <a:pt x="840875" y="507616"/>
                    <a:pt x="840304" y="328143"/>
                  </a:cubicBezTo>
                  <a:cubicBezTo>
                    <a:pt x="840257" y="317437"/>
                    <a:pt x="836688" y="315344"/>
                    <a:pt x="827077" y="315344"/>
                  </a:cubicBezTo>
                  <a:cubicBezTo>
                    <a:pt x="789250" y="315296"/>
                    <a:pt x="751472" y="314392"/>
                    <a:pt x="713645" y="314059"/>
                  </a:cubicBezTo>
                  <a:cubicBezTo>
                    <a:pt x="707698" y="314011"/>
                    <a:pt x="703178" y="313393"/>
                    <a:pt x="701417" y="306541"/>
                  </a:cubicBezTo>
                  <a:cubicBezTo>
                    <a:pt x="697230" y="290507"/>
                    <a:pt x="686049" y="280229"/>
                    <a:pt x="671251" y="272331"/>
                  </a:cubicBezTo>
                  <a:cubicBezTo>
                    <a:pt x="686905" y="265812"/>
                    <a:pt x="699990" y="256391"/>
                    <a:pt x="704748" y="240262"/>
                  </a:cubicBezTo>
                  <a:cubicBezTo>
                    <a:pt x="707555" y="230793"/>
                    <a:pt x="712408" y="230032"/>
                    <a:pt x="720402" y="230032"/>
                  </a:cubicBezTo>
                  <a:cubicBezTo>
                    <a:pt x="787347" y="229937"/>
                    <a:pt x="854340" y="229699"/>
                    <a:pt x="921286" y="228890"/>
                  </a:cubicBezTo>
                  <a:cubicBezTo>
                    <a:pt x="931325" y="228747"/>
                    <a:pt x="933133" y="232173"/>
                    <a:pt x="933181" y="241261"/>
                  </a:cubicBezTo>
                  <a:cubicBezTo>
                    <a:pt x="933371" y="279516"/>
                    <a:pt x="934466" y="317770"/>
                    <a:pt x="935037" y="356025"/>
                  </a:cubicBezTo>
                  <a:cubicBezTo>
                    <a:pt x="938082" y="561857"/>
                    <a:pt x="941127" y="767690"/>
                    <a:pt x="943791" y="973523"/>
                  </a:cubicBezTo>
                  <a:cubicBezTo>
                    <a:pt x="943934" y="983229"/>
                    <a:pt x="947170" y="987702"/>
                    <a:pt x="955639" y="991556"/>
                  </a:cubicBezTo>
                  <a:cubicBezTo>
                    <a:pt x="1027390" y="1024339"/>
                    <a:pt x="1098904" y="1057645"/>
                    <a:pt x="1170607" y="1090571"/>
                  </a:cubicBezTo>
                  <a:cubicBezTo>
                    <a:pt x="1177554" y="1093758"/>
                    <a:pt x="1182074" y="1097422"/>
                    <a:pt x="1184691" y="1105225"/>
                  </a:cubicBezTo>
                  <a:cubicBezTo>
                    <a:pt x="1193351" y="1130919"/>
                    <a:pt x="1221185" y="1142861"/>
                    <a:pt x="1245594" y="1132346"/>
                  </a:cubicBezTo>
                  <a:cubicBezTo>
                    <a:pt x="1269527" y="1122021"/>
                    <a:pt x="1279947" y="1092569"/>
                    <a:pt x="1267909" y="1069302"/>
                  </a:cubicBezTo>
                  <a:cubicBezTo>
                    <a:pt x="1255776" y="1045845"/>
                    <a:pt x="1226181" y="1037043"/>
                    <a:pt x="1203818" y="1051840"/>
                  </a:cubicBezTo>
                  <a:cubicBezTo>
                    <a:pt x="1195920" y="1057074"/>
                    <a:pt x="1190496" y="1056122"/>
                    <a:pt x="1183264" y="1052792"/>
                  </a:cubicBezTo>
                  <a:cubicBezTo>
                    <a:pt x="1120790" y="1023720"/>
                    <a:pt x="1058317" y="994601"/>
                    <a:pt x="995559" y="966148"/>
                  </a:cubicBezTo>
                  <a:cubicBezTo>
                    <a:pt x="986614" y="962104"/>
                    <a:pt x="983664" y="957250"/>
                    <a:pt x="983521" y="947925"/>
                  </a:cubicBezTo>
                  <a:cubicBezTo>
                    <a:pt x="982760" y="885547"/>
                    <a:pt x="981428" y="823169"/>
                    <a:pt x="980428" y="760791"/>
                  </a:cubicBezTo>
                  <a:cubicBezTo>
                    <a:pt x="977478" y="574990"/>
                    <a:pt x="974481" y="389188"/>
                    <a:pt x="972054" y="203387"/>
                  </a:cubicBezTo>
                  <a:cubicBezTo>
                    <a:pt x="971912" y="191064"/>
                    <a:pt x="968628" y="188780"/>
                    <a:pt x="956971" y="188875"/>
                  </a:cubicBezTo>
                  <a:cubicBezTo>
                    <a:pt x="877702" y="189589"/>
                    <a:pt x="798433" y="189541"/>
                    <a:pt x="719165" y="189541"/>
                  </a:cubicBezTo>
                  <a:cubicBezTo>
                    <a:pt x="714740" y="189541"/>
                    <a:pt x="708364" y="192634"/>
                    <a:pt x="706508" y="185306"/>
                  </a:cubicBezTo>
                  <a:cubicBezTo>
                    <a:pt x="702369" y="168748"/>
                    <a:pt x="690854" y="158423"/>
                    <a:pt x="676580" y="149907"/>
                  </a:cubicBezTo>
                  <a:cubicBezTo>
                    <a:pt x="689569" y="143293"/>
                    <a:pt x="700085" y="134681"/>
                    <a:pt x="703511" y="121311"/>
                  </a:cubicBezTo>
                  <a:cubicBezTo>
                    <a:pt x="706223" y="110748"/>
                    <a:pt x="712028" y="109130"/>
                    <a:pt x="721020" y="109939"/>
                  </a:cubicBezTo>
                  <a:cubicBezTo>
                    <a:pt x="725540" y="110367"/>
                    <a:pt x="730108" y="110034"/>
                    <a:pt x="734676" y="109987"/>
                  </a:cubicBezTo>
                  <a:cubicBezTo>
                    <a:pt x="821700" y="109606"/>
                    <a:pt x="908677" y="108987"/>
                    <a:pt x="995702" y="109130"/>
                  </a:cubicBezTo>
                  <a:cubicBezTo>
                    <a:pt x="1008643" y="109130"/>
                    <a:pt x="1012593" y="105752"/>
                    <a:pt x="1012117" y="92525"/>
                  </a:cubicBezTo>
                  <a:cubicBezTo>
                    <a:pt x="1011593" y="78726"/>
                    <a:pt x="1008453" y="64452"/>
                    <a:pt x="1013735" y="50749"/>
                  </a:cubicBezTo>
                  <a:cubicBezTo>
                    <a:pt x="1010023" y="42708"/>
                    <a:pt x="1010642" y="34048"/>
                    <a:pt x="1010547" y="25627"/>
                  </a:cubicBezTo>
                  <a:cubicBezTo>
                    <a:pt x="1010404" y="16301"/>
                    <a:pt x="1010214" y="7308"/>
                    <a:pt x="1000555" y="2312"/>
                  </a:cubicBezTo>
                  <a:cubicBezTo>
                    <a:pt x="991277" y="-2493"/>
                    <a:pt x="983140" y="837"/>
                    <a:pt x="975480" y="6404"/>
                  </a:cubicBezTo>
                  <a:cubicBezTo>
                    <a:pt x="967058" y="23295"/>
                    <a:pt x="972578" y="41328"/>
                    <a:pt x="971531" y="58790"/>
                  </a:cubicBezTo>
                  <a:cubicBezTo>
                    <a:pt x="971103" y="65927"/>
                    <a:pt x="970246" y="69067"/>
                    <a:pt x="961967" y="69067"/>
                  </a:cubicBezTo>
                  <a:cubicBezTo>
                    <a:pt x="879986" y="69353"/>
                    <a:pt x="798005" y="70067"/>
                    <a:pt x="715977" y="70780"/>
                  </a:cubicBezTo>
                  <a:cubicBezTo>
                    <a:pt x="710410" y="70828"/>
                    <a:pt x="707698" y="69734"/>
                    <a:pt x="705319" y="63596"/>
                  </a:cubicBezTo>
                  <a:cubicBezTo>
                    <a:pt x="695232" y="37760"/>
                    <a:pt x="678674" y="27292"/>
                    <a:pt x="650696" y="27387"/>
                  </a:cubicBezTo>
                  <a:cubicBezTo>
                    <a:pt x="597835" y="27530"/>
                    <a:pt x="545020" y="27673"/>
                    <a:pt x="492159" y="27863"/>
                  </a:cubicBezTo>
                  <a:cubicBezTo>
                    <a:pt x="467179" y="27958"/>
                    <a:pt x="449384" y="39615"/>
                    <a:pt x="440772" y="62787"/>
                  </a:cubicBezTo>
                  <a:cubicBezTo>
                    <a:pt x="438012" y="70162"/>
                    <a:pt x="434349" y="71780"/>
                    <a:pt x="427021" y="71780"/>
                  </a:cubicBezTo>
                  <a:cubicBezTo>
                    <a:pt x="317205" y="71684"/>
                    <a:pt x="207438" y="71875"/>
                    <a:pt x="97622" y="72113"/>
                  </a:cubicBezTo>
                  <a:cubicBezTo>
                    <a:pt x="91008" y="72113"/>
                    <a:pt x="86488" y="71018"/>
                    <a:pt x="81873" y="64785"/>
                  </a:cubicBezTo>
                  <a:cubicBezTo>
                    <a:pt x="65791" y="43041"/>
                    <a:pt x="35102" y="40377"/>
                    <a:pt x="15689" y="57886"/>
                  </a:cubicBezTo>
                  <a:cubicBezTo>
                    <a:pt x="-4818" y="76395"/>
                    <a:pt x="-5294" y="106561"/>
                    <a:pt x="14690" y="125450"/>
                  </a:cubicBezTo>
                  <a:cubicBezTo>
                    <a:pt x="34197" y="143911"/>
                    <a:pt x="65125" y="141580"/>
                    <a:pt x="81921" y="119503"/>
                  </a:cubicBezTo>
                  <a:cubicBezTo>
                    <a:pt x="86108" y="113983"/>
                    <a:pt x="90009" y="112366"/>
                    <a:pt x="96385" y="112413"/>
                  </a:cubicBezTo>
                  <a:cubicBezTo>
                    <a:pt x="130072" y="112604"/>
                    <a:pt x="163806" y="112413"/>
                    <a:pt x="197541" y="112318"/>
                  </a:cubicBezTo>
                  <a:cubicBezTo>
                    <a:pt x="274098" y="112175"/>
                    <a:pt x="350607" y="111985"/>
                    <a:pt x="427164" y="111890"/>
                  </a:cubicBezTo>
                  <a:cubicBezTo>
                    <a:pt x="431874" y="111890"/>
                    <a:pt x="437441" y="110177"/>
                    <a:pt x="439439" y="117124"/>
                  </a:cubicBezTo>
                  <a:cubicBezTo>
                    <a:pt x="443912" y="132778"/>
                    <a:pt x="454665" y="143436"/>
                    <a:pt x="469272" y="151572"/>
                  </a:cubicBezTo>
                  <a:cubicBezTo>
                    <a:pt x="455617" y="158709"/>
                    <a:pt x="445387" y="168035"/>
                    <a:pt x="441533" y="181547"/>
                  </a:cubicBezTo>
                  <a:cubicBezTo>
                    <a:pt x="438868" y="190921"/>
                    <a:pt x="434015" y="191777"/>
                    <a:pt x="425879" y="191777"/>
                  </a:cubicBezTo>
                  <a:cubicBezTo>
                    <a:pt x="333383" y="191587"/>
                    <a:pt x="240934" y="191920"/>
                    <a:pt x="148438" y="191492"/>
                  </a:cubicBezTo>
                  <a:cubicBezTo>
                    <a:pt x="137209" y="191444"/>
                    <a:pt x="134164" y="193918"/>
                    <a:pt x="134307" y="205480"/>
                  </a:cubicBezTo>
                  <a:cubicBezTo>
                    <a:pt x="135211" y="288365"/>
                    <a:pt x="135211" y="371298"/>
                    <a:pt x="135782" y="454183"/>
                  </a:cubicBezTo>
                  <a:cubicBezTo>
                    <a:pt x="135829" y="461986"/>
                    <a:pt x="134212" y="467410"/>
                    <a:pt x="127645" y="472692"/>
                  </a:cubicBezTo>
                  <a:cubicBezTo>
                    <a:pt x="112896" y="484587"/>
                    <a:pt x="108138" y="504809"/>
                    <a:pt x="114466" y="522128"/>
                  </a:cubicBezTo>
                  <a:cubicBezTo>
                    <a:pt x="121175" y="540589"/>
                    <a:pt x="137875" y="552579"/>
                    <a:pt x="157050" y="552722"/>
                  </a:cubicBezTo>
                  <a:cubicBezTo>
                    <a:pt x="176558" y="552865"/>
                    <a:pt x="194115" y="540161"/>
                    <a:pt x="200443" y="521414"/>
                  </a:cubicBezTo>
                  <a:cubicBezTo>
                    <a:pt x="206867" y="502287"/>
                    <a:pt x="201300" y="482731"/>
                    <a:pt x="184552" y="470551"/>
                  </a:cubicBezTo>
                  <a:cubicBezTo>
                    <a:pt x="178461" y="466126"/>
                    <a:pt x="175511" y="462177"/>
                    <a:pt x="175511" y="454278"/>
                  </a:cubicBezTo>
                  <a:cubicBezTo>
                    <a:pt x="175511" y="383241"/>
                    <a:pt x="175178" y="312156"/>
                    <a:pt x="174560" y="241118"/>
                  </a:cubicBezTo>
                  <a:cubicBezTo>
                    <a:pt x="174512" y="233600"/>
                    <a:pt x="175797" y="230793"/>
                    <a:pt x="184028" y="230841"/>
                  </a:cubicBezTo>
                  <a:cubicBezTo>
                    <a:pt x="266009" y="231031"/>
                    <a:pt x="348038" y="230793"/>
                    <a:pt x="430019" y="230746"/>
                  </a:cubicBezTo>
                  <a:cubicBezTo>
                    <a:pt x="433540" y="230746"/>
                    <a:pt x="437964" y="229651"/>
                    <a:pt x="439202" y="234362"/>
                  </a:cubicBezTo>
                  <a:cubicBezTo>
                    <a:pt x="443769" y="251395"/>
                    <a:pt x="454856" y="263148"/>
                    <a:pt x="471176" y="271665"/>
                  </a:cubicBezTo>
                  <a:cubicBezTo>
                    <a:pt x="453856" y="277993"/>
                    <a:pt x="441866" y="287890"/>
                    <a:pt x="437156" y="303448"/>
                  </a:cubicBezTo>
                  <a:cubicBezTo>
                    <a:pt x="434158" y="313298"/>
                    <a:pt x="428972" y="314344"/>
                    <a:pt x="420455" y="314344"/>
                  </a:cubicBezTo>
                  <a:cubicBezTo>
                    <a:pt x="362597" y="314297"/>
                    <a:pt x="304739" y="314963"/>
                    <a:pt x="246882" y="314487"/>
                  </a:cubicBezTo>
                  <a:cubicBezTo>
                    <a:pt x="235367" y="314392"/>
                    <a:pt x="232798" y="317437"/>
                    <a:pt x="232893" y="328666"/>
                  </a:cubicBezTo>
                  <a:cubicBezTo>
                    <a:pt x="234130" y="440718"/>
                    <a:pt x="234796" y="552770"/>
                    <a:pt x="235605" y="664821"/>
                  </a:cubicBezTo>
                  <a:cubicBezTo>
                    <a:pt x="248595" y="664774"/>
                    <a:pt x="261632" y="664774"/>
                    <a:pt x="274621" y="664726"/>
                  </a:cubicBezTo>
                  <a:cubicBezTo>
                    <a:pt x="275049" y="664536"/>
                    <a:pt x="275287" y="664393"/>
                    <a:pt x="275573" y="664155"/>
                  </a:cubicBezTo>
                  <a:close/>
                  <a:moveTo>
                    <a:pt x="1227608" y="1083338"/>
                  </a:moveTo>
                  <a:cubicBezTo>
                    <a:pt x="1231986" y="1083338"/>
                    <a:pt x="1233841" y="1086288"/>
                    <a:pt x="1234175" y="1090333"/>
                  </a:cubicBezTo>
                  <a:cubicBezTo>
                    <a:pt x="1233794" y="1094615"/>
                    <a:pt x="1231462" y="1097041"/>
                    <a:pt x="1227180" y="1096851"/>
                  </a:cubicBezTo>
                  <a:cubicBezTo>
                    <a:pt x="1222993" y="1096661"/>
                    <a:pt x="1220329" y="1094282"/>
                    <a:pt x="1220567" y="1090000"/>
                  </a:cubicBezTo>
                  <a:cubicBezTo>
                    <a:pt x="1220757" y="1085860"/>
                    <a:pt x="1223421" y="1083338"/>
                    <a:pt x="1227608" y="1083338"/>
                  </a:cubicBezTo>
                  <a:close/>
                  <a:moveTo>
                    <a:pt x="46140" y="98853"/>
                  </a:moveTo>
                  <a:cubicBezTo>
                    <a:pt x="41811" y="98996"/>
                    <a:pt x="39289" y="96664"/>
                    <a:pt x="39146" y="92382"/>
                  </a:cubicBezTo>
                  <a:cubicBezTo>
                    <a:pt x="39003" y="88147"/>
                    <a:pt x="41239" y="85530"/>
                    <a:pt x="45617" y="85435"/>
                  </a:cubicBezTo>
                  <a:cubicBezTo>
                    <a:pt x="49899" y="85292"/>
                    <a:pt x="52231" y="87671"/>
                    <a:pt x="52706" y="91811"/>
                  </a:cubicBezTo>
                  <a:cubicBezTo>
                    <a:pt x="52516" y="96093"/>
                    <a:pt x="50470" y="98662"/>
                    <a:pt x="46140" y="98853"/>
                  </a:cubicBezTo>
                  <a:close/>
                  <a:moveTo>
                    <a:pt x="157478" y="514087"/>
                  </a:moveTo>
                  <a:cubicBezTo>
                    <a:pt x="153434" y="513992"/>
                    <a:pt x="150912" y="511184"/>
                    <a:pt x="150912" y="506950"/>
                  </a:cubicBezTo>
                  <a:cubicBezTo>
                    <a:pt x="150912" y="502477"/>
                    <a:pt x="153529" y="500479"/>
                    <a:pt x="157811" y="500384"/>
                  </a:cubicBezTo>
                  <a:cubicBezTo>
                    <a:pt x="161713" y="501050"/>
                    <a:pt x="164948" y="502858"/>
                    <a:pt x="164568" y="507283"/>
                  </a:cubicBezTo>
                  <a:cubicBezTo>
                    <a:pt x="164235" y="511232"/>
                    <a:pt x="161570" y="514182"/>
                    <a:pt x="157478" y="51408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200">
              <a:extLst>
                <a:ext uri="{FF2B5EF4-FFF2-40B4-BE49-F238E27FC236}">
                  <a16:creationId xmlns:a16="http://schemas.microsoft.com/office/drawing/2014/main" id="{060F52C7-74BB-406C-B1AF-6DF52D2BD2E9}"/>
                </a:ext>
              </a:extLst>
            </p:cNvPr>
            <p:cNvSpPr/>
            <p:nvPr/>
          </p:nvSpPr>
          <p:spPr>
            <a:xfrm>
              <a:off x="870845" y="1405476"/>
              <a:ext cx="560544" cy="713641"/>
            </a:xfrm>
            <a:custGeom>
              <a:avLst/>
              <a:gdLst>
                <a:gd name="connsiteX0" fmla="*/ 526715 w 560544"/>
                <a:gd name="connsiteY0" fmla="*/ 481402 h 713641"/>
                <a:gd name="connsiteX1" fmla="*/ 516913 w 560544"/>
                <a:gd name="connsiteY1" fmla="*/ 471220 h 713641"/>
                <a:gd name="connsiteX2" fmla="*/ 517104 w 560544"/>
                <a:gd name="connsiteY2" fmla="*/ 410174 h 713641"/>
                <a:gd name="connsiteX3" fmla="*/ 517246 w 560544"/>
                <a:gd name="connsiteY3" fmla="*/ 370540 h 713641"/>
                <a:gd name="connsiteX4" fmla="*/ 517151 w 560544"/>
                <a:gd name="connsiteY4" fmla="*/ 306449 h 713641"/>
                <a:gd name="connsiteX5" fmla="*/ 517199 w 560544"/>
                <a:gd name="connsiteY5" fmla="*/ 266957 h 713641"/>
                <a:gd name="connsiteX6" fmla="*/ 517199 w 560544"/>
                <a:gd name="connsiteY6" fmla="*/ 194683 h 713641"/>
                <a:gd name="connsiteX7" fmla="*/ 517104 w 560544"/>
                <a:gd name="connsiteY7" fmla="*/ 155191 h 713641"/>
                <a:gd name="connsiteX8" fmla="*/ 517056 w 560544"/>
                <a:gd name="connsiteY8" fmla="*/ 84106 h 713641"/>
                <a:gd name="connsiteX9" fmla="*/ 432315 w 560544"/>
                <a:gd name="connsiteY9" fmla="*/ 31 h 713641"/>
                <a:gd name="connsiteX10" fmla="*/ 63234 w 560544"/>
                <a:gd name="connsiteY10" fmla="*/ 79 h 713641"/>
                <a:gd name="connsiteX11" fmla="*/ 45582 w 560544"/>
                <a:gd name="connsiteY11" fmla="*/ 1411 h 713641"/>
                <a:gd name="connsiteX12" fmla="*/ 1618 w 560544"/>
                <a:gd name="connsiteY12" fmla="*/ 20063 h 713641"/>
                <a:gd name="connsiteX13" fmla="*/ 0 w 560544"/>
                <a:gd name="connsiteY13" fmla="*/ 26391 h 713641"/>
                <a:gd name="connsiteX14" fmla="*/ 0 w 560544"/>
                <a:gd name="connsiteY14" fmla="*/ 26391 h 713641"/>
                <a:gd name="connsiteX15" fmla="*/ 81933 w 560544"/>
                <a:gd name="connsiteY15" fmla="*/ 140013 h 713641"/>
                <a:gd name="connsiteX16" fmla="*/ 299756 w 560544"/>
                <a:gd name="connsiteY16" fmla="*/ 442434 h 713641"/>
                <a:gd name="connsiteX17" fmla="*/ 457247 w 560544"/>
                <a:gd name="connsiteY17" fmla="*/ 660875 h 713641"/>
                <a:gd name="connsiteX18" fmla="*/ 492695 w 560544"/>
                <a:gd name="connsiteY18" fmla="*/ 713642 h 713641"/>
                <a:gd name="connsiteX19" fmla="*/ 516961 w 560544"/>
                <a:gd name="connsiteY19" fmla="*/ 655451 h 713641"/>
                <a:gd name="connsiteX20" fmla="*/ 517056 w 560544"/>
                <a:gd name="connsiteY20" fmla="*/ 522178 h 713641"/>
                <a:gd name="connsiteX21" fmla="*/ 519197 w 560544"/>
                <a:gd name="connsiteY21" fmla="*/ 486779 h 713641"/>
                <a:gd name="connsiteX22" fmla="*/ 552361 w 560544"/>
                <a:gd name="connsiteY22" fmla="*/ 483733 h 713641"/>
                <a:gd name="connsiteX23" fmla="*/ 560544 w 560544"/>
                <a:gd name="connsiteY23" fmla="*/ 480546 h 713641"/>
                <a:gd name="connsiteX24" fmla="*/ 526715 w 560544"/>
                <a:gd name="connsiteY24" fmla="*/ 481402 h 7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544" h="713641">
                  <a:moveTo>
                    <a:pt x="526715" y="481402"/>
                  </a:moveTo>
                  <a:cubicBezTo>
                    <a:pt x="518721" y="481925"/>
                    <a:pt x="516770" y="478690"/>
                    <a:pt x="516913" y="471220"/>
                  </a:cubicBezTo>
                  <a:cubicBezTo>
                    <a:pt x="517341" y="450855"/>
                    <a:pt x="517056" y="430491"/>
                    <a:pt x="517104" y="410174"/>
                  </a:cubicBezTo>
                  <a:cubicBezTo>
                    <a:pt x="517151" y="396947"/>
                    <a:pt x="517199" y="383767"/>
                    <a:pt x="517246" y="370540"/>
                  </a:cubicBezTo>
                  <a:cubicBezTo>
                    <a:pt x="517199" y="349176"/>
                    <a:pt x="517151" y="327812"/>
                    <a:pt x="517151" y="306449"/>
                  </a:cubicBezTo>
                  <a:cubicBezTo>
                    <a:pt x="517151" y="293269"/>
                    <a:pt x="517199" y="280137"/>
                    <a:pt x="517199" y="266957"/>
                  </a:cubicBezTo>
                  <a:cubicBezTo>
                    <a:pt x="517199" y="242881"/>
                    <a:pt x="517199" y="218758"/>
                    <a:pt x="517199" y="194683"/>
                  </a:cubicBezTo>
                  <a:cubicBezTo>
                    <a:pt x="517151" y="181503"/>
                    <a:pt x="517151" y="168371"/>
                    <a:pt x="517104" y="155191"/>
                  </a:cubicBezTo>
                  <a:cubicBezTo>
                    <a:pt x="517104" y="131496"/>
                    <a:pt x="517104" y="107801"/>
                    <a:pt x="517056" y="84106"/>
                  </a:cubicBezTo>
                  <a:cubicBezTo>
                    <a:pt x="516961" y="32529"/>
                    <a:pt x="484321" y="31"/>
                    <a:pt x="432315" y="31"/>
                  </a:cubicBezTo>
                  <a:cubicBezTo>
                    <a:pt x="309272" y="-16"/>
                    <a:pt x="186230" y="-16"/>
                    <a:pt x="63234" y="79"/>
                  </a:cubicBezTo>
                  <a:cubicBezTo>
                    <a:pt x="57334" y="79"/>
                    <a:pt x="51482" y="1221"/>
                    <a:pt x="45582" y="1411"/>
                  </a:cubicBezTo>
                  <a:cubicBezTo>
                    <a:pt x="28501" y="1982"/>
                    <a:pt x="16415" y="14115"/>
                    <a:pt x="1618" y="20063"/>
                  </a:cubicBezTo>
                  <a:cubicBezTo>
                    <a:pt x="1094" y="22156"/>
                    <a:pt x="523" y="24297"/>
                    <a:pt x="0" y="26391"/>
                  </a:cubicBezTo>
                  <a:cubicBezTo>
                    <a:pt x="0" y="26391"/>
                    <a:pt x="0" y="26391"/>
                    <a:pt x="0" y="26391"/>
                  </a:cubicBezTo>
                  <a:cubicBezTo>
                    <a:pt x="27311" y="64265"/>
                    <a:pt x="54670" y="102139"/>
                    <a:pt x="81933" y="140013"/>
                  </a:cubicBezTo>
                  <a:cubicBezTo>
                    <a:pt x="154541" y="240788"/>
                    <a:pt x="227101" y="341658"/>
                    <a:pt x="299756" y="442434"/>
                  </a:cubicBezTo>
                  <a:cubicBezTo>
                    <a:pt x="352237" y="515232"/>
                    <a:pt x="405052" y="587839"/>
                    <a:pt x="457247" y="660875"/>
                  </a:cubicBezTo>
                  <a:cubicBezTo>
                    <a:pt x="469571" y="678099"/>
                    <a:pt x="484130" y="693896"/>
                    <a:pt x="492695" y="713642"/>
                  </a:cubicBezTo>
                  <a:cubicBezTo>
                    <a:pt x="509776" y="697988"/>
                    <a:pt x="516818" y="678004"/>
                    <a:pt x="516961" y="655451"/>
                  </a:cubicBezTo>
                  <a:cubicBezTo>
                    <a:pt x="517199" y="611011"/>
                    <a:pt x="517056" y="566571"/>
                    <a:pt x="517056" y="522178"/>
                  </a:cubicBezTo>
                  <a:cubicBezTo>
                    <a:pt x="517389" y="510093"/>
                    <a:pt x="513440" y="495105"/>
                    <a:pt x="519197" y="486779"/>
                  </a:cubicBezTo>
                  <a:cubicBezTo>
                    <a:pt x="525002" y="478357"/>
                    <a:pt x="540941" y="484780"/>
                    <a:pt x="552361" y="483733"/>
                  </a:cubicBezTo>
                  <a:cubicBezTo>
                    <a:pt x="555453" y="483448"/>
                    <a:pt x="558784" y="484114"/>
                    <a:pt x="560544" y="480546"/>
                  </a:cubicBezTo>
                  <a:cubicBezTo>
                    <a:pt x="549315" y="480783"/>
                    <a:pt x="537991" y="480641"/>
                    <a:pt x="526715" y="48140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201">
              <a:extLst>
                <a:ext uri="{FF2B5EF4-FFF2-40B4-BE49-F238E27FC236}">
                  <a16:creationId xmlns:a16="http://schemas.microsoft.com/office/drawing/2014/main" id="{4459E3C9-9AC2-4CE2-9141-EF50E9779361}"/>
                </a:ext>
              </a:extLst>
            </p:cNvPr>
            <p:cNvSpPr/>
            <p:nvPr/>
          </p:nvSpPr>
          <p:spPr>
            <a:xfrm>
              <a:off x="563416" y="3797133"/>
              <a:ext cx="747928" cy="621399"/>
            </a:xfrm>
            <a:custGeom>
              <a:avLst/>
              <a:gdLst>
                <a:gd name="connsiteX0" fmla="*/ 745168 w 747928"/>
                <a:gd name="connsiteY0" fmla="*/ 216303 h 621399"/>
                <a:gd name="connsiteX1" fmla="*/ 745121 w 747928"/>
                <a:gd name="connsiteY1" fmla="*/ 200363 h 621399"/>
                <a:gd name="connsiteX2" fmla="*/ 745121 w 747928"/>
                <a:gd name="connsiteY2" fmla="*/ 200363 h 621399"/>
                <a:gd name="connsiteX3" fmla="*/ 745121 w 747928"/>
                <a:gd name="connsiteY3" fmla="*/ 200363 h 621399"/>
                <a:gd name="connsiteX4" fmla="*/ 611325 w 747928"/>
                <a:gd name="connsiteY4" fmla="*/ 200221 h 621399"/>
                <a:gd name="connsiteX5" fmla="*/ 545474 w 747928"/>
                <a:gd name="connsiteY5" fmla="*/ 264026 h 621399"/>
                <a:gd name="connsiteX6" fmla="*/ 513880 w 747928"/>
                <a:gd name="connsiteY6" fmla="*/ 293002 h 621399"/>
                <a:gd name="connsiteX7" fmla="*/ 503888 w 747928"/>
                <a:gd name="connsiteY7" fmla="*/ 283105 h 621399"/>
                <a:gd name="connsiteX8" fmla="*/ 504269 w 747928"/>
                <a:gd name="connsiteY8" fmla="*/ 216207 h 621399"/>
                <a:gd name="connsiteX9" fmla="*/ 492992 w 747928"/>
                <a:gd name="connsiteY9" fmla="*/ 204741 h 621399"/>
                <a:gd name="connsiteX10" fmla="*/ 385128 w 747928"/>
                <a:gd name="connsiteY10" fmla="*/ 205216 h 621399"/>
                <a:gd name="connsiteX11" fmla="*/ 373280 w 747928"/>
                <a:gd name="connsiteY11" fmla="*/ 193036 h 621399"/>
                <a:gd name="connsiteX12" fmla="*/ 373756 w 747928"/>
                <a:gd name="connsiteY12" fmla="*/ 12801 h 621399"/>
                <a:gd name="connsiteX13" fmla="*/ 361147 w 747928"/>
                <a:gd name="connsiteY13" fmla="*/ 2 h 621399"/>
                <a:gd name="connsiteX14" fmla="*/ 22565 w 747928"/>
                <a:gd name="connsiteY14" fmla="*/ 2667 h 621399"/>
                <a:gd name="connsiteX15" fmla="*/ 4865 w 747928"/>
                <a:gd name="connsiteY15" fmla="*/ 8234 h 621399"/>
                <a:gd name="connsiteX16" fmla="*/ 17950 w 747928"/>
                <a:gd name="connsiteY16" fmla="*/ 42254 h 621399"/>
                <a:gd name="connsiteX17" fmla="*/ 40551 w 747928"/>
                <a:gd name="connsiteY17" fmla="*/ 45584 h 621399"/>
                <a:gd name="connsiteX18" fmla="*/ 304194 w 747928"/>
                <a:gd name="connsiteY18" fmla="*/ 45632 h 621399"/>
                <a:gd name="connsiteX19" fmla="*/ 330791 w 747928"/>
                <a:gd name="connsiteY19" fmla="*/ 72848 h 621399"/>
                <a:gd name="connsiteX20" fmla="*/ 330743 w 747928"/>
                <a:gd name="connsiteY20" fmla="*/ 225819 h 621399"/>
                <a:gd name="connsiteX21" fmla="*/ 352059 w 747928"/>
                <a:gd name="connsiteY21" fmla="*/ 247849 h 621399"/>
                <a:gd name="connsiteX22" fmla="*/ 436752 w 747928"/>
                <a:gd name="connsiteY22" fmla="*/ 247944 h 621399"/>
                <a:gd name="connsiteX23" fmla="*/ 459305 w 747928"/>
                <a:gd name="connsiteY23" fmla="*/ 271115 h 621399"/>
                <a:gd name="connsiteX24" fmla="*/ 459448 w 747928"/>
                <a:gd name="connsiteY24" fmla="*/ 317554 h 621399"/>
                <a:gd name="connsiteX25" fmla="*/ 479575 w 747928"/>
                <a:gd name="connsiteY25" fmla="*/ 338013 h 621399"/>
                <a:gd name="connsiteX26" fmla="*/ 528773 w 747928"/>
                <a:gd name="connsiteY26" fmla="*/ 338251 h 621399"/>
                <a:gd name="connsiteX27" fmla="*/ 541287 w 747928"/>
                <a:gd name="connsiteY27" fmla="*/ 350670 h 621399"/>
                <a:gd name="connsiteX28" fmla="*/ 541239 w 747928"/>
                <a:gd name="connsiteY28" fmla="*/ 388924 h 621399"/>
                <a:gd name="connsiteX29" fmla="*/ 529391 w 747928"/>
                <a:gd name="connsiteY29" fmla="*/ 400439 h 621399"/>
                <a:gd name="connsiteX30" fmla="*/ 420099 w 747928"/>
                <a:gd name="connsiteY30" fmla="*/ 400486 h 621399"/>
                <a:gd name="connsiteX31" fmla="*/ 407919 w 747928"/>
                <a:gd name="connsiteY31" fmla="*/ 387735 h 621399"/>
                <a:gd name="connsiteX32" fmla="*/ 407776 w 747928"/>
                <a:gd name="connsiteY32" fmla="*/ 359044 h 621399"/>
                <a:gd name="connsiteX33" fmla="*/ 384176 w 747928"/>
                <a:gd name="connsiteY33" fmla="*/ 335063 h 621399"/>
                <a:gd name="connsiteX34" fmla="*/ 276264 w 747928"/>
                <a:gd name="connsiteY34" fmla="*/ 335016 h 621399"/>
                <a:gd name="connsiteX35" fmla="*/ 249000 w 747928"/>
                <a:gd name="connsiteY35" fmla="*/ 335967 h 621399"/>
                <a:gd name="connsiteX36" fmla="*/ 228826 w 747928"/>
                <a:gd name="connsiteY36" fmla="*/ 351145 h 621399"/>
                <a:gd name="connsiteX37" fmla="*/ 258945 w 747928"/>
                <a:gd name="connsiteY37" fmla="*/ 380740 h 621399"/>
                <a:gd name="connsiteX38" fmla="*/ 353201 w 747928"/>
                <a:gd name="connsiteY38" fmla="*/ 380170 h 621399"/>
                <a:gd name="connsiteX39" fmla="*/ 362908 w 747928"/>
                <a:gd name="connsiteY39" fmla="*/ 390304 h 621399"/>
                <a:gd name="connsiteX40" fmla="*/ 362527 w 747928"/>
                <a:gd name="connsiteY40" fmla="*/ 432651 h 621399"/>
                <a:gd name="connsiteX41" fmla="*/ 374041 w 747928"/>
                <a:gd name="connsiteY41" fmla="*/ 443832 h 621399"/>
                <a:gd name="connsiteX42" fmla="*/ 527108 w 747928"/>
                <a:gd name="connsiteY42" fmla="*/ 443594 h 621399"/>
                <a:gd name="connsiteX43" fmla="*/ 573261 w 747928"/>
                <a:gd name="connsiteY43" fmla="*/ 458582 h 621399"/>
                <a:gd name="connsiteX44" fmla="*/ 580064 w 747928"/>
                <a:gd name="connsiteY44" fmla="*/ 462864 h 621399"/>
                <a:gd name="connsiteX45" fmla="*/ 606329 w 747928"/>
                <a:gd name="connsiteY45" fmla="*/ 508922 h 621399"/>
                <a:gd name="connsiteX46" fmla="*/ 606519 w 747928"/>
                <a:gd name="connsiteY46" fmla="*/ 519818 h 621399"/>
                <a:gd name="connsiteX47" fmla="*/ 596860 w 747928"/>
                <a:gd name="connsiteY47" fmla="*/ 539897 h 621399"/>
                <a:gd name="connsiteX48" fmla="*/ 588248 w 747928"/>
                <a:gd name="connsiteY48" fmla="*/ 603893 h 621399"/>
                <a:gd name="connsiteX49" fmla="*/ 651625 w 747928"/>
                <a:gd name="connsiteY49" fmla="*/ 612409 h 621399"/>
                <a:gd name="connsiteX50" fmla="*/ 659809 w 747928"/>
                <a:gd name="connsiteY50" fmla="*/ 548747 h 621399"/>
                <a:gd name="connsiteX51" fmla="*/ 646725 w 747928"/>
                <a:gd name="connsiteY51" fmla="*/ 508684 h 621399"/>
                <a:gd name="connsiteX52" fmla="*/ 646534 w 747928"/>
                <a:gd name="connsiteY52" fmla="*/ 482753 h 621399"/>
                <a:gd name="connsiteX53" fmla="*/ 657811 w 747928"/>
                <a:gd name="connsiteY53" fmla="*/ 471286 h 621399"/>
                <a:gd name="connsiteX54" fmla="*/ 747928 w 747928"/>
                <a:gd name="connsiteY54" fmla="*/ 470668 h 621399"/>
                <a:gd name="connsiteX55" fmla="*/ 747928 w 747928"/>
                <a:gd name="connsiteY55" fmla="*/ 470668 h 621399"/>
                <a:gd name="connsiteX56" fmla="*/ 745311 w 747928"/>
                <a:gd name="connsiteY56" fmla="*/ 456155 h 621399"/>
                <a:gd name="connsiteX57" fmla="*/ 745168 w 747928"/>
                <a:gd name="connsiteY57" fmla="*/ 216303 h 621399"/>
                <a:gd name="connsiteX58" fmla="*/ 623648 w 747928"/>
                <a:gd name="connsiteY58" fmla="*/ 582481 h 621399"/>
                <a:gd name="connsiteX59" fmla="*/ 617177 w 747928"/>
                <a:gd name="connsiteY59" fmla="*/ 575344 h 621399"/>
                <a:gd name="connsiteX60" fmla="*/ 624552 w 747928"/>
                <a:gd name="connsiteY60" fmla="*/ 568968 h 621399"/>
                <a:gd name="connsiteX61" fmla="*/ 631023 w 747928"/>
                <a:gd name="connsiteY61" fmla="*/ 576106 h 621399"/>
                <a:gd name="connsiteX62" fmla="*/ 623648 w 747928"/>
                <a:gd name="connsiteY62" fmla="*/ 582481 h 62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7928" h="621399">
                  <a:moveTo>
                    <a:pt x="745168" y="216303"/>
                  </a:moveTo>
                  <a:cubicBezTo>
                    <a:pt x="745168" y="211021"/>
                    <a:pt x="748071" y="205645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00538" y="200221"/>
                    <a:pt x="655908" y="199412"/>
                    <a:pt x="611325" y="200221"/>
                  </a:cubicBezTo>
                  <a:cubicBezTo>
                    <a:pt x="575592" y="200887"/>
                    <a:pt x="546473" y="230054"/>
                    <a:pt x="545474" y="264026"/>
                  </a:cubicBezTo>
                  <a:cubicBezTo>
                    <a:pt x="544570" y="293811"/>
                    <a:pt x="544570" y="293526"/>
                    <a:pt x="513880" y="293002"/>
                  </a:cubicBezTo>
                  <a:cubicBezTo>
                    <a:pt x="506267" y="292859"/>
                    <a:pt x="503698" y="290909"/>
                    <a:pt x="503888" y="283105"/>
                  </a:cubicBezTo>
                  <a:cubicBezTo>
                    <a:pt x="504364" y="260838"/>
                    <a:pt x="503650" y="238475"/>
                    <a:pt x="504269" y="216207"/>
                  </a:cubicBezTo>
                  <a:cubicBezTo>
                    <a:pt x="504507" y="207358"/>
                    <a:pt x="502128" y="204598"/>
                    <a:pt x="492992" y="204741"/>
                  </a:cubicBezTo>
                  <a:cubicBezTo>
                    <a:pt x="457022" y="205312"/>
                    <a:pt x="421051" y="204598"/>
                    <a:pt x="385128" y="205216"/>
                  </a:cubicBezTo>
                  <a:cubicBezTo>
                    <a:pt x="375326" y="205407"/>
                    <a:pt x="373185" y="202362"/>
                    <a:pt x="373280" y="193036"/>
                  </a:cubicBezTo>
                  <a:cubicBezTo>
                    <a:pt x="373708" y="132942"/>
                    <a:pt x="373233" y="72895"/>
                    <a:pt x="373756" y="12801"/>
                  </a:cubicBezTo>
                  <a:cubicBezTo>
                    <a:pt x="373851" y="2810"/>
                    <a:pt x="371615" y="-93"/>
                    <a:pt x="361147" y="2"/>
                  </a:cubicBezTo>
                  <a:cubicBezTo>
                    <a:pt x="248287" y="1239"/>
                    <a:pt x="135426" y="1953"/>
                    <a:pt x="22565" y="2667"/>
                  </a:cubicBezTo>
                  <a:cubicBezTo>
                    <a:pt x="15856" y="2714"/>
                    <a:pt x="10052" y="4047"/>
                    <a:pt x="4865" y="8234"/>
                  </a:cubicBezTo>
                  <a:cubicBezTo>
                    <a:pt x="-4318" y="26742"/>
                    <a:pt x="-797" y="35925"/>
                    <a:pt x="17950" y="42254"/>
                  </a:cubicBezTo>
                  <a:cubicBezTo>
                    <a:pt x="24992" y="46726"/>
                    <a:pt x="32890" y="45584"/>
                    <a:pt x="40551" y="45584"/>
                  </a:cubicBezTo>
                  <a:cubicBezTo>
                    <a:pt x="128432" y="45680"/>
                    <a:pt x="216313" y="45632"/>
                    <a:pt x="304194" y="45632"/>
                  </a:cubicBezTo>
                  <a:cubicBezTo>
                    <a:pt x="330743" y="45632"/>
                    <a:pt x="330791" y="45632"/>
                    <a:pt x="330791" y="72848"/>
                  </a:cubicBezTo>
                  <a:cubicBezTo>
                    <a:pt x="330791" y="123854"/>
                    <a:pt x="330839" y="174860"/>
                    <a:pt x="330743" y="225819"/>
                  </a:cubicBezTo>
                  <a:cubicBezTo>
                    <a:pt x="330696" y="246231"/>
                    <a:pt x="331933" y="247706"/>
                    <a:pt x="352059" y="247849"/>
                  </a:cubicBezTo>
                  <a:cubicBezTo>
                    <a:pt x="380274" y="248086"/>
                    <a:pt x="408537" y="247849"/>
                    <a:pt x="436752" y="247944"/>
                  </a:cubicBezTo>
                  <a:cubicBezTo>
                    <a:pt x="459020" y="247991"/>
                    <a:pt x="459210" y="248229"/>
                    <a:pt x="459305" y="271115"/>
                  </a:cubicBezTo>
                  <a:cubicBezTo>
                    <a:pt x="459353" y="286579"/>
                    <a:pt x="459020" y="302090"/>
                    <a:pt x="459448" y="317554"/>
                  </a:cubicBezTo>
                  <a:cubicBezTo>
                    <a:pt x="459876" y="334302"/>
                    <a:pt x="463064" y="337537"/>
                    <a:pt x="479575" y="338013"/>
                  </a:cubicBezTo>
                  <a:cubicBezTo>
                    <a:pt x="495942" y="338489"/>
                    <a:pt x="512358" y="338013"/>
                    <a:pt x="528773" y="338251"/>
                  </a:cubicBezTo>
                  <a:cubicBezTo>
                    <a:pt x="537195" y="338347"/>
                    <a:pt x="541287" y="342105"/>
                    <a:pt x="541287" y="350670"/>
                  </a:cubicBezTo>
                  <a:cubicBezTo>
                    <a:pt x="541287" y="363421"/>
                    <a:pt x="541382" y="376173"/>
                    <a:pt x="541239" y="388924"/>
                  </a:cubicBezTo>
                  <a:cubicBezTo>
                    <a:pt x="541144" y="396965"/>
                    <a:pt x="537147" y="400391"/>
                    <a:pt x="529391" y="400439"/>
                  </a:cubicBezTo>
                  <a:cubicBezTo>
                    <a:pt x="492945" y="400677"/>
                    <a:pt x="456546" y="400629"/>
                    <a:pt x="420099" y="400486"/>
                  </a:cubicBezTo>
                  <a:cubicBezTo>
                    <a:pt x="411344" y="400439"/>
                    <a:pt x="408014" y="395966"/>
                    <a:pt x="407919" y="387735"/>
                  </a:cubicBezTo>
                  <a:cubicBezTo>
                    <a:pt x="407824" y="378171"/>
                    <a:pt x="407919" y="368608"/>
                    <a:pt x="407776" y="359044"/>
                  </a:cubicBezTo>
                  <a:cubicBezTo>
                    <a:pt x="407443" y="338061"/>
                    <a:pt x="404874" y="335206"/>
                    <a:pt x="384176" y="335063"/>
                  </a:cubicBezTo>
                  <a:cubicBezTo>
                    <a:pt x="348205" y="334825"/>
                    <a:pt x="312235" y="334968"/>
                    <a:pt x="276264" y="335016"/>
                  </a:cubicBezTo>
                  <a:cubicBezTo>
                    <a:pt x="267176" y="335016"/>
                    <a:pt x="257993" y="334254"/>
                    <a:pt x="249000" y="335967"/>
                  </a:cubicBezTo>
                  <a:cubicBezTo>
                    <a:pt x="240008" y="337728"/>
                    <a:pt x="230825" y="339821"/>
                    <a:pt x="228826" y="351145"/>
                  </a:cubicBezTo>
                  <a:cubicBezTo>
                    <a:pt x="227494" y="374412"/>
                    <a:pt x="232490" y="379313"/>
                    <a:pt x="258945" y="380740"/>
                  </a:cubicBezTo>
                  <a:cubicBezTo>
                    <a:pt x="290395" y="380598"/>
                    <a:pt x="321798" y="380740"/>
                    <a:pt x="353201" y="380170"/>
                  </a:cubicBezTo>
                  <a:cubicBezTo>
                    <a:pt x="361242" y="380027"/>
                    <a:pt x="363193" y="382834"/>
                    <a:pt x="362908" y="390304"/>
                  </a:cubicBezTo>
                  <a:cubicBezTo>
                    <a:pt x="362384" y="404388"/>
                    <a:pt x="363336" y="418567"/>
                    <a:pt x="362527" y="432651"/>
                  </a:cubicBezTo>
                  <a:cubicBezTo>
                    <a:pt x="362004" y="441976"/>
                    <a:pt x="365334" y="443880"/>
                    <a:pt x="374041" y="443832"/>
                  </a:cubicBezTo>
                  <a:cubicBezTo>
                    <a:pt x="425048" y="443451"/>
                    <a:pt x="476101" y="443689"/>
                    <a:pt x="527108" y="443594"/>
                  </a:cubicBezTo>
                  <a:cubicBezTo>
                    <a:pt x="544189" y="443547"/>
                    <a:pt x="561936" y="440692"/>
                    <a:pt x="573261" y="458582"/>
                  </a:cubicBezTo>
                  <a:cubicBezTo>
                    <a:pt x="574593" y="460675"/>
                    <a:pt x="577638" y="462531"/>
                    <a:pt x="580064" y="462864"/>
                  </a:cubicBezTo>
                  <a:cubicBezTo>
                    <a:pt x="609279" y="466671"/>
                    <a:pt x="608137" y="487511"/>
                    <a:pt x="606329" y="508922"/>
                  </a:cubicBezTo>
                  <a:cubicBezTo>
                    <a:pt x="606043" y="512538"/>
                    <a:pt x="606186" y="516202"/>
                    <a:pt x="606519" y="519818"/>
                  </a:cubicBezTo>
                  <a:cubicBezTo>
                    <a:pt x="607376" y="528525"/>
                    <a:pt x="605187" y="534330"/>
                    <a:pt x="596860" y="539897"/>
                  </a:cubicBezTo>
                  <a:cubicBezTo>
                    <a:pt x="576068" y="553743"/>
                    <a:pt x="572832" y="583433"/>
                    <a:pt x="588248" y="603893"/>
                  </a:cubicBezTo>
                  <a:cubicBezTo>
                    <a:pt x="602855" y="623305"/>
                    <a:pt x="632117" y="627207"/>
                    <a:pt x="651625" y="612409"/>
                  </a:cubicBezTo>
                  <a:cubicBezTo>
                    <a:pt x="671990" y="596946"/>
                    <a:pt x="677699" y="566114"/>
                    <a:pt x="659809" y="548747"/>
                  </a:cubicBezTo>
                  <a:cubicBezTo>
                    <a:pt x="647058" y="536376"/>
                    <a:pt x="646344" y="523577"/>
                    <a:pt x="646725" y="508684"/>
                  </a:cubicBezTo>
                  <a:cubicBezTo>
                    <a:pt x="646915" y="500025"/>
                    <a:pt x="647343" y="491317"/>
                    <a:pt x="646534" y="482753"/>
                  </a:cubicBezTo>
                  <a:cubicBezTo>
                    <a:pt x="645678" y="473665"/>
                    <a:pt x="648818" y="471191"/>
                    <a:pt x="657811" y="471286"/>
                  </a:cubicBezTo>
                  <a:cubicBezTo>
                    <a:pt x="687834" y="471572"/>
                    <a:pt x="717905" y="470953"/>
                    <a:pt x="747928" y="470668"/>
                  </a:cubicBezTo>
                  <a:cubicBezTo>
                    <a:pt x="747928" y="470668"/>
                    <a:pt x="747928" y="470668"/>
                    <a:pt x="747928" y="470668"/>
                  </a:cubicBezTo>
                  <a:cubicBezTo>
                    <a:pt x="745454" y="466100"/>
                    <a:pt x="745311" y="461199"/>
                    <a:pt x="745311" y="456155"/>
                  </a:cubicBezTo>
                  <a:cubicBezTo>
                    <a:pt x="745359" y="376125"/>
                    <a:pt x="745406" y="296190"/>
                    <a:pt x="745168" y="216303"/>
                  </a:cubicBezTo>
                  <a:close/>
                  <a:moveTo>
                    <a:pt x="623648" y="582481"/>
                  </a:moveTo>
                  <a:cubicBezTo>
                    <a:pt x="619366" y="582101"/>
                    <a:pt x="616844" y="579389"/>
                    <a:pt x="617177" y="575344"/>
                  </a:cubicBezTo>
                  <a:cubicBezTo>
                    <a:pt x="617510" y="571443"/>
                    <a:pt x="620222" y="568826"/>
                    <a:pt x="624552" y="568968"/>
                  </a:cubicBezTo>
                  <a:cubicBezTo>
                    <a:pt x="629072" y="569159"/>
                    <a:pt x="630547" y="572252"/>
                    <a:pt x="631023" y="576106"/>
                  </a:cubicBezTo>
                  <a:cubicBezTo>
                    <a:pt x="630214" y="580245"/>
                    <a:pt x="628121" y="582862"/>
                    <a:pt x="623648" y="58248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202">
              <a:extLst>
                <a:ext uri="{FF2B5EF4-FFF2-40B4-BE49-F238E27FC236}">
                  <a16:creationId xmlns:a16="http://schemas.microsoft.com/office/drawing/2014/main" id="{96A735A4-048E-4303-BE6A-BEF2387ED080}"/>
                </a:ext>
              </a:extLst>
            </p:cNvPr>
            <p:cNvSpPr/>
            <p:nvPr/>
          </p:nvSpPr>
          <p:spPr>
            <a:xfrm>
              <a:off x="407002" y="3020338"/>
              <a:ext cx="1025749" cy="746530"/>
            </a:xfrm>
            <a:custGeom>
              <a:avLst/>
              <a:gdLst>
                <a:gd name="connsiteX0" fmla="*/ 620858 w 1025749"/>
                <a:gd name="connsiteY0" fmla="*/ 191 h 746530"/>
                <a:gd name="connsiteX1" fmla="*/ 34620 w 1025749"/>
                <a:gd name="connsiteY1" fmla="*/ 381 h 746530"/>
                <a:gd name="connsiteX2" fmla="*/ 18252 w 1025749"/>
                <a:gd name="connsiteY2" fmla="*/ 0 h 746530"/>
                <a:gd name="connsiteX3" fmla="*/ 5168 w 1025749"/>
                <a:gd name="connsiteY3" fmla="*/ 34496 h 746530"/>
                <a:gd name="connsiteX4" fmla="*/ 28577 w 1025749"/>
                <a:gd name="connsiteY4" fmla="*/ 39587 h 746530"/>
                <a:gd name="connsiteX5" fmla="*/ 601160 w 1025749"/>
                <a:gd name="connsiteY5" fmla="*/ 39349 h 746530"/>
                <a:gd name="connsiteX6" fmla="*/ 627281 w 1025749"/>
                <a:gd name="connsiteY6" fmla="*/ 50007 h 746530"/>
                <a:gd name="connsiteX7" fmla="*/ 957917 w 1025749"/>
                <a:gd name="connsiteY7" fmla="*/ 384117 h 746530"/>
                <a:gd name="connsiteX8" fmla="*/ 964578 w 1025749"/>
                <a:gd name="connsiteY8" fmla="*/ 402245 h 746530"/>
                <a:gd name="connsiteX9" fmla="*/ 964626 w 1025749"/>
                <a:gd name="connsiteY9" fmla="*/ 644096 h 746530"/>
                <a:gd name="connsiteX10" fmla="*/ 954587 w 1025749"/>
                <a:gd name="connsiteY10" fmla="*/ 663556 h 746530"/>
                <a:gd name="connsiteX11" fmla="*/ 944642 w 1025749"/>
                <a:gd name="connsiteY11" fmla="*/ 729169 h 746530"/>
                <a:gd name="connsiteX12" fmla="*/ 1010208 w 1025749"/>
                <a:gd name="connsiteY12" fmla="*/ 735402 h 746530"/>
                <a:gd name="connsiteX13" fmla="*/ 1012349 w 1025749"/>
                <a:gd name="connsiteY13" fmla="*/ 668647 h 746530"/>
                <a:gd name="connsiteX14" fmla="*/ 1003927 w 1025749"/>
                <a:gd name="connsiteY14" fmla="*/ 647379 h 746530"/>
                <a:gd name="connsiteX15" fmla="*/ 1004260 w 1025749"/>
                <a:gd name="connsiteY15" fmla="*/ 386400 h 746530"/>
                <a:gd name="connsiteX16" fmla="*/ 995981 w 1025749"/>
                <a:gd name="connsiteY16" fmla="*/ 366131 h 746530"/>
                <a:gd name="connsiteX17" fmla="*/ 643554 w 1025749"/>
                <a:gd name="connsiteY17" fmla="*/ 9421 h 746530"/>
                <a:gd name="connsiteX18" fmla="*/ 620858 w 1025749"/>
                <a:gd name="connsiteY18" fmla="*/ 191 h 746530"/>
                <a:gd name="connsiteX19" fmla="*/ 980137 w 1025749"/>
                <a:gd name="connsiteY19" fmla="*/ 693865 h 746530"/>
                <a:gd name="connsiteX20" fmla="*/ 986846 w 1025749"/>
                <a:gd name="connsiteY20" fmla="*/ 700478 h 746530"/>
                <a:gd name="connsiteX21" fmla="*/ 980851 w 1025749"/>
                <a:gd name="connsiteY21" fmla="*/ 707806 h 746530"/>
                <a:gd name="connsiteX22" fmla="*/ 973095 w 1025749"/>
                <a:gd name="connsiteY22" fmla="*/ 700478 h 746530"/>
                <a:gd name="connsiteX23" fmla="*/ 980137 w 1025749"/>
                <a:gd name="connsiteY23" fmla="*/ 693865 h 7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9" h="746530">
                  <a:moveTo>
                    <a:pt x="620858" y="191"/>
                  </a:moveTo>
                  <a:cubicBezTo>
                    <a:pt x="425445" y="428"/>
                    <a:pt x="230033" y="381"/>
                    <a:pt x="34620" y="381"/>
                  </a:cubicBezTo>
                  <a:cubicBezTo>
                    <a:pt x="29148" y="381"/>
                    <a:pt x="23724" y="143"/>
                    <a:pt x="18252" y="0"/>
                  </a:cubicBezTo>
                  <a:cubicBezTo>
                    <a:pt x="-875" y="6328"/>
                    <a:pt x="-4491" y="15844"/>
                    <a:pt x="5168" y="34496"/>
                  </a:cubicBezTo>
                  <a:cubicBezTo>
                    <a:pt x="12067" y="40301"/>
                    <a:pt x="20346" y="39587"/>
                    <a:pt x="28577" y="39587"/>
                  </a:cubicBezTo>
                  <a:cubicBezTo>
                    <a:pt x="219422" y="39587"/>
                    <a:pt x="410267" y="39682"/>
                    <a:pt x="601160" y="39349"/>
                  </a:cubicBezTo>
                  <a:cubicBezTo>
                    <a:pt x="612008" y="39349"/>
                    <a:pt x="619621" y="42204"/>
                    <a:pt x="627281" y="50007"/>
                  </a:cubicBezTo>
                  <a:cubicBezTo>
                    <a:pt x="737239" y="161583"/>
                    <a:pt x="847531" y="272921"/>
                    <a:pt x="957917" y="384117"/>
                  </a:cubicBezTo>
                  <a:cubicBezTo>
                    <a:pt x="963341" y="389588"/>
                    <a:pt x="964578" y="395155"/>
                    <a:pt x="964578" y="402245"/>
                  </a:cubicBezTo>
                  <a:cubicBezTo>
                    <a:pt x="964436" y="482846"/>
                    <a:pt x="964388" y="563495"/>
                    <a:pt x="964626" y="644096"/>
                  </a:cubicBezTo>
                  <a:cubicBezTo>
                    <a:pt x="964674" y="652850"/>
                    <a:pt x="963103" y="658179"/>
                    <a:pt x="954587" y="663556"/>
                  </a:cubicBezTo>
                  <a:cubicBezTo>
                    <a:pt x="931748" y="677925"/>
                    <a:pt x="927942" y="708472"/>
                    <a:pt x="944642" y="729169"/>
                  </a:cubicBezTo>
                  <a:cubicBezTo>
                    <a:pt x="961153" y="749629"/>
                    <a:pt x="990462" y="752388"/>
                    <a:pt x="1010208" y="735402"/>
                  </a:cubicBezTo>
                  <a:cubicBezTo>
                    <a:pt x="1029668" y="718607"/>
                    <a:pt x="1031381" y="686347"/>
                    <a:pt x="1012349" y="668647"/>
                  </a:cubicBezTo>
                  <a:cubicBezTo>
                    <a:pt x="1005355" y="662176"/>
                    <a:pt x="1003927" y="655943"/>
                    <a:pt x="1003927" y="647379"/>
                  </a:cubicBezTo>
                  <a:cubicBezTo>
                    <a:pt x="1004118" y="560402"/>
                    <a:pt x="1003927" y="473377"/>
                    <a:pt x="1004260" y="386400"/>
                  </a:cubicBezTo>
                  <a:cubicBezTo>
                    <a:pt x="1004308" y="377931"/>
                    <a:pt x="1001929" y="372126"/>
                    <a:pt x="995981" y="366131"/>
                  </a:cubicBezTo>
                  <a:cubicBezTo>
                    <a:pt x="878315" y="247418"/>
                    <a:pt x="760839" y="128515"/>
                    <a:pt x="643554" y="9421"/>
                  </a:cubicBezTo>
                  <a:cubicBezTo>
                    <a:pt x="636845" y="2617"/>
                    <a:pt x="630231" y="191"/>
                    <a:pt x="620858" y="191"/>
                  </a:cubicBezTo>
                  <a:close/>
                  <a:moveTo>
                    <a:pt x="980137" y="693865"/>
                  </a:moveTo>
                  <a:cubicBezTo>
                    <a:pt x="983944" y="693722"/>
                    <a:pt x="986894" y="695958"/>
                    <a:pt x="986846" y="700478"/>
                  </a:cubicBezTo>
                  <a:cubicBezTo>
                    <a:pt x="986941" y="704666"/>
                    <a:pt x="984848" y="707615"/>
                    <a:pt x="980851" y="707806"/>
                  </a:cubicBezTo>
                  <a:cubicBezTo>
                    <a:pt x="976331" y="707996"/>
                    <a:pt x="973143" y="704999"/>
                    <a:pt x="973095" y="700478"/>
                  </a:cubicBezTo>
                  <a:cubicBezTo>
                    <a:pt x="973000" y="696339"/>
                    <a:pt x="976474" y="693960"/>
                    <a:pt x="980137" y="693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203">
              <a:extLst>
                <a:ext uri="{FF2B5EF4-FFF2-40B4-BE49-F238E27FC236}">
                  <a16:creationId xmlns:a16="http://schemas.microsoft.com/office/drawing/2014/main" id="{91F7C99F-03B2-49F5-BB24-9061AB89EC30}"/>
                </a:ext>
              </a:extLst>
            </p:cNvPr>
            <p:cNvSpPr/>
            <p:nvPr/>
          </p:nvSpPr>
          <p:spPr>
            <a:xfrm>
              <a:off x="2522163" y="376876"/>
              <a:ext cx="1021032" cy="356361"/>
            </a:xfrm>
            <a:custGeom>
              <a:avLst/>
              <a:gdLst>
                <a:gd name="connsiteX0" fmla="*/ 15184 w 1021032"/>
                <a:gd name="connsiteY0" fmla="*/ 281382 h 356361"/>
                <a:gd name="connsiteX1" fmla="*/ 624831 w 1021032"/>
                <a:gd name="connsiteY1" fmla="*/ 281049 h 356361"/>
                <a:gd name="connsiteX2" fmla="*/ 635775 w 1021032"/>
                <a:gd name="connsiteY2" fmla="*/ 281002 h 356361"/>
                <a:gd name="connsiteX3" fmla="*/ 643578 w 1021032"/>
                <a:gd name="connsiteY3" fmla="*/ 288995 h 356361"/>
                <a:gd name="connsiteX4" fmla="*/ 643293 w 1021032"/>
                <a:gd name="connsiteY4" fmla="*/ 320398 h 356361"/>
                <a:gd name="connsiteX5" fmla="*/ 656568 w 1021032"/>
                <a:gd name="connsiteY5" fmla="*/ 334149 h 356361"/>
                <a:gd name="connsiteX6" fmla="*/ 923113 w 1021032"/>
                <a:gd name="connsiteY6" fmla="*/ 333721 h 356361"/>
                <a:gd name="connsiteX7" fmla="*/ 942811 w 1021032"/>
                <a:gd name="connsiteY7" fmla="*/ 342047 h 356361"/>
                <a:gd name="connsiteX8" fmla="*/ 1009329 w 1021032"/>
                <a:gd name="connsiteY8" fmla="*/ 341001 h 356361"/>
                <a:gd name="connsiteX9" fmla="*/ 1003476 w 1021032"/>
                <a:gd name="connsiteY9" fmla="*/ 274483 h 356361"/>
                <a:gd name="connsiteX10" fmla="*/ 938529 w 1021032"/>
                <a:gd name="connsiteY10" fmla="*/ 284332 h 356361"/>
                <a:gd name="connsiteX11" fmla="*/ 921019 w 1021032"/>
                <a:gd name="connsiteY11" fmla="*/ 293515 h 356361"/>
                <a:gd name="connsiteX12" fmla="*/ 721467 w 1021032"/>
                <a:gd name="connsiteY12" fmla="*/ 293230 h 356361"/>
                <a:gd name="connsiteX13" fmla="*/ 686115 w 1021032"/>
                <a:gd name="connsiteY13" fmla="*/ 290851 h 356361"/>
                <a:gd name="connsiteX14" fmla="*/ 684307 w 1021032"/>
                <a:gd name="connsiteY14" fmla="*/ 255261 h 356361"/>
                <a:gd name="connsiteX15" fmla="*/ 669224 w 1021032"/>
                <a:gd name="connsiteY15" fmla="*/ 240654 h 356361"/>
                <a:gd name="connsiteX16" fmla="*/ 52773 w 1021032"/>
                <a:gd name="connsiteY16" fmla="*/ 241129 h 356361"/>
                <a:gd name="connsiteX17" fmla="*/ 39165 w 1021032"/>
                <a:gd name="connsiteY17" fmla="*/ 227807 h 356361"/>
                <a:gd name="connsiteX18" fmla="*/ 39070 w 1021032"/>
                <a:gd name="connsiteY18" fmla="*/ 11887 h 356361"/>
                <a:gd name="connsiteX19" fmla="*/ 2813 w 1021032"/>
                <a:gd name="connsiteY19" fmla="*/ 9032 h 356361"/>
                <a:gd name="connsiteX20" fmla="*/ 292 w 1021032"/>
                <a:gd name="connsiteY20" fmla="*/ 27731 h 356361"/>
                <a:gd name="connsiteX21" fmla="*/ 6 w 1021032"/>
                <a:gd name="connsiteY21" fmla="*/ 265538 h 356361"/>
                <a:gd name="connsiteX22" fmla="*/ 15184 w 1021032"/>
                <a:gd name="connsiteY22" fmla="*/ 281382 h 356361"/>
                <a:gd name="connsiteX23" fmla="*/ 975023 w 1021032"/>
                <a:gd name="connsiteY23" fmla="*/ 303983 h 356361"/>
                <a:gd name="connsiteX24" fmla="*/ 982160 w 1021032"/>
                <a:gd name="connsiteY24" fmla="*/ 310406 h 356361"/>
                <a:gd name="connsiteX25" fmla="*/ 975689 w 1021032"/>
                <a:gd name="connsiteY25" fmla="*/ 317401 h 356361"/>
                <a:gd name="connsiteX26" fmla="*/ 968552 w 1021032"/>
                <a:gd name="connsiteY26" fmla="*/ 310930 h 356361"/>
                <a:gd name="connsiteX27" fmla="*/ 975023 w 1021032"/>
                <a:gd name="connsiteY27" fmla="*/ 303983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21032" h="356361">
                  <a:moveTo>
                    <a:pt x="15184" y="281382"/>
                  </a:moveTo>
                  <a:cubicBezTo>
                    <a:pt x="218400" y="280907"/>
                    <a:pt x="421616" y="281049"/>
                    <a:pt x="624831" y="281049"/>
                  </a:cubicBezTo>
                  <a:cubicBezTo>
                    <a:pt x="628495" y="281049"/>
                    <a:pt x="632159" y="281287"/>
                    <a:pt x="635775" y="281002"/>
                  </a:cubicBezTo>
                  <a:cubicBezTo>
                    <a:pt x="641818" y="280526"/>
                    <a:pt x="643721" y="283238"/>
                    <a:pt x="643578" y="288995"/>
                  </a:cubicBezTo>
                  <a:cubicBezTo>
                    <a:pt x="643293" y="299463"/>
                    <a:pt x="644149" y="310026"/>
                    <a:pt x="643293" y="320398"/>
                  </a:cubicBezTo>
                  <a:cubicBezTo>
                    <a:pt x="642436" y="330866"/>
                    <a:pt x="645339" y="334244"/>
                    <a:pt x="656568" y="334149"/>
                  </a:cubicBezTo>
                  <a:cubicBezTo>
                    <a:pt x="745400" y="333626"/>
                    <a:pt x="834280" y="333959"/>
                    <a:pt x="923113" y="333721"/>
                  </a:cubicBezTo>
                  <a:cubicBezTo>
                    <a:pt x="931249" y="333721"/>
                    <a:pt x="936911" y="335529"/>
                    <a:pt x="942811" y="342047"/>
                  </a:cubicBezTo>
                  <a:cubicBezTo>
                    <a:pt x="960701" y="361793"/>
                    <a:pt x="991105" y="360794"/>
                    <a:pt x="1009329" y="341001"/>
                  </a:cubicBezTo>
                  <a:cubicBezTo>
                    <a:pt x="1027028" y="321778"/>
                    <a:pt x="1024316" y="290994"/>
                    <a:pt x="1003476" y="274483"/>
                  </a:cubicBezTo>
                  <a:cubicBezTo>
                    <a:pt x="983540" y="258639"/>
                    <a:pt x="952946" y="262731"/>
                    <a:pt x="938529" y="284332"/>
                  </a:cubicBezTo>
                  <a:cubicBezTo>
                    <a:pt x="933771" y="291469"/>
                    <a:pt x="929060" y="293515"/>
                    <a:pt x="921019" y="293515"/>
                  </a:cubicBezTo>
                  <a:cubicBezTo>
                    <a:pt x="854502" y="293230"/>
                    <a:pt x="787985" y="293468"/>
                    <a:pt x="721467" y="293230"/>
                  </a:cubicBezTo>
                  <a:cubicBezTo>
                    <a:pt x="709334" y="293182"/>
                    <a:pt x="693395" y="298559"/>
                    <a:pt x="686115" y="290851"/>
                  </a:cubicBezTo>
                  <a:cubicBezTo>
                    <a:pt x="678931" y="283238"/>
                    <a:pt x="683356" y="267346"/>
                    <a:pt x="684307" y="255261"/>
                  </a:cubicBezTo>
                  <a:cubicBezTo>
                    <a:pt x="685306" y="242652"/>
                    <a:pt x="680786" y="240606"/>
                    <a:pt x="669224" y="240654"/>
                  </a:cubicBezTo>
                  <a:cubicBezTo>
                    <a:pt x="463724" y="241034"/>
                    <a:pt x="258272" y="240844"/>
                    <a:pt x="52773" y="241129"/>
                  </a:cubicBezTo>
                  <a:cubicBezTo>
                    <a:pt x="42257" y="241129"/>
                    <a:pt x="39070" y="238798"/>
                    <a:pt x="39165" y="227807"/>
                  </a:cubicBezTo>
                  <a:cubicBezTo>
                    <a:pt x="39593" y="155818"/>
                    <a:pt x="39212" y="83829"/>
                    <a:pt x="39070" y="11887"/>
                  </a:cubicBezTo>
                  <a:cubicBezTo>
                    <a:pt x="25319" y="-3148"/>
                    <a:pt x="18134" y="-3719"/>
                    <a:pt x="2813" y="9032"/>
                  </a:cubicBezTo>
                  <a:cubicBezTo>
                    <a:pt x="-517" y="14932"/>
                    <a:pt x="292" y="21403"/>
                    <a:pt x="292" y="27731"/>
                  </a:cubicBezTo>
                  <a:cubicBezTo>
                    <a:pt x="244" y="107000"/>
                    <a:pt x="530" y="186269"/>
                    <a:pt x="6" y="265538"/>
                  </a:cubicBezTo>
                  <a:cubicBezTo>
                    <a:pt x="-137" y="277433"/>
                    <a:pt x="2147" y="281382"/>
                    <a:pt x="15184" y="281382"/>
                  </a:cubicBezTo>
                  <a:close/>
                  <a:moveTo>
                    <a:pt x="975023" y="303983"/>
                  </a:moveTo>
                  <a:cubicBezTo>
                    <a:pt x="979400" y="303698"/>
                    <a:pt x="981589" y="306172"/>
                    <a:pt x="982160" y="310406"/>
                  </a:cubicBezTo>
                  <a:cubicBezTo>
                    <a:pt x="981922" y="314498"/>
                    <a:pt x="980067" y="317306"/>
                    <a:pt x="975689" y="317401"/>
                  </a:cubicBezTo>
                  <a:cubicBezTo>
                    <a:pt x="971502" y="317496"/>
                    <a:pt x="968790" y="315069"/>
                    <a:pt x="968552" y="310930"/>
                  </a:cubicBezTo>
                  <a:cubicBezTo>
                    <a:pt x="968267" y="306695"/>
                    <a:pt x="970788" y="304221"/>
                    <a:pt x="975023" y="3039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204">
              <a:extLst>
                <a:ext uri="{FF2B5EF4-FFF2-40B4-BE49-F238E27FC236}">
                  <a16:creationId xmlns:a16="http://schemas.microsoft.com/office/drawing/2014/main" id="{A73553AB-6CEC-4E98-803A-1CC0D0BA4740}"/>
                </a:ext>
              </a:extLst>
            </p:cNvPr>
            <p:cNvSpPr/>
            <p:nvPr/>
          </p:nvSpPr>
          <p:spPr>
            <a:xfrm>
              <a:off x="882995" y="1158107"/>
              <a:ext cx="745654" cy="183643"/>
            </a:xfrm>
            <a:custGeom>
              <a:avLst/>
              <a:gdLst>
                <a:gd name="connsiteX0" fmla="*/ 25486 w 745654"/>
                <a:gd name="connsiteY0" fmla="*/ 183453 h 183643"/>
                <a:gd name="connsiteX1" fmla="*/ 48705 w 745654"/>
                <a:gd name="connsiteY1" fmla="*/ 183358 h 183643"/>
                <a:gd name="connsiteX2" fmla="*/ 728010 w 745654"/>
                <a:gd name="connsiteY2" fmla="*/ 183643 h 183643"/>
                <a:gd name="connsiteX3" fmla="*/ 743141 w 745654"/>
                <a:gd name="connsiteY3" fmla="*/ 168893 h 183643"/>
                <a:gd name="connsiteX4" fmla="*/ 745615 w 745654"/>
                <a:gd name="connsiteY4" fmla="*/ 39142 h 183643"/>
                <a:gd name="connsiteX5" fmla="*/ 731674 w 745654"/>
                <a:gd name="connsiteY5" fmla="*/ 25058 h 183643"/>
                <a:gd name="connsiteX6" fmla="*/ 365353 w 745654"/>
                <a:gd name="connsiteY6" fmla="*/ 26010 h 183643"/>
                <a:gd name="connsiteX7" fmla="*/ 346226 w 745654"/>
                <a:gd name="connsiteY7" fmla="*/ 17064 h 183643"/>
                <a:gd name="connsiteX8" fmla="*/ 294696 w 745654"/>
                <a:gd name="connsiteY8" fmla="*/ 2981 h 183643"/>
                <a:gd name="connsiteX9" fmla="*/ 265006 w 745654"/>
                <a:gd name="connsiteY9" fmla="*/ 44851 h 183643"/>
                <a:gd name="connsiteX10" fmla="*/ 293459 w 745654"/>
                <a:gd name="connsiteY10" fmla="*/ 87769 h 183643"/>
                <a:gd name="connsiteX11" fmla="*/ 344465 w 745654"/>
                <a:gd name="connsiteY11" fmla="*/ 76064 h 183643"/>
                <a:gd name="connsiteX12" fmla="*/ 360690 w 745654"/>
                <a:gd name="connsiteY12" fmla="*/ 66167 h 183643"/>
                <a:gd name="connsiteX13" fmla="*/ 694181 w 745654"/>
                <a:gd name="connsiteY13" fmla="*/ 64359 h 183643"/>
                <a:gd name="connsiteX14" fmla="*/ 704506 w 745654"/>
                <a:gd name="connsiteY14" fmla="*/ 75350 h 183643"/>
                <a:gd name="connsiteX15" fmla="*/ 704220 w 745654"/>
                <a:gd name="connsiteY15" fmla="*/ 128640 h 183643"/>
                <a:gd name="connsiteX16" fmla="*/ 689280 w 745654"/>
                <a:gd name="connsiteY16" fmla="*/ 143628 h 183643"/>
                <a:gd name="connsiteX17" fmla="*/ 41378 w 745654"/>
                <a:gd name="connsiteY17" fmla="*/ 143295 h 183643"/>
                <a:gd name="connsiteX18" fmla="*/ 20871 w 745654"/>
                <a:gd name="connsiteY18" fmla="*/ 142867 h 183643"/>
                <a:gd name="connsiteX19" fmla="*/ 1315 w 745654"/>
                <a:gd name="connsiteY19" fmla="*/ 173318 h 183643"/>
                <a:gd name="connsiteX20" fmla="*/ 25486 w 745654"/>
                <a:gd name="connsiteY20" fmla="*/ 183453 h 183643"/>
                <a:gd name="connsiteX21" fmla="*/ 311206 w 745654"/>
                <a:gd name="connsiteY21" fmla="*/ 52797 h 183643"/>
                <a:gd name="connsiteX22" fmla="*/ 304022 w 745654"/>
                <a:gd name="connsiteY22" fmla="*/ 46088 h 183643"/>
                <a:gd name="connsiteX23" fmla="*/ 310017 w 745654"/>
                <a:gd name="connsiteY23" fmla="*/ 38856 h 183643"/>
                <a:gd name="connsiteX24" fmla="*/ 318106 w 745654"/>
                <a:gd name="connsiteY24" fmla="*/ 45517 h 183643"/>
                <a:gd name="connsiteX25" fmla="*/ 311206 w 745654"/>
                <a:gd name="connsiteY25" fmla="*/ 52797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5654" h="183643">
                  <a:moveTo>
                    <a:pt x="25486" y="183453"/>
                  </a:moveTo>
                  <a:cubicBezTo>
                    <a:pt x="33194" y="183072"/>
                    <a:pt x="40997" y="183358"/>
                    <a:pt x="48705" y="183358"/>
                  </a:cubicBezTo>
                  <a:cubicBezTo>
                    <a:pt x="275140" y="183358"/>
                    <a:pt x="501575" y="183263"/>
                    <a:pt x="728010" y="183643"/>
                  </a:cubicBezTo>
                  <a:cubicBezTo>
                    <a:pt x="739715" y="183643"/>
                    <a:pt x="743189" y="181359"/>
                    <a:pt x="743141" y="168893"/>
                  </a:cubicBezTo>
                  <a:cubicBezTo>
                    <a:pt x="742998" y="125643"/>
                    <a:pt x="744045" y="82345"/>
                    <a:pt x="745615" y="39142"/>
                  </a:cubicBezTo>
                  <a:cubicBezTo>
                    <a:pt x="746043" y="27627"/>
                    <a:pt x="743046" y="25010"/>
                    <a:pt x="731674" y="25058"/>
                  </a:cubicBezTo>
                  <a:cubicBezTo>
                    <a:pt x="609583" y="25676"/>
                    <a:pt x="487492" y="25629"/>
                    <a:pt x="365353" y="26010"/>
                  </a:cubicBezTo>
                  <a:cubicBezTo>
                    <a:pt x="357121" y="26057"/>
                    <a:pt x="351554" y="24630"/>
                    <a:pt x="346226" y="17064"/>
                  </a:cubicBezTo>
                  <a:cubicBezTo>
                    <a:pt x="335187" y="1315"/>
                    <a:pt x="312919" y="-3919"/>
                    <a:pt x="294696" y="2981"/>
                  </a:cubicBezTo>
                  <a:cubicBezTo>
                    <a:pt x="277091" y="9642"/>
                    <a:pt x="265386" y="26200"/>
                    <a:pt x="265006" y="44851"/>
                  </a:cubicBezTo>
                  <a:cubicBezTo>
                    <a:pt x="264673" y="62884"/>
                    <a:pt x="276663" y="80965"/>
                    <a:pt x="293459" y="87769"/>
                  </a:cubicBezTo>
                  <a:cubicBezTo>
                    <a:pt x="311777" y="95191"/>
                    <a:pt x="330952" y="90909"/>
                    <a:pt x="344465" y="76064"/>
                  </a:cubicBezTo>
                  <a:cubicBezTo>
                    <a:pt x="348938" y="71116"/>
                    <a:pt x="352078" y="66167"/>
                    <a:pt x="360690" y="66167"/>
                  </a:cubicBezTo>
                  <a:cubicBezTo>
                    <a:pt x="471838" y="65977"/>
                    <a:pt x="582985" y="65311"/>
                    <a:pt x="694181" y="64359"/>
                  </a:cubicBezTo>
                  <a:cubicBezTo>
                    <a:pt x="703078" y="64264"/>
                    <a:pt x="704791" y="67357"/>
                    <a:pt x="704506" y="75350"/>
                  </a:cubicBezTo>
                  <a:cubicBezTo>
                    <a:pt x="703887" y="93098"/>
                    <a:pt x="703269" y="110940"/>
                    <a:pt x="704220" y="128640"/>
                  </a:cubicBezTo>
                  <a:cubicBezTo>
                    <a:pt x="704839" y="140583"/>
                    <a:pt x="701461" y="143628"/>
                    <a:pt x="689280" y="143628"/>
                  </a:cubicBezTo>
                  <a:cubicBezTo>
                    <a:pt x="473313" y="143200"/>
                    <a:pt x="257345" y="143343"/>
                    <a:pt x="41378" y="143295"/>
                  </a:cubicBezTo>
                  <a:cubicBezTo>
                    <a:pt x="34526" y="143295"/>
                    <a:pt x="27722" y="143010"/>
                    <a:pt x="20871" y="142867"/>
                  </a:cubicBezTo>
                  <a:cubicBezTo>
                    <a:pt x="1696" y="147435"/>
                    <a:pt x="-2586" y="154096"/>
                    <a:pt x="1315" y="173318"/>
                  </a:cubicBezTo>
                  <a:cubicBezTo>
                    <a:pt x="7691" y="180884"/>
                    <a:pt x="15732" y="183929"/>
                    <a:pt x="25486" y="183453"/>
                  </a:cubicBezTo>
                  <a:close/>
                  <a:moveTo>
                    <a:pt x="311206" y="52797"/>
                  </a:moveTo>
                  <a:cubicBezTo>
                    <a:pt x="307019" y="52512"/>
                    <a:pt x="304498" y="49705"/>
                    <a:pt x="304022" y="46088"/>
                  </a:cubicBezTo>
                  <a:cubicBezTo>
                    <a:pt x="303451" y="42234"/>
                    <a:pt x="305639" y="39237"/>
                    <a:pt x="310017" y="38856"/>
                  </a:cubicBezTo>
                  <a:cubicBezTo>
                    <a:pt x="314822" y="38428"/>
                    <a:pt x="318106" y="40902"/>
                    <a:pt x="318106" y="45517"/>
                  </a:cubicBezTo>
                  <a:cubicBezTo>
                    <a:pt x="318058" y="49181"/>
                    <a:pt x="315203" y="51893"/>
                    <a:pt x="311206" y="52797"/>
                  </a:cubicBezTo>
                  <a:close/>
                </a:path>
              </a:pathLst>
            </a:custGeom>
            <a:solidFill>
              <a:srgbClr val="1E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205">
              <a:extLst>
                <a:ext uri="{FF2B5EF4-FFF2-40B4-BE49-F238E27FC236}">
                  <a16:creationId xmlns:a16="http://schemas.microsoft.com/office/drawing/2014/main" id="{B96C6E9A-C798-4552-B7C8-1D36C8969FF2}"/>
                </a:ext>
              </a:extLst>
            </p:cNvPr>
            <p:cNvSpPr/>
            <p:nvPr/>
          </p:nvSpPr>
          <p:spPr>
            <a:xfrm>
              <a:off x="389639" y="3117545"/>
              <a:ext cx="910193" cy="481204"/>
            </a:xfrm>
            <a:custGeom>
              <a:avLst/>
              <a:gdLst>
                <a:gd name="connsiteX0" fmla="*/ 838107 w 910193"/>
                <a:gd name="connsiteY0" fmla="*/ 399057 h 481204"/>
                <a:gd name="connsiteX1" fmla="*/ 819455 w 910193"/>
                <a:gd name="connsiteY1" fmla="*/ 442830 h 481204"/>
                <a:gd name="connsiteX2" fmla="*/ 856758 w 910193"/>
                <a:gd name="connsiteY2" fmla="*/ 480704 h 481204"/>
                <a:gd name="connsiteX3" fmla="*/ 905813 w 910193"/>
                <a:gd name="connsiteY3" fmla="*/ 454678 h 481204"/>
                <a:gd name="connsiteX4" fmla="*/ 893823 w 910193"/>
                <a:gd name="connsiteY4" fmla="*/ 401721 h 481204"/>
                <a:gd name="connsiteX5" fmla="*/ 885877 w 910193"/>
                <a:gd name="connsiteY5" fmla="*/ 383117 h 481204"/>
                <a:gd name="connsiteX6" fmla="*/ 886305 w 910193"/>
                <a:gd name="connsiteY6" fmla="*/ 302468 h 481204"/>
                <a:gd name="connsiteX7" fmla="*/ 880025 w 910193"/>
                <a:gd name="connsiteY7" fmla="*/ 286910 h 481204"/>
                <a:gd name="connsiteX8" fmla="*/ 602774 w 910193"/>
                <a:gd name="connsiteY8" fmla="*/ 7423 h 481204"/>
                <a:gd name="connsiteX9" fmla="*/ 584789 w 910193"/>
                <a:gd name="connsiteY9" fmla="*/ 0 h 481204"/>
                <a:gd name="connsiteX10" fmla="*/ 27052 w 910193"/>
                <a:gd name="connsiteY10" fmla="*/ 47 h 481204"/>
                <a:gd name="connsiteX11" fmla="*/ 3214 w 910193"/>
                <a:gd name="connsiteY11" fmla="*/ 8088 h 481204"/>
                <a:gd name="connsiteX12" fmla="*/ 26 w 910193"/>
                <a:gd name="connsiteY12" fmla="*/ 25598 h 481204"/>
                <a:gd name="connsiteX13" fmla="*/ 28003 w 910193"/>
                <a:gd name="connsiteY13" fmla="*/ 40396 h 481204"/>
                <a:gd name="connsiteX14" fmla="*/ 566613 w 910193"/>
                <a:gd name="connsiteY14" fmla="*/ 40110 h 481204"/>
                <a:gd name="connsiteX15" fmla="*/ 584931 w 910193"/>
                <a:gd name="connsiteY15" fmla="*/ 46153 h 481204"/>
                <a:gd name="connsiteX16" fmla="*/ 839772 w 910193"/>
                <a:gd name="connsiteY16" fmla="*/ 303563 h 481204"/>
                <a:gd name="connsiteX17" fmla="*/ 845957 w 910193"/>
                <a:gd name="connsiteY17" fmla="*/ 319169 h 481204"/>
                <a:gd name="connsiteX18" fmla="*/ 845624 w 910193"/>
                <a:gd name="connsiteY18" fmla="*/ 383402 h 481204"/>
                <a:gd name="connsiteX19" fmla="*/ 838107 w 910193"/>
                <a:gd name="connsiteY19" fmla="*/ 399057 h 481204"/>
                <a:gd name="connsiteX20" fmla="*/ 863943 w 910193"/>
                <a:gd name="connsiteY20" fmla="*/ 428937 h 481204"/>
                <a:gd name="connsiteX21" fmla="*/ 871365 w 910193"/>
                <a:gd name="connsiteY21" fmla="*/ 436597 h 481204"/>
                <a:gd name="connsiteX22" fmla="*/ 864038 w 910193"/>
                <a:gd name="connsiteY22" fmla="*/ 442640 h 481204"/>
                <a:gd name="connsiteX23" fmla="*/ 857234 w 910193"/>
                <a:gd name="connsiteY23" fmla="*/ 436026 h 481204"/>
                <a:gd name="connsiteX24" fmla="*/ 863943 w 910193"/>
                <a:gd name="connsiteY24" fmla="*/ 428937 h 4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0193" h="481204">
                  <a:moveTo>
                    <a:pt x="838107" y="399057"/>
                  </a:moveTo>
                  <a:cubicBezTo>
                    <a:pt x="823309" y="409477"/>
                    <a:pt x="816315" y="424417"/>
                    <a:pt x="819455" y="442830"/>
                  </a:cubicBezTo>
                  <a:cubicBezTo>
                    <a:pt x="823071" y="463956"/>
                    <a:pt x="837441" y="478230"/>
                    <a:pt x="856758" y="480704"/>
                  </a:cubicBezTo>
                  <a:cubicBezTo>
                    <a:pt x="879264" y="483559"/>
                    <a:pt x="897154" y="474091"/>
                    <a:pt x="905813" y="454678"/>
                  </a:cubicBezTo>
                  <a:cubicBezTo>
                    <a:pt x="914330" y="435503"/>
                    <a:pt x="910476" y="415614"/>
                    <a:pt x="893823" y="401721"/>
                  </a:cubicBezTo>
                  <a:cubicBezTo>
                    <a:pt x="887305" y="396297"/>
                    <a:pt x="885782" y="390825"/>
                    <a:pt x="885877" y="383117"/>
                  </a:cubicBezTo>
                  <a:cubicBezTo>
                    <a:pt x="886305" y="356234"/>
                    <a:pt x="885925" y="329351"/>
                    <a:pt x="886305" y="302468"/>
                  </a:cubicBezTo>
                  <a:cubicBezTo>
                    <a:pt x="886401" y="296093"/>
                    <a:pt x="884593" y="291525"/>
                    <a:pt x="880025" y="286910"/>
                  </a:cubicBezTo>
                  <a:cubicBezTo>
                    <a:pt x="787481" y="193890"/>
                    <a:pt x="695032" y="100728"/>
                    <a:pt x="602774" y="7423"/>
                  </a:cubicBezTo>
                  <a:cubicBezTo>
                    <a:pt x="597540" y="2094"/>
                    <a:pt x="592164" y="0"/>
                    <a:pt x="584789" y="0"/>
                  </a:cubicBezTo>
                  <a:cubicBezTo>
                    <a:pt x="398892" y="143"/>
                    <a:pt x="212948" y="143"/>
                    <a:pt x="27052" y="47"/>
                  </a:cubicBezTo>
                  <a:cubicBezTo>
                    <a:pt x="17964" y="47"/>
                    <a:pt x="10018" y="2094"/>
                    <a:pt x="3214" y="8088"/>
                  </a:cubicBezTo>
                  <a:cubicBezTo>
                    <a:pt x="1215" y="13751"/>
                    <a:pt x="-212" y="19555"/>
                    <a:pt x="26" y="25598"/>
                  </a:cubicBezTo>
                  <a:cubicBezTo>
                    <a:pt x="6211" y="36542"/>
                    <a:pt x="15204" y="40396"/>
                    <a:pt x="28003" y="40396"/>
                  </a:cubicBezTo>
                  <a:cubicBezTo>
                    <a:pt x="207524" y="40063"/>
                    <a:pt x="387092" y="40158"/>
                    <a:pt x="566613" y="40110"/>
                  </a:cubicBezTo>
                  <a:cubicBezTo>
                    <a:pt x="573465" y="40110"/>
                    <a:pt x="579269" y="40396"/>
                    <a:pt x="584931" y="46153"/>
                  </a:cubicBezTo>
                  <a:cubicBezTo>
                    <a:pt x="669672" y="132178"/>
                    <a:pt x="754651" y="217918"/>
                    <a:pt x="839772" y="303563"/>
                  </a:cubicBezTo>
                  <a:cubicBezTo>
                    <a:pt x="844340" y="308178"/>
                    <a:pt x="846100" y="312793"/>
                    <a:pt x="845957" y="319169"/>
                  </a:cubicBezTo>
                  <a:cubicBezTo>
                    <a:pt x="845482" y="340580"/>
                    <a:pt x="845434" y="361991"/>
                    <a:pt x="845624" y="383402"/>
                  </a:cubicBezTo>
                  <a:cubicBezTo>
                    <a:pt x="845672" y="390159"/>
                    <a:pt x="844435" y="394584"/>
                    <a:pt x="838107" y="399057"/>
                  </a:cubicBezTo>
                  <a:close/>
                  <a:moveTo>
                    <a:pt x="863943" y="428937"/>
                  </a:moveTo>
                  <a:cubicBezTo>
                    <a:pt x="868510" y="428842"/>
                    <a:pt x="871508" y="432125"/>
                    <a:pt x="871365" y="436597"/>
                  </a:cubicBezTo>
                  <a:cubicBezTo>
                    <a:pt x="871223" y="440642"/>
                    <a:pt x="868177" y="442688"/>
                    <a:pt x="864038" y="442640"/>
                  </a:cubicBezTo>
                  <a:cubicBezTo>
                    <a:pt x="859756" y="442450"/>
                    <a:pt x="857139" y="439928"/>
                    <a:pt x="857234" y="436026"/>
                  </a:cubicBezTo>
                  <a:cubicBezTo>
                    <a:pt x="857329" y="432268"/>
                    <a:pt x="860041" y="429032"/>
                    <a:pt x="863943" y="42893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206">
              <a:extLst>
                <a:ext uri="{FF2B5EF4-FFF2-40B4-BE49-F238E27FC236}">
                  <a16:creationId xmlns:a16="http://schemas.microsoft.com/office/drawing/2014/main" id="{69F404BB-C893-4A80-8347-AEF22A8F1BAF}"/>
                </a:ext>
              </a:extLst>
            </p:cNvPr>
            <p:cNvSpPr/>
            <p:nvPr/>
          </p:nvSpPr>
          <p:spPr>
            <a:xfrm>
              <a:off x="378261" y="3207329"/>
              <a:ext cx="799328" cy="527478"/>
            </a:xfrm>
            <a:custGeom>
              <a:avLst/>
              <a:gdLst>
                <a:gd name="connsiteX0" fmla="*/ 29532 w 799328"/>
                <a:gd name="connsiteY0" fmla="*/ 40586 h 527478"/>
                <a:gd name="connsiteX1" fmla="*/ 542067 w 799328"/>
                <a:gd name="connsiteY1" fmla="*/ 40443 h 527478"/>
                <a:gd name="connsiteX2" fmla="*/ 561242 w 799328"/>
                <a:gd name="connsiteY2" fmla="*/ 47675 h 527478"/>
                <a:gd name="connsiteX3" fmla="*/ 731390 w 799328"/>
                <a:gd name="connsiteY3" fmla="*/ 225293 h 527478"/>
                <a:gd name="connsiteX4" fmla="*/ 738336 w 799328"/>
                <a:gd name="connsiteY4" fmla="*/ 242041 h 527478"/>
                <a:gd name="connsiteX5" fmla="*/ 738289 w 799328"/>
                <a:gd name="connsiteY5" fmla="*/ 427890 h 527478"/>
                <a:gd name="connsiteX6" fmla="*/ 730153 w 799328"/>
                <a:gd name="connsiteY6" fmla="*/ 442973 h 527478"/>
                <a:gd name="connsiteX7" fmla="*/ 717116 w 799328"/>
                <a:gd name="connsiteY7" fmla="*/ 509348 h 527478"/>
                <a:gd name="connsiteX8" fmla="*/ 783728 w 799328"/>
                <a:gd name="connsiteY8" fmla="*/ 516342 h 527478"/>
                <a:gd name="connsiteX9" fmla="*/ 784585 w 799328"/>
                <a:gd name="connsiteY9" fmla="*/ 448731 h 527478"/>
                <a:gd name="connsiteX10" fmla="*/ 777257 w 799328"/>
                <a:gd name="connsiteY10" fmla="*/ 431078 h 527478"/>
                <a:gd name="connsiteX11" fmla="*/ 777638 w 799328"/>
                <a:gd name="connsiteY11" fmla="*/ 228814 h 527478"/>
                <a:gd name="connsiteX12" fmla="*/ 767836 w 799328"/>
                <a:gd name="connsiteY12" fmla="*/ 204929 h 527478"/>
                <a:gd name="connsiteX13" fmla="*/ 578371 w 799328"/>
                <a:gd name="connsiteY13" fmla="*/ 7946 h 527478"/>
                <a:gd name="connsiteX14" fmla="*/ 559339 w 799328"/>
                <a:gd name="connsiteY14" fmla="*/ 0 h 527478"/>
                <a:gd name="connsiteX15" fmla="*/ 29008 w 799328"/>
                <a:gd name="connsiteY15" fmla="*/ 95 h 527478"/>
                <a:gd name="connsiteX16" fmla="*/ 6645 w 799328"/>
                <a:gd name="connsiteY16" fmla="*/ 4663 h 527478"/>
                <a:gd name="connsiteX17" fmla="*/ 9357 w 799328"/>
                <a:gd name="connsiteY17" fmla="*/ 38112 h 527478"/>
                <a:gd name="connsiteX18" fmla="*/ 29532 w 799328"/>
                <a:gd name="connsiteY18" fmla="*/ 40586 h 527478"/>
                <a:gd name="connsiteX19" fmla="*/ 754323 w 799328"/>
                <a:gd name="connsiteY19" fmla="*/ 475280 h 527478"/>
                <a:gd name="connsiteX20" fmla="*/ 760556 w 799328"/>
                <a:gd name="connsiteY20" fmla="*/ 482417 h 527478"/>
                <a:gd name="connsiteX21" fmla="*/ 753039 w 799328"/>
                <a:gd name="connsiteY21" fmla="*/ 488793 h 527478"/>
                <a:gd name="connsiteX22" fmla="*/ 747091 w 799328"/>
                <a:gd name="connsiteY22" fmla="*/ 481418 h 527478"/>
                <a:gd name="connsiteX23" fmla="*/ 754323 w 799328"/>
                <a:gd name="connsiteY23" fmla="*/ 475280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8" h="527478">
                  <a:moveTo>
                    <a:pt x="29532" y="40586"/>
                  </a:moveTo>
                  <a:cubicBezTo>
                    <a:pt x="200393" y="40538"/>
                    <a:pt x="371206" y="40586"/>
                    <a:pt x="542067" y="40443"/>
                  </a:cubicBezTo>
                  <a:cubicBezTo>
                    <a:pt x="549680" y="40443"/>
                    <a:pt x="555580" y="41680"/>
                    <a:pt x="561242" y="47675"/>
                  </a:cubicBezTo>
                  <a:cubicBezTo>
                    <a:pt x="617720" y="107103"/>
                    <a:pt x="674484" y="166246"/>
                    <a:pt x="731390" y="225293"/>
                  </a:cubicBezTo>
                  <a:cubicBezTo>
                    <a:pt x="736148" y="230194"/>
                    <a:pt x="738384" y="235047"/>
                    <a:pt x="738336" y="242041"/>
                  </a:cubicBezTo>
                  <a:cubicBezTo>
                    <a:pt x="738051" y="303991"/>
                    <a:pt x="738099" y="365941"/>
                    <a:pt x="738289" y="427890"/>
                  </a:cubicBezTo>
                  <a:cubicBezTo>
                    <a:pt x="738289" y="434837"/>
                    <a:pt x="736766" y="438929"/>
                    <a:pt x="730153" y="442973"/>
                  </a:cubicBezTo>
                  <a:cubicBezTo>
                    <a:pt x="706458" y="457580"/>
                    <a:pt x="700891" y="488270"/>
                    <a:pt x="717116" y="509348"/>
                  </a:cubicBezTo>
                  <a:cubicBezTo>
                    <a:pt x="733388" y="530426"/>
                    <a:pt x="763602" y="533614"/>
                    <a:pt x="783728" y="516342"/>
                  </a:cubicBezTo>
                  <a:cubicBezTo>
                    <a:pt x="803997" y="498975"/>
                    <a:pt x="804759" y="467715"/>
                    <a:pt x="784585" y="448731"/>
                  </a:cubicBezTo>
                  <a:cubicBezTo>
                    <a:pt x="778970" y="443449"/>
                    <a:pt x="777210" y="438358"/>
                    <a:pt x="777257" y="431078"/>
                  </a:cubicBezTo>
                  <a:cubicBezTo>
                    <a:pt x="777447" y="363657"/>
                    <a:pt x="777162" y="296235"/>
                    <a:pt x="777638" y="228814"/>
                  </a:cubicBezTo>
                  <a:cubicBezTo>
                    <a:pt x="777733" y="218822"/>
                    <a:pt x="774593" y="211971"/>
                    <a:pt x="767836" y="204929"/>
                  </a:cubicBezTo>
                  <a:cubicBezTo>
                    <a:pt x="704459" y="139458"/>
                    <a:pt x="641320" y="73797"/>
                    <a:pt x="578371" y="7946"/>
                  </a:cubicBezTo>
                  <a:cubicBezTo>
                    <a:pt x="572852" y="2189"/>
                    <a:pt x="567285" y="0"/>
                    <a:pt x="559339" y="0"/>
                  </a:cubicBezTo>
                  <a:cubicBezTo>
                    <a:pt x="382578" y="190"/>
                    <a:pt x="205817" y="190"/>
                    <a:pt x="29008" y="95"/>
                  </a:cubicBezTo>
                  <a:cubicBezTo>
                    <a:pt x="21157" y="95"/>
                    <a:pt x="13592" y="619"/>
                    <a:pt x="6645" y="4663"/>
                  </a:cubicBezTo>
                  <a:cubicBezTo>
                    <a:pt x="-2823" y="19032"/>
                    <a:pt x="-2395" y="24409"/>
                    <a:pt x="9357" y="38112"/>
                  </a:cubicBezTo>
                  <a:cubicBezTo>
                    <a:pt x="15876" y="40919"/>
                    <a:pt x="22728" y="40586"/>
                    <a:pt x="29532" y="40586"/>
                  </a:cubicBezTo>
                  <a:close/>
                  <a:moveTo>
                    <a:pt x="754323" y="475280"/>
                  </a:moveTo>
                  <a:cubicBezTo>
                    <a:pt x="758510" y="475661"/>
                    <a:pt x="761032" y="478088"/>
                    <a:pt x="760556" y="482417"/>
                  </a:cubicBezTo>
                  <a:cubicBezTo>
                    <a:pt x="760128" y="486557"/>
                    <a:pt x="757416" y="488650"/>
                    <a:pt x="753039" y="488793"/>
                  </a:cubicBezTo>
                  <a:cubicBezTo>
                    <a:pt x="748994" y="488079"/>
                    <a:pt x="746806" y="485605"/>
                    <a:pt x="747091" y="481418"/>
                  </a:cubicBezTo>
                  <a:cubicBezTo>
                    <a:pt x="747424" y="477088"/>
                    <a:pt x="750041" y="474900"/>
                    <a:pt x="754323" y="4752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207">
              <a:extLst>
                <a:ext uri="{FF2B5EF4-FFF2-40B4-BE49-F238E27FC236}">
                  <a16:creationId xmlns:a16="http://schemas.microsoft.com/office/drawing/2014/main" id="{727BE6F7-CCA7-4CE7-ABBC-3B806C38FE62}"/>
                </a:ext>
              </a:extLst>
            </p:cNvPr>
            <p:cNvSpPr/>
            <p:nvPr/>
          </p:nvSpPr>
          <p:spPr>
            <a:xfrm>
              <a:off x="3563842" y="633634"/>
              <a:ext cx="904792" cy="143292"/>
            </a:xfrm>
            <a:custGeom>
              <a:avLst/>
              <a:gdLst>
                <a:gd name="connsiteX0" fmla="*/ 85078 w 904792"/>
                <a:gd name="connsiteY0" fmla="*/ 24053 h 143292"/>
                <a:gd name="connsiteX1" fmla="*/ 18323 w 904792"/>
                <a:gd name="connsiteY1" fmla="*/ 9018 h 143292"/>
                <a:gd name="connsiteX2" fmla="*/ 10853 w 904792"/>
                <a:gd name="connsiteY2" fmla="*/ 75440 h 143292"/>
                <a:gd name="connsiteX3" fmla="*/ 79321 w 904792"/>
                <a:gd name="connsiteY3" fmla="*/ 76249 h 143292"/>
                <a:gd name="connsiteX4" fmla="*/ 91882 w 904792"/>
                <a:gd name="connsiteY4" fmla="*/ 69588 h 143292"/>
                <a:gd name="connsiteX5" fmla="*/ 400726 w 904792"/>
                <a:gd name="connsiteY5" fmla="*/ 69112 h 143292"/>
                <a:gd name="connsiteX6" fmla="*/ 410005 w 904792"/>
                <a:gd name="connsiteY6" fmla="*/ 78485 h 143292"/>
                <a:gd name="connsiteX7" fmla="*/ 409909 w 904792"/>
                <a:gd name="connsiteY7" fmla="*/ 129016 h 143292"/>
                <a:gd name="connsiteX8" fmla="*/ 421186 w 904792"/>
                <a:gd name="connsiteY8" fmla="*/ 140292 h 143292"/>
                <a:gd name="connsiteX9" fmla="*/ 805160 w 904792"/>
                <a:gd name="connsiteY9" fmla="*/ 143290 h 143292"/>
                <a:gd name="connsiteX10" fmla="*/ 824668 w 904792"/>
                <a:gd name="connsiteY10" fmla="*/ 134107 h 143292"/>
                <a:gd name="connsiteX11" fmla="*/ 880812 w 904792"/>
                <a:gd name="connsiteY11" fmla="*/ 67161 h 143292"/>
                <a:gd name="connsiteX12" fmla="*/ 904793 w 904792"/>
                <a:gd name="connsiteY12" fmla="*/ 30191 h 143292"/>
                <a:gd name="connsiteX13" fmla="*/ 871344 w 904792"/>
                <a:gd name="connsiteY13" fmla="*/ 17487 h 143292"/>
                <a:gd name="connsiteX14" fmla="*/ 862161 w 904792"/>
                <a:gd name="connsiteY14" fmla="*/ 25576 h 143292"/>
                <a:gd name="connsiteX15" fmla="*/ 804303 w 904792"/>
                <a:gd name="connsiteY15" fmla="*/ 96138 h 143292"/>
                <a:gd name="connsiteX16" fmla="*/ 787031 w 904792"/>
                <a:gd name="connsiteY16" fmla="*/ 103941 h 143292"/>
                <a:gd name="connsiteX17" fmla="*/ 661372 w 904792"/>
                <a:gd name="connsiteY17" fmla="*/ 101990 h 143292"/>
                <a:gd name="connsiteX18" fmla="*/ 460487 w 904792"/>
                <a:gd name="connsiteY18" fmla="*/ 100943 h 143292"/>
                <a:gd name="connsiteX19" fmla="*/ 448925 w 904792"/>
                <a:gd name="connsiteY19" fmla="*/ 89572 h 143292"/>
                <a:gd name="connsiteX20" fmla="*/ 449354 w 904792"/>
                <a:gd name="connsiteY20" fmla="*/ 44513 h 143292"/>
                <a:gd name="connsiteX21" fmla="*/ 434461 w 904792"/>
                <a:gd name="connsiteY21" fmla="*/ 29811 h 143292"/>
                <a:gd name="connsiteX22" fmla="*/ 101018 w 904792"/>
                <a:gd name="connsiteY22" fmla="*/ 30477 h 143292"/>
                <a:gd name="connsiteX23" fmla="*/ 85078 w 904792"/>
                <a:gd name="connsiteY23" fmla="*/ 24053 h 143292"/>
                <a:gd name="connsiteX24" fmla="*/ 45777 w 904792"/>
                <a:gd name="connsiteY24" fmla="*/ 52554 h 143292"/>
                <a:gd name="connsiteX25" fmla="*/ 38830 w 904792"/>
                <a:gd name="connsiteY25" fmla="*/ 46083 h 143292"/>
                <a:gd name="connsiteX26" fmla="*/ 45254 w 904792"/>
                <a:gd name="connsiteY26" fmla="*/ 39089 h 143292"/>
                <a:gd name="connsiteX27" fmla="*/ 52343 w 904792"/>
                <a:gd name="connsiteY27" fmla="*/ 45417 h 143292"/>
                <a:gd name="connsiteX28" fmla="*/ 45777 w 904792"/>
                <a:gd name="connsiteY28" fmla="*/ 52554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4792" h="143292">
                  <a:moveTo>
                    <a:pt x="85078" y="24053"/>
                  </a:moveTo>
                  <a:cubicBezTo>
                    <a:pt x="70138" y="-1069"/>
                    <a:pt x="40448" y="-7255"/>
                    <a:pt x="18323" y="9018"/>
                  </a:cubicBezTo>
                  <a:cubicBezTo>
                    <a:pt x="-2707" y="24529"/>
                    <a:pt x="-6228" y="55980"/>
                    <a:pt x="10853" y="75440"/>
                  </a:cubicBezTo>
                  <a:cubicBezTo>
                    <a:pt x="29505" y="96661"/>
                    <a:pt x="58433" y="97089"/>
                    <a:pt x="79321" y="76249"/>
                  </a:cubicBezTo>
                  <a:cubicBezTo>
                    <a:pt x="82890" y="72681"/>
                    <a:pt x="85982" y="69588"/>
                    <a:pt x="91882" y="69588"/>
                  </a:cubicBezTo>
                  <a:cubicBezTo>
                    <a:pt x="194846" y="69635"/>
                    <a:pt x="297762" y="69493"/>
                    <a:pt x="400726" y="69112"/>
                  </a:cubicBezTo>
                  <a:cubicBezTo>
                    <a:pt x="407959" y="69064"/>
                    <a:pt x="410195" y="71348"/>
                    <a:pt x="410005" y="78485"/>
                  </a:cubicBezTo>
                  <a:cubicBezTo>
                    <a:pt x="409624" y="95329"/>
                    <a:pt x="410528" y="112220"/>
                    <a:pt x="409909" y="129016"/>
                  </a:cubicBezTo>
                  <a:cubicBezTo>
                    <a:pt x="409576" y="137961"/>
                    <a:pt x="412288" y="140245"/>
                    <a:pt x="421186" y="140292"/>
                  </a:cubicBezTo>
                  <a:cubicBezTo>
                    <a:pt x="549177" y="140958"/>
                    <a:pt x="677169" y="141958"/>
                    <a:pt x="805160" y="143290"/>
                  </a:cubicBezTo>
                  <a:cubicBezTo>
                    <a:pt x="813819" y="143385"/>
                    <a:pt x="819291" y="140720"/>
                    <a:pt x="824668" y="134107"/>
                  </a:cubicBezTo>
                  <a:cubicBezTo>
                    <a:pt x="843081" y="111554"/>
                    <a:pt x="862494" y="89809"/>
                    <a:pt x="880812" y="67161"/>
                  </a:cubicBezTo>
                  <a:cubicBezTo>
                    <a:pt x="890043" y="55742"/>
                    <a:pt x="902842" y="46416"/>
                    <a:pt x="904793" y="30191"/>
                  </a:cubicBezTo>
                  <a:cubicBezTo>
                    <a:pt x="895991" y="13253"/>
                    <a:pt x="883382" y="8399"/>
                    <a:pt x="871344" y="17487"/>
                  </a:cubicBezTo>
                  <a:cubicBezTo>
                    <a:pt x="868109" y="19914"/>
                    <a:pt x="865206" y="22864"/>
                    <a:pt x="862161" y="25576"/>
                  </a:cubicBezTo>
                  <a:cubicBezTo>
                    <a:pt x="844604" y="50508"/>
                    <a:pt x="823097" y="72205"/>
                    <a:pt x="804303" y="96138"/>
                  </a:cubicBezTo>
                  <a:cubicBezTo>
                    <a:pt x="799497" y="102228"/>
                    <a:pt x="794454" y="104084"/>
                    <a:pt x="787031" y="103941"/>
                  </a:cubicBezTo>
                  <a:cubicBezTo>
                    <a:pt x="745161" y="103037"/>
                    <a:pt x="703242" y="102371"/>
                    <a:pt x="661372" y="101990"/>
                  </a:cubicBezTo>
                  <a:cubicBezTo>
                    <a:pt x="594426" y="101419"/>
                    <a:pt x="527433" y="101086"/>
                    <a:pt x="460487" y="100943"/>
                  </a:cubicBezTo>
                  <a:cubicBezTo>
                    <a:pt x="451923" y="100943"/>
                    <a:pt x="448354" y="99040"/>
                    <a:pt x="448925" y="89572"/>
                  </a:cubicBezTo>
                  <a:cubicBezTo>
                    <a:pt x="449782" y="74584"/>
                    <a:pt x="448164" y="59453"/>
                    <a:pt x="449354" y="44513"/>
                  </a:cubicBezTo>
                  <a:cubicBezTo>
                    <a:pt x="450305" y="32237"/>
                    <a:pt x="446261" y="29763"/>
                    <a:pt x="434461" y="29811"/>
                  </a:cubicBezTo>
                  <a:cubicBezTo>
                    <a:pt x="323313" y="30429"/>
                    <a:pt x="212165" y="30382"/>
                    <a:pt x="101018" y="30477"/>
                  </a:cubicBezTo>
                  <a:cubicBezTo>
                    <a:pt x="94880" y="30524"/>
                    <a:pt x="89456" y="31476"/>
                    <a:pt x="85078" y="24053"/>
                  </a:cubicBezTo>
                  <a:close/>
                  <a:moveTo>
                    <a:pt x="45777" y="52554"/>
                  </a:moveTo>
                  <a:cubicBezTo>
                    <a:pt x="41542" y="52697"/>
                    <a:pt x="38925" y="50413"/>
                    <a:pt x="38830" y="46083"/>
                  </a:cubicBezTo>
                  <a:cubicBezTo>
                    <a:pt x="38687" y="41801"/>
                    <a:pt x="40924" y="39232"/>
                    <a:pt x="45254" y="39089"/>
                  </a:cubicBezTo>
                  <a:cubicBezTo>
                    <a:pt x="49536" y="38946"/>
                    <a:pt x="51819" y="41373"/>
                    <a:pt x="52343" y="45417"/>
                  </a:cubicBezTo>
                  <a:cubicBezTo>
                    <a:pt x="52200" y="49794"/>
                    <a:pt x="50107" y="52411"/>
                    <a:pt x="45777" y="5255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208">
              <a:extLst>
                <a:ext uri="{FF2B5EF4-FFF2-40B4-BE49-F238E27FC236}">
                  <a16:creationId xmlns:a16="http://schemas.microsoft.com/office/drawing/2014/main" id="{81775902-300B-4FEE-BC40-B2180796BD33}"/>
                </a:ext>
              </a:extLst>
            </p:cNvPr>
            <p:cNvSpPr/>
            <p:nvPr/>
          </p:nvSpPr>
          <p:spPr>
            <a:xfrm>
              <a:off x="4644415" y="1864202"/>
              <a:ext cx="903390" cy="199579"/>
            </a:xfrm>
            <a:custGeom>
              <a:avLst/>
              <a:gdLst>
                <a:gd name="connsiteX0" fmla="*/ 289318 w 903390"/>
                <a:gd name="connsiteY0" fmla="*/ 158994 h 199579"/>
                <a:gd name="connsiteX1" fmla="*/ 273854 w 903390"/>
                <a:gd name="connsiteY1" fmla="*/ 155092 h 199579"/>
                <a:gd name="connsiteX2" fmla="*/ 98901 w 903390"/>
                <a:gd name="connsiteY2" fmla="*/ 49511 h 199579"/>
                <a:gd name="connsiteX3" fmla="*/ 90099 w 903390"/>
                <a:gd name="connsiteY3" fmla="*/ 37045 h 199579"/>
                <a:gd name="connsiteX4" fmla="*/ 33906 w 903390"/>
                <a:gd name="connsiteY4" fmla="*/ 1741 h 199579"/>
                <a:gd name="connsiteX5" fmla="*/ 2931 w 903390"/>
                <a:gd name="connsiteY5" fmla="*/ 61882 h 199579"/>
                <a:gd name="connsiteX6" fmla="*/ 64691 w 903390"/>
                <a:gd name="connsiteY6" fmla="*/ 86767 h 199579"/>
                <a:gd name="connsiteX7" fmla="*/ 86625 w 903390"/>
                <a:gd name="connsiteY7" fmla="*/ 88527 h 199579"/>
                <a:gd name="connsiteX8" fmla="*/ 260341 w 903390"/>
                <a:gd name="connsiteY8" fmla="*/ 193490 h 199579"/>
                <a:gd name="connsiteX9" fmla="*/ 282133 w 903390"/>
                <a:gd name="connsiteY9" fmla="*/ 199485 h 199579"/>
                <a:gd name="connsiteX10" fmla="*/ 872511 w 903390"/>
                <a:gd name="connsiteY10" fmla="*/ 199580 h 199579"/>
                <a:gd name="connsiteX11" fmla="*/ 903390 w 903390"/>
                <a:gd name="connsiteY11" fmla="*/ 184497 h 199579"/>
                <a:gd name="connsiteX12" fmla="*/ 879552 w 903390"/>
                <a:gd name="connsiteY12" fmla="*/ 157709 h 199579"/>
                <a:gd name="connsiteX13" fmla="*/ 867419 w 903390"/>
                <a:gd name="connsiteY13" fmla="*/ 158851 h 199579"/>
                <a:gd name="connsiteX14" fmla="*/ 289318 w 903390"/>
                <a:gd name="connsiteY14" fmla="*/ 158994 h 199579"/>
                <a:gd name="connsiteX15" fmla="*/ 45754 w 903390"/>
                <a:gd name="connsiteY15" fmla="*/ 52366 h 199579"/>
                <a:gd name="connsiteX16" fmla="*/ 38617 w 903390"/>
                <a:gd name="connsiteY16" fmla="*/ 45848 h 199579"/>
                <a:gd name="connsiteX17" fmla="*/ 45326 w 903390"/>
                <a:gd name="connsiteY17" fmla="*/ 38615 h 199579"/>
                <a:gd name="connsiteX18" fmla="*/ 52415 w 903390"/>
                <a:gd name="connsiteY18" fmla="*/ 45467 h 199579"/>
                <a:gd name="connsiteX19" fmla="*/ 45754 w 903390"/>
                <a:gd name="connsiteY19" fmla="*/ 52366 h 19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390" h="199579">
                  <a:moveTo>
                    <a:pt x="289318" y="158994"/>
                  </a:moveTo>
                  <a:cubicBezTo>
                    <a:pt x="283703" y="158994"/>
                    <a:pt x="278755" y="158042"/>
                    <a:pt x="273854" y="155092"/>
                  </a:cubicBezTo>
                  <a:cubicBezTo>
                    <a:pt x="215616" y="119788"/>
                    <a:pt x="157330" y="84530"/>
                    <a:pt x="98901" y="49511"/>
                  </a:cubicBezTo>
                  <a:cubicBezTo>
                    <a:pt x="93762" y="46466"/>
                    <a:pt x="91240" y="43136"/>
                    <a:pt x="90099" y="37045"/>
                  </a:cubicBezTo>
                  <a:cubicBezTo>
                    <a:pt x="85150" y="10495"/>
                    <a:pt x="59219" y="-5492"/>
                    <a:pt x="33906" y="1741"/>
                  </a:cubicBezTo>
                  <a:cubicBezTo>
                    <a:pt x="7404" y="9306"/>
                    <a:pt x="-6442" y="36236"/>
                    <a:pt x="2931" y="61882"/>
                  </a:cubicBezTo>
                  <a:cubicBezTo>
                    <a:pt x="11876" y="86243"/>
                    <a:pt x="41329" y="99138"/>
                    <a:pt x="64691" y="86767"/>
                  </a:cubicBezTo>
                  <a:cubicBezTo>
                    <a:pt x="74016" y="81818"/>
                    <a:pt x="79488" y="84245"/>
                    <a:pt x="86625" y="88527"/>
                  </a:cubicBezTo>
                  <a:cubicBezTo>
                    <a:pt x="144531" y="123546"/>
                    <a:pt x="202531" y="158375"/>
                    <a:pt x="260341" y="193490"/>
                  </a:cubicBezTo>
                  <a:cubicBezTo>
                    <a:pt x="267240" y="197677"/>
                    <a:pt x="274092" y="199485"/>
                    <a:pt x="282133" y="199485"/>
                  </a:cubicBezTo>
                  <a:cubicBezTo>
                    <a:pt x="478926" y="199342"/>
                    <a:pt x="675718" y="199247"/>
                    <a:pt x="872511" y="199580"/>
                  </a:cubicBezTo>
                  <a:cubicBezTo>
                    <a:pt x="885976" y="199580"/>
                    <a:pt x="896491" y="196439"/>
                    <a:pt x="903390" y="184497"/>
                  </a:cubicBezTo>
                  <a:cubicBezTo>
                    <a:pt x="902914" y="168891"/>
                    <a:pt x="894921" y="160041"/>
                    <a:pt x="879552" y="157709"/>
                  </a:cubicBezTo>
                  <a:cubicBezTo>
                    <a:pt x="875508" y="158090"/>
                    <a:pt x="871463" y="158851"/>
                    <a:pt x="867419" y="158851"/>
                  </a:cubicBezTo>
                  <a:cubicBezTo>
                    <a:pt x="674719" y="158899"/>
                    <a:pt x="482018" y="158899"/>
                    <a:pt x="289318" y="158994"/>
                  </a:cubicBezTo>
                  <a:close/>
                  <a:moveTo>
                    <a:pt x="45754" y="52366"/>
                  </a:moveTo>
                  <a:cubicBezTo>
                    <a:pt x="41281" y="52414"/>
                    <a:pt x="38712" y="49797"/>
                    <a:pt x="38617" y="45848"/>
                  </a:cubicBezTo>
                  <a:cubicBezTo>
                    <a:pt x="38474" y="41851"/>
                    <a:pt x="41329" y="39377"/>
                    <a:pt x="45326" y="38615"/>
                  </a:cubicBezTo>
                  <a:cubicBezTo>
                    <a:pt x="49941" y="38663"/>
                    <a:pt x="52177" y="41565"/>
                    <a:pt x="52415" y="45467"/>
                  </a:cubicBezTo>
                  <a:cubicBezTo>
                    <a:pt x="52558" y="49559"/>
                    <a:pt x="50321" y="52319"/>
                    <a:pt x="45754" y="52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209">
              <a:extLst>
                <a:ext uri="{FF2B5EF4-FFF2-40B4-BE49-F238E27FC236}">
                  <a16:creationId xmlns:a16="http://schemas.microsoft.com/office/drawing/2014/main" id="{288E2821-9C52-4A97-BC63-4B2CE0F3BB67}"/>
                </a:ext>
              </a:extLst>
            </p:cNvPr>
            <p:cNvSpPr/>
            <p:nvPr/>
          </p:nvSpPr>
          <p:spPr>
            <a:xfrm>
              <a:off x="2901953" y="333122"/>
              <a:ext cx="681207" cy="304311"/>
            </a:xfrm>
            <a:custGeom>
              <a:avLst/>
              <a:gdLst>
                <a:gd name="connsiteX0" fmla="*/ 12564 w 681207"/>
                <a:gd name="connsiteY0" fmla="*/ 230308 h 304311"/>
                <a:gd name="connsiteX1" fmla="*/ 305088 w 681207"/>
                <a:gd name="connsiteY1" fmla="*/ 230261 h 304311"/>
                <a:gd name="connsiteX2" fmla="*/ 335825 w 681207"/>
                <a:gd name="connsiteY2" fmla="*/ 261378 h 304311"/>
                <a:gd name="connsiteX3" fmla="*/ 348339 w 681207"/>
                <a:gd name="connsiteY3" fmla="*/ 274225 h 304311"/>
                <a:gd name="connsiteX4" fmla="*/ 579341 w 681207"/>
                <a:gd name="connsiteY4" fmla="*/ 273844 h 304311"/>
                <a:gd name="connsiteX5" fmla="*/ 597660 w 681207"/>
                <a:gd name="connsiteY5" fmla="*/ 283313 h 304311"/>
                <a:gd name="connsiteX6" fmla="*/ 664320 w 681207"/>
                <a:gd name="connsiteY6" fmla="*/ 294209 h 304311"/>
                <a:gd name="connsiteX7" fmla="*/ 670172 w 681207"/>
                <a:gd name="connsiteY7" fmla="*/ 228500 h 304311"/>
                <a:gd name="connsiteX8" fmla="*/ 603560 w 681207"/>
                <a:gd name="connsiteY8" fmla="*/ 226740 h 304311"/>
                <a:gd name="connsiteX9" fmla="*/ 583433 w 681207"/>
                <a:gd name="connsiteY9" fmla="*/ 234828 h 304311"/>
                <a:gd name="connsiteX10" fmla="*/ 405721 w 681207"/>
                <a:gd name="connsiteY10" fmla="*/ 234733 h 304311"/>
                <a:gd name="connsiteX11" fmla="*/ 375602 w 681207"/>
                <a:gd name="connsiteY11" fmla="*/ 204377 h 304311"/>
                <a:gd name="connsiteX12" fmla="*/ 362422 w 681207"/>
                <a:gd name="connsiteY12" fmla="*/ 190769 h 304311"/>
                <a:gd name="connsiteX13" fmla="*/ 52151 w 681207"/>
                <a:gd name="connsiteY13" fmla="*/ 191292 h 304311"/>
                <a:gd name="connsiteX14" fmla="*/ 39114 w 681207"/>
                <a:gd name="connsiteY14" fmla="*/ 178588 h 304311"/>
                <a:gd name="connsiteX15" fmla="*/ 39542 w 681207"/>
                <a:gd name="connsiteY15" fmla="*/ 24143 h 304311"/>
                <a:gd name="connsiteX16" fmla="*/ 28694 w 681207"/>
                <a:gd name="connsiteY16" fmla="*/ 781 h 304311"/>
                <a:gd name="connsiteX17" fmla="*/ 621 w 681207"/>
                <a:gd name="connsiteY17" fmla="*/ 11343 h 304311"/>
                <a:gd name="connsiteX18" fmla="*/ 3 w 681207"/>
                <a:gd name="connsiteY18" fmla="*/ 220459 h 304311"/>
                <a:gd name="connsiteX19" fmla="*/ 12564 w 681207"/>
                <a:gd name="connsiteY19" fmla="*/ 230308 h 304311"/>
                <a:gd name="connsiteX20" fmla="*/ 635629 w 681207"/>
                <a:gd name="connsiteY20" fmla="*/ 252005 h 304311"/>
                <a:gd name="connsiteX21" fmla="*/ 642956 w 681207"/>
                <a:gd name="connsiteY21" fmla="*/ 258523 h 304311"/>
                <a:gd name="connsiteX22" fmla="*/ 636010 w 681207"/>
                <a:gd name="connsiteY22" fmla="*/ 265518 h 304311"/>
                <a:gd name="connsiteX23" fmla="*/ 629063 w 681207"/>
                <a:gd name="connsiteY23" fmla="*/ 258857 h 304311"/>
                <a:gd name="connsiteX24" fmla="*/ 635629 w 681207"/>
                <a:gd name="connsiteY24" fmla="*/ 252005 h 3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207" h="304311">
                  <a:moveTo>
                    <a:pt x="12564" y="230308"/>
                  </a:moveTo>
                  <a:cubicBezTo>
                    <a:pt x="110056" y="230261"/>
                    <a:pt x="207548" y="230261"/>
                    <a:pt x="305088" y="230261"/>
                  </a:cubicBezTo>
                  <a:cubicBezTo>
                    <a:pt x="335873" y="230261"/>
                    <a:pt x="336301" y="230261"/>
                    <a:pt x="335825" y="261378"/>
                  </a:cubicBezTo>
                  <a:cubicBezTo>
                    <a:pt x="335682" y="271323"/>
                    <a:pt x="337776" y="274273"/>
                    <a:pt x="348339" y="274225"/>
                  </a:cubicBezTo>
                  <a:cubicBezTo>
                    <a:pt x="425324" y="273702"/>
                    <a:pt x="502356" y="274035"/>
                    <a:pt x="579341" y="273844"/>
                  </a:cubicBezTo>
                  <a:cubicBezTo>
                    <a:pt x="587525" y="273844"/>
                    <a:pt x="592711" y="275129"/>
                    <a:pt x="597660" y="283313"/>
                  </a:cubicBezTo>
                  <a:cubicBezTo>
                    <a:pt x="611791" y="306580"/>
                    <a:pt x="642956" y="310957"/>
                    <a:pt x="664320" y="294209"/>
                  </a:cubicBezTo>
                  <a:cubicBezTo>
                    <a:pt x="684256" y="278555"/>
                    <a:pt x="686968" y="248151"/>
                    <a:pt x="670172" y="228500"/>
                  </a:cubicBezTo>
                  <a:cubicBezTo>
                    <a:pt x="653329" y="208850"/>
                    <a:pt x="621783" y="207470"/>
                    <a:pt x="603560" y="226740"/>
                  </a:cubicBezTo>
                  <a:cubicBezTo>
                    <a:pt x="597469" y="233211"/>
                    <a:pt x="591569" y="234828"/>
                    <a:pt x="583433" y="234828"/>
                  </a:cubicBezTo>
                  <a:cubicBezTo>
                    <a:pt x="524196" y="234638"/>
                    <a:pt x="464958" y="234733"/>
                    <a:pt x="405721" y="234733"/>
                  </a:cubicBezTo>
                  <a:cubicBezTo>
                    <a:pt x="375459" y="234733"/>
                    <a:pt x="375031" y="234733"/>
                    <a:pt x="375602" y="204377"/>
                  </a:cubicBezTo>
                  <a:cubicBezTo>
                    <a:pt x="375793" y="194052"/>
                    <a:pt x="373556" y="190721"/>
                    <a:pt x="362422" y="190769"/>
                  </a:cubicBezTo>
                  <a:cubicBezTo>
                    <a:pt x="258983" y="191245"/>
                    <a:pt x="155590" y="190912"/>
                    <a:pt x="52151" y="191292"/>
                  </a:cubicBezTo>
                  <a:cubicBezTo>
                    <a:pt x="42159" y="191340"/>
                    <a:pt x="38971" y="189104"/>
                    <a:pt x="39114" y="178588"/>
                  </a:cubicBezTo>
                  <a:cubicBezTo>
                    <a:pt x="39685" y="127106"/>
                    <a:pt x="39209" y="75625"/>
                    <a:pt x="39542" y="24143"/>
                  </a:cubicBezTo>
                  <a:cubicBezTo>
                    <a:pt x="39589" y="14151"/>
                    <a:pt x="36925" y="6443"/>
                    <a:pt x="28694" y="781"/>
                  </a:cubicBezTo>
                  <a:cubicBezTo>
                    <a:pt x="17132" y="-1551"/>
                    <a:pt x="7473" y="1161"/>
                    <a:pt x="621" y="11343"/>
                  </a:cubicBezTo>
                  <a:cubicBezTo>
                    <a:pt x="526" y="81049"/>
                    <a:pt x="716" y="150754"/>
                    <a:pt x="3" y="220459"/>
                  </a:cubicBezTo>
                  <a:cubicBezTo>
                    <a:pt x="-140" y="231783"/>
                    <a:pt x="5665" y="230308"/>
                    <a:pt x="12564" y="230308"/>
                  </a:cubicBezTo>
                  <a:close/>
                  <a:moveTo>
                    <a:pt x="635629" y="252005"/>
                  </a:moveTo>
                  <a:cubicBezTo>
                    <a:pt x="640054" y="252005"/>
                    <a:pt x="641957" y="254669"/>
                    <a:pt x="642956" y="258523"/>
                  </a:cubicBezTo>
                  <a:cubicBezTo>
                    <a:pt x="642290" y="262520"/>
                    <a:pt x="640244" y="265280"/>
                    <a:pt x="636010" y="265518"/>
                  </a:cubicBezTo>
                  <a:cubicBezTo>
                    <a:pt x="631489" y="265803"/>
                    <a:pt x="629206" y="262806"/>
                    <a:pt x="629063" y="258857"/>
                  </a:cubicBezTo>
                  <a:cubicBezTo>
                    <a:pt x="628920" y="254907"/>
                    <a:pt x="631014" y="252005"/>
                    <a:pt x="635629" y="25200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210">
              <a:extLst>
                <a:ext uri="{FF2B5EF4-FFF2-40B4-BE49-F238E27FC236}">
                  <a16:creationId xmlns:a16="http://schemas.microsoft.com/office/drawing/2014/main" id="{DCB03690-92BC-418C-A2C5-D8CBEC622E51}"/>
                </a:ext>
              </a:extLst>
            </p:cNvPr>
            <p:cNvSpPr/>
            <p:nvPr/>
          </p:nvSpPr>
          <p:spPr>
            <a:xfrm>
              <a:off x="398078" y="3310483"/>
              <a:ext cx="627951" cy="320702"/>
            </a:xfrm>
            <a:custGeom>
              <a:avLst/>
              <a:gdLst>
                <a:gd name="connsiteX0" fmla="*/ 482902 w 627951"/>
                <a:gd name="connsiteY0" fmla="*/ 46154 h 320702"/>
                <a:gd name="connsiteX1" fmla="*/ 559792 w 627951"/>
                <a:gd name="connsiteY1" fmla="*/ 129514 h 320702"/>
                <a:gd name="connsiteX2" fmla="*/ 566358 w 627951"/>
                <a:gd name="connsiteY2" fmla="*/ 146453 h 320702"/>
                <a:gd name="connsiteX3" fmla="*/ 566406 w 627951"/>
                <a:gd name="connsiteY3" fmla="*/ 220250 h 320702"/>
                <a:gd name="connsiteX4" fmla="*/ 557318 w 627951"/>
                <a:gd name="connsiteY4" fmla="*/ 237712 h 320702"/>
                <a:gd name="connsiteX5" fmla="*/ 546898 w 627951"/>
                <a:gd name="connsiteY5" fmla="*/ 304372 h 320702"/>
                <a:gd name="connsiteX6" fmla="*/ 612796 w 627951"/>
                <a:gd name="connsiteY6" fmla="*/ 309416 h 320702"/>
                <a:gd name="connsiteX7" fmla="*/ 613653 w 627951"/>
                <a:gd name="connsiteY7" fmla="*/ 242898 h 320702"/>
                <a:gd name="connsiteX8" fmla="*/ 606658 w 627951"/>
                <a:gd name="connsiteY8" fmla="*/ 225103 h 320702"/>
                <a:gd name="connsiteX9" fmla="*/ 606896 w 627951"/>
                <a:gd name="connsiteY9" fmla="*/ 132179 h 320702"/>
                <a:gd name="connsiteX10" fmla="*/ 600616 w 627951"/>
                <a:gd name="connsiteY10" fmla="*/ 115145 h 320702"/>
                <a:gd name="connsiteX11" fmla="*/ 503599 w 627951"/>
                <a:gd name="connsiteY11" fmla="*/ 9469 h 320702"/>
                <a:gd name="connsiteX12" fmla="*/ 482664 w 627951"/>
                <a:gd name="connsiteY12" fmla="*/ 1 h 320702"/>
                <a:gd name="connsiteX13" fmla="*/ 26130 w 627951"/>
                <a:gd name="connsiteY13" fmla="*/ 191 h 320702"/>
                <a:gd name="connsiteX14" fmla="*/ 8811 w 627951"/>
                <a:gd name="connsiteY14" fmla="*/ 2760 h 320702"/>
                <a:gd name="connsiteX15" fmla="*/ 1960 w 627951"/>
                <a:gd name="connsiteY15" fmla="*/ 27978 h 320702"/>
                <a:gd name="connsiteX16" fmla="*/ 24227 w 627951"/>
                <a:gd name="connsiteY16" fmla="*/ 39445 h 320702"/>
                <a:gd name="connsiteX17" fmla="*/ 31983 w 627951"/>
                <a:gd name="connsiteY17" fmla="*/ 41205 h 320702"/>
                <a:gd name="connsiteX18" fmla="*/ 38454 w 627951"/>
                <a:gd name="connsiteY18" fmla="*/ 39682 h 320702"/>
                <a:gd name="connsiteX19" fmla="*/ 469008 w 627951"/>
                <a:gd name="connsiteY19" fmla="*/ 39492 h 320702"/>
                <a:gd name="connsiteX20" fmla="*/ 482902 w 627951"/>
                <a:gd name="connsiteY20" fmla="*/ 46154 h 320702"/>
                <a:gd name="connsiteX21" fmla="*/ 575160 w 627951"/>
                <a:gd name="connsiteY21" fmla="*/ 274872 h 320702"/>
                <a:gd name="connsiteX22" fmla="*/ 583725 w 627951"/>
                <a:gd name="connsiteY22" fmla="*/ 268544 h 320702"/>
                <a:gd name="connsiteX23" fmla="*/ 589339 w 627951"/>
                <a:gd name="connsiteY23" fmla="*/ 275729 h 320702"/>
                <a:gd name="connsiteX24" fmla="*/ 581251 w 627951"/>
                <a:gd name="connsiteY24" fmla="*/ 282057 h 320702"/>
                <a:gd name="connsiteX25" fmla="*/ 575160 w 627951"/>
                <a:gd name="connsiteY25" fmla="*/ 274872 h 3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7951" h="320702">
                  <a:moveTo>
                    <a:pt x="482902" y="46154"/>
                  </a:moveTo>
                  <a:cubicBezTo>
                    <a:pt x="508405" y="74083"/>
                    <a:pt x="533956" y="101918"/>
                    <a:pt x="559792" y="129514"/>
                  </a:cubicBezTo>
                  <a:cubicBezTo>
                    <a:pt x="564502" y="134558"/>
                    <a:pt x="566501" y="139601"/>
                    <a:pt x="566358" y="146453"/>
                  </a:cubicBezTo>
                  <a:cubicBezTo>
                    <a:pt x="565977" y="171052"/>
                    <a:pt x="565882" y="195651"/>
                    <a:pt x="566406" y="220250"/>
                  </a:cubicBezTo>
                  <a:cubicBezTo>
                    <a:pt x="566596" y="228339"/>
                    <a:pt x="564455" y="233049"/>
                    <a:pt x="557318" y="237712"/>
                  </a:cubicBezTo>
                  <a:cubicBezTo>
                    <a:pt x="534003" y="253033"/>
                    <a:pt x="529769" y="282913"/>
                    <a:pt x="546898" y="304372"/>
                  </a:cubicBezTo>
                  <a:cubicBezTo>
                    <a:pt x="562456" y="323928"/>
                    <a:pt x="593669" y="326307"/>
                    <a:pt x="612796" y="309416"/>
                  </a:cubicBezTo>
                  <a:cubicBezTo>
                    <a:pt x="632447" y="292097"/>
                    <a:pt x="633256" y="261407"/>
                    <a:pt x="613653" y="242898"/>
                  </a:cubicBezTo>
                  <a:cubicBezTo>
                    <a:pt x="607943" y="237474"/>
                    <a:pt x="606611" y="232240"/>
                    <a:pt x="606658" y="225103"/>
                  </a:cubicBezTo>
                  <a:cubicBezTo>
                    <a:pt x="606896" y="194128"/>
                    <a:pt x="606611" y="163154"/>
                    <a:pt x="606896" y="132179"/>
                  </a:cubicBezTo>
                  <a:cubicBezTo>
                    <a:pt x="606944" y="125422"/>
                    <a:pt x="605421" y="120284"/>
                    <a:pt x="600616" y="115145"/>
                  </a:cubicBezTo>
                  <a:cubicBezTo>
                    <a:pt x="568023" y="80126"/>
                    <a:pt x="535669" y="44916"/>
                    <a:pt x="503599" y="9469"/>
                  </a:cubicBezTo>
                  <a:cubicBezTo>
                    <a:pt x="497652" y="2903"/>
                    <a:pt x="491799" y="-47"/>
                    <a:pt x="482664" y="1"/>
                  </a:cubicBezTo>
                  <a:cubicBezTo>
                    <a:pt x="330502" y="286"/>
                    <a:pt x="178292" y="238"/>
                    <a:pt x="26130" y="191"/>
                  </a:cubicBezTo>
                  <a:cubicBezTo>
                    <a:pt x="20230" y="191"/>
                    <a:pt x="14283" y="-95"/>
                    <a:pt x="8811" y="2760"/>
                  </a:cubicBezTo>
                  <a:cubicBezTo>
                    <a:pt x="2102" y="9992"/>
                    <a:pt x="-2941" y="17605"/>
                    <a:pt x="1960" y="27978"/>
                  </a:cubicBezTo>
                  <a:cubicBezTo>
                    <a:pt x="6480" y="37589"/>
                    <a:pt x="14616" y="39682"/>
                    <a:pt x="24227" y="39445"/>
                  </a:cubicBezTo>
                  <a:cubicBezTo>
                    <a:pt x="26796" y="39349"/>
                    <a:pt x="29366" y="40586"/>
                    <a:pt x="31983" y="41205"/>
                  </a:cubicBezTo>
                  <a:cubicBezTo>
                    <a:pt x="34124" y="40682"/>
                    <a:pt x="36313" y="39682"/>
                    <a:pt x="38454" y="39682"/>
                  </a:cubicBezTo>
                  <a:cubicBezTo>
                    <a:pt x="181956" y="39587"/>
                    <a:pt x="325506" y="39635"/>
                    <a:pt x="469008" y="39492"/>
                  </a:cubicBezTo>
                  <a:cubicBezTo>
                    <a:pt x="475146" y="39349"/>
                    <a:pt x="479000" y="41871"/>
                    <a:pt x="482902" y="46154"/>
                  </a:cubicBezTo>
                  <a:close/>
                  <a:moveTo>
                    <a:pt x="575160" y="274872"/>
                  </a:moveTo>
                  <a:cubicBezTo>
                    <a:pt x="575874" y="270685"/>
                    <a:pt x="578729" y="267307"/>
                    <a:pt x="583725" y="268544"/>
                  </a:cubicBezTo>
                  <a:cubicBezTo>
                    <a:pt x="587579" y="269496"/>
                    <a:pt x="589339" y="272541"/>
                    <a:pt x="589339" y="275729"/>
                  </a:cubicBezTo>
                  <a:cubicBezTo>
                    <a:pt x="588102" y="280677"/>
                    <a:pt x="585438" y="282533"/>
                    <a:pt x="581251" y="282057"/>
                  </a:cubicBezTo>
                  <a:cubicBezTo>
                    <a:pt x="577016" y="281581"/>
                    <a:pt x="574447" y="278821"/>
                    <a:pt x="575160" y="274872"/>
                  </a:cubicBezTo>
                  <a:close/>
                </a:path>
              </a:pathLst>
            </a:custGeom>
            <a:solidFill>
              <a:srgbClr val="1D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211">
              <a:extLst>
                <a:ext uri="{FF2B5EF4-FFF2-40B4-BE49-F238E27FC236}">
                  <a16:creationId xmlns:a16="http://schemas.microsoft.com/office/drawing/2014/main" id="{F346F2CF-17A7-4364-98AF-CC873E050BFA}"/>
                </a:ext>
              </a:extLst>
            </p:cNvPr>
            <p:cNvSpPr/>
            <p:nvPr/>
          </p:nvSpPr>
          <p:spPr>
            <a:xfrm>
              <a:off x="1486392" y="4225977"/>
              <a:ext cx="911356" cy="338625"/>
            </a:xfrm>
            <a:custGeom>
              <a:avLst/>
              <a:gdLst>
                <a:gd name="connsiteX0" fmla="*/ 875336 w 911356"/>
                <a:gd name="connsiteY0" fmla="*/ 248322 h 338625"/>
                <a:gd name="connsiteX1" fmla="*/ 825615 w 911356"/>
                <a:gd name="connsiteY1" fmla="*/ 272731 h 338625"/>
                <a:gd name="connsiteX2" fmla="*/ 811341 w 911356"/>
                <a:gd name="connsiteY2" fmla="*/ 281819 h 338625"/>
                <a:gd name="connsiteX3" fmla="*/ 382166 w 911356"/>
                <a:gd name="connsiteY3" fmla="*/ 284007 h 338625"/>
                <a:gd name="connsiteX4" fmla="*/ 364228 w 911356"/>
                <a:gd name="connsiteY4" fmla="*/ 276918 h 338625"/>
                <a:gd name="connsiteX5" fmla="*/ 132702 w 911356"/>
                <a:gd name="connsiteY5" fmla="*/ 18414 h 338625"/>
                <a:gd name="connsiteX6" fmla="*/ 109673 w 911356"/>
                <a:gd name="connsiteY6" fmla="*/ 6518 h 338625"/>
                <a:gd name="connsiteX7" fmla="*/ 17081 w 911356"/>
                <a:gd name="connsiteY7" fmla="*/ 0 h 338625"/>
                <a:gd name="connsiteX8" fmla="*/ 0 w 911356"/>
                <a:gd name="connsiteY8" fmla="*/ 24885 h 338625"/>
                <a:gd name="connsiteX9" fmla="*/ 100632 w 911356"/>
                <a:gd name="connsiteY9" fmla="*/ 33164 h 338625"/>
                <a:gd name="connsiteX10" fmla="*/ 116667 w 911356"/>
                <a:gd name="connsiteY10" fmla="*/ 41205 h 338625"/>
                <a:gd name="connsiteX11" fmla="*/ 296283 w 911356"/>
                <a:gd name="connsiteY11" fmla="*/ 241613 h 338625"/>
                <a:gd name="connsiteX12" fmla="*/ 354331 w 911356"/>
                <a:gd name="connsiteY12" fmla="*/ 308464 h 338625"/>
                <a:gd name="connsiteX13" fmla="*/ 377407 w 911356"/>
                <a:gd name="connsiteY13" fmla="*/ 310605 h 338625"/>
                <a:gd name="connsiteX14" fmla="*/ 814766 w 911356"/>
                <a:gd name="connsiteY14" fmla="*/ 307655 h 338625"/>
                <a:gd name="connsiteX15" fmla="*/ 826947 w 911356"/>
                <a:gd name="connsiteY15" fmla="*/ 316029 h 338625"/>
                <a:gd name="connsiteX16" fmla="*/ 879999 w 911356"/>
                <a:gd name="connsiteY16" fmla="*/ 336584 h 338625"/>
                <a:gd name="connsiteX17" fmla="*/ 911307 w 911356"/>
                <a:gd name="connsiteY17" fmla="*/ 290526 h 338625"/>
                <a:gd name="connsiteX18" fmla="*/ 875336 w 911356"/>
                <a:gd name="connsiteY18" fmla="*/ 248322 h 338625"/>
                <a:gd name="connsiteX19" fmla="*/ 865487 w 911356"/>
                <a:gd name="connsiteY19" fmla="*/ 299471 h 338625"/>
                <a:gd name="connsiteX20" fmla="*/ 859111 w 911356"/>
                <a:gd name="connsiteY20" fmla="*/ 292144 h 338625"/>
                <a:gd name="connsiteX21" fmla="*/ 866724 w 911356"/>
                <a:gd name="connsiteY21" fmla="*/ 285768 h 338625"/>
                <a:gd name="connsiteX22" fmla="*/ 872814 w 911356"/>
                <a:gd name="connsiteY22" fmla="*/ 292715 h 338625"/>
                <a:gd name="connsiteX23" fmla="*/ 865487 w 911356"/>
                <a:gd name="connsiteY23" fmla="*/ 299471 h 3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1356" h="338625">
                  <a:moveTo>
                    <a:pt x="875336" y="248322"/>
                  </a:moveTo>
                  <a:cubicBezTo>
                    <a:pt x="855447" y="243564"/>
                    <a:pt x="835559" y="252890"/>
                    <a:pt x="825615" y="272731"/>
                  </a:cubicBezTo>
                  <a:cubicBezTo>
                    <a:pt x="822332" y="279297"/>
                    <a:pt x="818953" y="281771"/>
                    <a:pt x="811341" y="281819"/>
                  </a:cubicBezTo>
                  <a:cubicBezTo>
                    <a:pt x="668266" y="282294"/>
                    <a:pt x="525240" y="283103"/>
                    <a:pt x="382166" y="284007"/>
                  </a:cubicBezTo>
                  <a:cubicBezTo>
                    <a:pt x="374981" y="284055"/>
                    <a:pt x="369509" y="282770"/>
                    <a:pt x="364228" y="276918"/>
                  </a:cubicBezTo>
                  <a:cubicBezTo>
                    <a:pt x="287148" y="190655"/>
                    <a:pt x="209639" y="104772"/>
                    <a:pt x="132702" y="18414"/>
                  </a:cubicBezTo>
                  <a:cubicBezTo>
                    <a:pt x="126040" y="10896"/>
                    <a:pt x="119094" y="7185"/>
                    <a:pt x="109673" y="6518"/>
                  </a:cubicBezTo>
                  <a:cubicBezTo>
                    <a:pt x="78793" y="4377"/>
                    <a:pt x="47961" y="2189"/>
                    <a:pt x="17081" y="0"/>
                  </a:cubicBezTo>
                  <a:cubicBezTo>
                    <a:pt x="11372" y="8279"/>
                    <a:pt x="3949" y="15416"/>
                    <a:pt x="0" y="24885"/>
                  </a:cubicBezTo>
                  <a:cubicBezTo>
                    <a:pt x="33544" y="27739"/>
                    <a:pt x="67041" y="30832"/>
                    <a:pt x="100632" y="33164"/>
                  </a:cubicBezTo>
                  <a:cubicBezTo>
                    <a:pt x="107674" y="33639"/>
                    <a:pt x="112099" y="36114"/>
                    <a:pt x="116667" y="41205"/>
                  </a:cubicBezTo>
                  <a:cubicBezTo>
                    <a:pt x="176476" y="108103"/>
                    <a:pt x="236712" y="174525"/>
                    <a:pt x="296283" y="241613"/>
                  </a:cubicBezTo>
                  <a:cubicBezTo>
                    <a:pt x="315886" y="263690"/>
                    <a:pt x="337345" y="284150"/>
                    <a:pt x="354331" y="308464"/>
                  </a:cubicBezTo>
                  <a:cubicBezTo>
                    <a:pt x="361801" y="311414"/>
                    <a:pt x="369795" y="309177"/>
                    <a:pt x="377407" y="310605"/>
                  </a:cubicBezTo>
                  <a:cubicBezTo>
                    <a:pt x="523194" y="309653"/>
                    <a:pt x="668980" y="308797"/>
                    <a:pt x="814766" y="307655"/>
                  </a:cubicBezTo>
                  <a:cubicBezTo>
                    <a:pt x="821618" y="307607"/>
                    <a:pt x="823949" y="311033"/>
                    <a:pt x="826947" y="316029"/>
                  </a:cubicBezTo>
                  <a:cubicBezTo>
                    <a:pt x="838366" y="334775"/>
                    <a:pt x="859492" y="342722"/>
                    <a:pt x="879999" y="336584"/>
                  </a:cubicBezTo>
                  <a:cubicBezTo>
                    <a:pt x="899364" y="330779"/>
                    <a:pt x="912258" y="311794"/>
                    <a:pt x="911307" y="290526"/>
                  </a:cubicBezTo>
                  <a:cubicBezTo>
                    <a:pt x="910450" y="269257"/>
                    <a:pt x="896985" y="253508"/>
                    <a:pt x="875336" y="248322"/>
                  </a:cubicBezTo>
                  <a:close/>
                  <a:moveTo>
                    <a:pt x="865487" y="299471"/>
                  </a:moveTo>
                  <a:cubicBezTo>
                    <a:pt x="861633" y="298948"/>
                    <a:pt x="858397" y="296426"/>
                    <a:pt x="859111" y="292144"/>
                  </a:cubicBezTo>
                  <a:cubicBezTo>
                    <a:pt x="859730" y="288432"/>
                    <a:pt x="862585" y="285387"/>
                    <a:pt x="866724" y="285768"/>
                  </a:cubicBezTo>
                  <a:cubicBezTo>
                    <a:pt x="870816" y="286148"/>
                    <a:pt x="872814" y="289241"/>
                    <a:pt x="872814" y="292715"/>
                  </a:cubicBezTo>
                  <a:cubicBezTo>
                    <a:pt x="872434" y="297948"/>
                    <a:pt x="869579" y="299994"/>
                    <a:pt x="865487" y="2994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212">
              <a:extLst>
                <a:ext uri="{FF2B5EF4-FFF2-40B4-BE49-F238E27FC236}">
                  <a16:creationId xmlns:a16="http://schemas.microsoft.com/office/drawing/2014/main" id="{8F6D4105-2739-4AF7-BA76-2104F6CE7DB9}"/>
                </a:ext>
              </a:extLst>
            </p:cNvPr>
            <p:cNvSpPr/>
            <p:nvPr/>
          </p:nvSpPr>
          <p:spPr>
            <a:xfrm>
              <a:off x="548329" y="3380420"/>
              <a:ext cx="309146" cy="258749"/>
            </a:xfrm>
            <a:custGeom>
              <a:avLst/>
              <a:gdLst>
                <a:gd name="connsiteX0" fmla="*/ 296823 w 309146"/>
                <a:gd name="connsiteY0" fmla="*/ 258748 h 258749"/>
                <a:gd name="connsiteX1" fmla="*/ 309146 w 309146"/>
                <a:gd name="connsiteY1" fmla="*/ 246949 h 258749"/>
                <a:gd name="connsiteX2" fmla="*/ 309146 w 309146"/>
                <a:gd name="connsiteY2" fmla="*/ 35121 h 258749"/>
                <a:gd name="connsiteX3" fmla="*/ 297299 w 309146"/>
                <a:gd name="connsiteY3" fmla="*/ 22893 h 258749"/>
                <a:gd name="connsiteX4" fmla="*/ 152416 w 309146"/>
                <a:gd name="connsiteY4" fmla="*/ 23321 h 258749"/>
                <a:gd name="connsiteX5" fmla="*/ 128959 w 309146"/>
                <a:gd name="connsiteY5" fmla="*/ 13662 h 258749"/>
                <a:gd name="connsiteX6" fmla="*/ 80094 w 309146"/>
                <a:gd name="connsiteY6" fmla="*/ 3242 h 258749"/>
                <a:gd name="connsiteX7" fmla="*/ 51546 w 309146"/>
                <a:gd name="connsiteY7" fmla="*/ 44399 h 258749"/>
                <a:gd name="connsiteX8" fmla="*/ 68009 w 309146"/>
                <a:gd name="connsiteY8" fmla="*/ 84462 h 258749"/>
                <a:gd name="connsiteX9" fmla="*/ 109309 w 309146"/>
                <a:gd name="connsiteY9" fmla="*/ 90742 h 258749"/>
                <a:gd name="connsiteX10" fmla="*/ 135430 w 309146"/>
                <a:gd name="connsiteY10" fmla="*/ 69855 h 258749"/>
                <a:gd name="connsiteX11" fmla="*/ 149609 w 309146"/>
                <a:gd name="connsiteY11" fmla="*/ 62289 h 258749"/>
                <a:gd name="connsiteX12" fmla="*/ 257569 w 309146"/>
                <a:gd name="connsiteY12" fmla="*/ 62241 h 258749"/>
                <a:gd name="connsiteX13" fmla="*/ 268608 w 309146"/>
                <a:gd name="connsiteY13" fmla="*/ 72662 h 258749"/>
                <a:gd name="connsiteX14" fmla="*/ 268560 w 309146"/>
                <a:gd name="connsiteY14" fmla="*/ 209313 h 258749"/>
                <a:gd name="connsiteX15" fmla="*/ 258759 w 309146"/>
                <a:gd name="connsiteY15" fmla="*/ 219542 h 258749"/>
                <a:gd name="connsiteX16" fmla="*/ 10104 w 309146"/>
                <a:gd name="connsiteY16" fmla="*/ 219209 h 258749"/>
                <a:gd name="connsiteX17" fmla="*/ 2729 w 309146"/>
                <a:gd name="connsiteY17" fmla="*/ 250517 h 258749"/>
                <a:gd name="connsiteX18" fmla="*/ 24853 w 309146"/>
                <a:gd name="connsiteY18" fmla="*/ 258748 h 258749"/>
                <a:gd name="connsiteX19" fmla="*/ 296823 w 309146"/>
                <a:gd name="connsiteY19" fmla="*/ 258748 h 258749"/>
                <a:gd name="connsiteX20" fmla="*/ 103884 w 309146"/>
                <a:gd name="connsiteY20" fmla="*/ 46588 h 258749"/>
                <a:gd name="connsiteX21" fmla="*/ 96985 w 309146"/>
                <a:gd name="connsiteY21" fmla="*/ 52963 h 258749"/>
                <a:gd name="connsiteX22" fmla="*/ 90276 w 309146"/>
                <a:gd name="connsiteY22" fmla="*/ 45398 h 258749"/>
                <a:gd name="connsiteX23" fmla="*/ 96938 w 309146"/>
                <a:gd name="connsiteY23" fmla="*/ 38784 h 258749"/>
                <a:gd name="connsiteX24" fmla="*/ 103884 w 309146"/>
                <a:gd name="connsiteY24" fmla="*/ 46588 h 25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146" h="258749">
                  <a:moveTo>
                    <a:pt x="296823" y="258748"/>
                  </a:moveTo>
                  <a:cubicBezTo>
                    <a:pt x="306006" y="258796"/>
                    <a:pt x="309194" y="256893"/>
                    <a:pt x="309146" y="246949"/>
                  </a:cubicBezTo>
                  <a:cubicBezTo>
                    <a:pt x="308718" y="176339"/>
                    <a:pt x="308718" y="105730"/>
                    <a:pt x="309146" y="35121"/>
                  </a:cubicBezTo>
                  <a:cubicBezTo>
                    <a:pt x="309194" y="25747"/>
                    <a:pt x="307100" y="22797"/>
                    <a:pt x="297299" y="22893"/>
                  </a:cubicBezTo>
                  <a:cubicBezTo>
                    <a:pt x="249005" y="23416"/>
                    <a:pt x="200711" y="22940"/>
                    <a:pt x="152416" y="23321"/>
                  </a:cubicBezTo>
                  <a:cubicBezTo>
                    <a:pt x="142805" y="23416"/>
                    <a:pt x="135763" y="21608"/>
                    <a:pt x="128959" y="13662"/>
                  </a:cubicBezTo>
                  <a:cubicBezTo>
                    <a:pt x="117397" y="149"/>
                    <a:pt x="96605" y="-3372"/>
                    <a:pt x="80094" y="3242"/>
                  </a:cubicBezTo>
                  <a:cubicBezTo>
                    <a:pt x="62632" y="10236"/>
                    <a:pt x="52878" y="25700"/>
                    <a:pt x="51546" y="44399"/>
                  </a:cubicBezTo>
                  <a:cubicBezTo>
                    <a:pt x="50357" y="60957"/>
                    <a:pt x="61110" y="71710"/>
                    <a:pt x="68009" y="84462"/>
                  </a:cubicBezTo>
                  <a:cubicBezTo>
                    <a:pt x="81427" y="88744"/>
                    <a:pt x="94892" y="92979"/>
                    <a:pt x="109309" y="90742"/>
                  </a:cubicBezTo>
                  <a:cubicBezTo>
                    <a:pt x="119491" y="85556"/>
                    <a:pt x="130006" y="80512"/>
                    <a:pt x="135430" y="69855"/>
                  </a:cubicBezTo>
                  <a:cubicBezTo>
                    <a:pt x="138713" y="63431"/>
                    <a:pt x="143091" y="62241"/>
                    <a:pt x="149609" y="62289"/>
                  </a:cubicBezTo>
                  <a:cubicBezTo>
                    <a:pt x="185580" y="62527"/>
                    <a:pt x="221598" y="62622"/>
                    <a:pt x="257569" y="62241"/>
                  </a:cubicBezTo>
                  <a:cubicBezTo>
                    <a:pt x="265610" y="62147"/>
                    <a:pt x="268703" y="63812"/>
                    <a:pt x="268608" y="72662"/>
                  </a:cubicBezTo>
                  <a:cubicBezTo>
                    <a:pt x="268180" y="118196"/>
                    <a:pt x="268275" y="163778"/>
                    <a:pt x="268560" y="209313"/>
                  </a:cubicBezTo>
                  <a:cubicBezTo>
                    <a:pt x="268608" y="216735"/>
                    <a:pt x="266895" y="219590"/>
                    <a:pt x="258759" y="219542"/>
                  </a:cubicBezTo>
                  <a:cubicBezTo>
                    <a:pt x="175874" y="219209"/>
                    <a:pt x="92989" y="219257"/>
                    <a:pt x="10104" y="219209"/>
                  </a:cubicBezTo>
                  <a:cubicBezTo>
                    <a:pt x="1254" y="228154"/>
                    <a:pt x="-3267" y="238051"/>
                    <a:pt x="2729" y="250517"/>
                  </a:cubicBezTo>
                  <a:cubicBezTo>
                    <a:pt x="8866" y="256608"/>
                    <a:pt x="16004" y="258796"/>
                    <a:pt x="24853" y="258748"/>
                  </a:cubicBezTo>
                  <a:cubicBezTo>
                    <a:pt x="115447" y="258416"/>
                    <a:pt x="206135" y="258416"/>
                    <a:pt x="296823" y="258748"/>
                  </a:cubicBezTo>
                  <a:close/>
                  <a:moveTo>
                    <a:pt x="103884" y="46588"/>
                  </a:moveTo>
                  <a:cubicBezTo>
                    <a:pt x="103361" y="50584"/>
                    <a:pt x="100078" y="52154"/>
                    <a:pt x="96985" y="52963"/>
                  </a:cubicBezTo>
                  <a:cubicBezTo>
                    <a:pt x="92656" y="51726"/>
                    <a:pt x="90181" y="49728"/>
                    <a:pt x="90276" y="45398"/>
                  </a:cubicBezTo>
                  <a:cubicBezTo>
                    <a:pt x="90372" y="40926"/>
                    <a:pt x="93084" y="38642"/>
                    <a:pt x="96938" y="38784"/>
                  </a:cubicBezTo>
                  <a:cubicBezTo>
                    <a:pt x="101268" y="38975"/>
                    <a:pt x="104551" y="41639"/>
                    <a:pt x="103884" y="4658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213">
              <a:extLst>
                <a:ext uri="{FF2B5EF4-FFF2-40B4-BE49-F238E27FC236}">
                  <a16:creationId xmlns:a16="http://schemas.microsoft.com/office/drawing/2014/main" id="{3B55DD85-B4E7-430B-95CC-6599E97A66F8}"/>
                </a:ext>
              </a:extLst>
            </p:cNvPr>
            <p:cNvSpPr/>
            <p:nvPr/>
          </p:nvSpPr>
          <p:spPr>
            <a:xfrm>
              <a:off x="3228342" y="333095"/>
              <a:ext cx="568385" cy="200596"/>
            </a:xfrm>
            <a:custGeom>
              <a:avLst/>
              <a:gdLst>
                <a:gd name="connsiteX0" fmla="*/ 15241 w 568385"/>
                <a:gd name="connsiteY0" fmla="*/ 170622 h 200596"/>
                <a:gd name="connsiteX1" fmla="*/ 467540 w 568385"/>
                <a:gd name="connsiteY1" fmla="*/ 170099 h 200596"/>
                <a:gd name="connsiteX2" fmla="*/ 485858 w 568385"/>
                <a:gd name="connsiteY2" fmla="*/ 179853 h 200596"/>
                <a:gd name="connsiteX3" fmla="*/ 538149 w 568385"/>
                <a:gd name="connsiteY3" fmla="*/ 197981 h 200596"/>
                <a:gd name="connsiteX4" fmla="*/ 561892 w 568385"/>
                <a:gd name="connsiteY4" fmla="*/ 128561 h 200596"/>
                <a:gd name="connsiteX5" fmla="*/ 550139 w 568385"/>
                <a:gd name="connsiteY5" fmla="*/ 116999 h 200596"/>
                <a:gd name="connsiteX6" fmla="*/ 491330 w 568385"/>
                <a:gd name="connsiteY6" fmla="*/ 123089 h 200596"/>
                <a:gd name="connsiteX7" fmla="*/ 471346 w 568385"/>
                <a:gd name="connsiteY7" fmla="*/ 131321 h 200596"/>
                <a:gd name="connsiteX8" fmla="*/ 170686 w 568385"/>
                <a:gd name="connsiteY8" fmla="*/ 131178 h 200596"/>
                <a:gd name="connsiteX9" fmla="*/ 51783 w 568385"/>
                <a:gd name="connsiteY9" fmla="*/ 131131 h 200596"/>
                <a:gd name="connsiteX10" fmla="*/ 40601 w 568385"/>
                <a:gd name="connsiteY10" fmla="*/ 124089 h 200596"/>
                <a:gd name="connsiteX11" fmla="*/ 41838 w 568385"/>
                <a:gd name="connsiteY11" fmla="*/ 20363 h 200596"/>
                <a:gd name="connsiteX12" fmla="*/ 4678 w 568385"/>
                <a:gd name="connsiteY12" fmla="*/ 6660 h 200596"/>
                <a:gd name="connsiteX13" fmla="*/ 253 w 568385"/>
                <a:gd name="connsiteY13" fmla="*/ 29071 h 200596"/>
                <a:gd name="connsiteX14" fmla="*/ 15 w 568385"/>
                <a:gd name="connsiteY14" fmla="*/ 154778 h 200596"/>
                <a:gd name="connsiteX15" fmla="*/ 15241 w 568385"/>
                <a:gd name="connsiteY15" fmla="*/ 170622 h 200596"/>
                <a:gd name="connsiteX16" fmla="*/ 523447 w 568385"/>
                <a:gd name="connsiteY16" fmla="*/ 148117 h 200596"/>
                <a:gd name="connsiteX17" fmla="*/ 530155 w 568385"/>
                <a:gd name="connsiteY17" fmla="*/ 154968 h 200596"/>
                <a:gd name="connsiteX18" fmla="*/ 523399 w 568385"/>
                <a:gd name="connsiteY18" fmla="*/ 161630 h 200596"/>
                <a:gd name="connsiteX19" fmla="*/ 516643 w 568385"/>
                <a:gd name="connsiteY19" fmla="*/ 154873 h 200596"/>
                <a:gd name="connsiteX20" fmla="*/ 523447 w 568385"/>
                <a:gd name="connsiteY20" fmla="*/ 148117 h 20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8385" h="200596">
                  <a:moveTo>
                    <a:pt x="15241" y="170622"/>
                  </a:moveTo>
                  <a:cubicBezTo>
                    <a:pt x="166023" y="170099"/>
                    <a:pt x="316805" y="170337"/>
                    <a:pt x="467540" y="170099"/>
                  </a:cubicBezTo>
                  <a:cubicBezTo>
                    <a:pt x="476057" y="170099"/>
                    <a:pt x="481195" y="171955"/>
                    <a:pt x="485858" y="179853"/>
                  </a:cubicBezTo>
                  <a:cubicBezTo>
                    <a:pt x="496564" y="198029"/>
                    <a:pt x="518260" y="204833"/>
                    <a:pt x="538149" y="197981"/>
                  </a:cubicBezTo>
                  <a:cubicBezTo>
                    <a:pt x="566745" y="188132"/>
                    <a:pt x="575975" y="161154"/>
                    <a:pt x="561892" y="128561"/>
                  </a:cubicBezTo>
                  <a:cubicBezTo>
                    <a:pt x="558656" y="123993"/>
                    <a:pt x="555801" y="119045"/>
                    <a:pt x="550139" y="116999"/>
                  </a:cubicBezTo>
                  <a:cubicBezTo>
                    <a:pt x="525302" y="105580"/>
                    <a:pt x="506270" y="106912"/>
                    <a:pt x="491330" y="123089"/>
                  </a:cubicBezTo>
                  <a:cubicBezTo>
                    <a:pt x="485382" y="129513"/>
                    <a:pt x="479530" y="131321"/>
                    <a:pt x="471346" y="131321"/>
                  </a:cubicBezTo>
                  <a:cubicBezTo>
                    <a:pt x="371142" y="131083"/>
                    <a:pt x="270890" y="131178"/>
                    <a:pt x="170686" y="131178"/>
                  </a:cubicBezTo>
                  <a:cubicBezTo>
                    <a:pt x="131051" y="131178"/>
                    <a:pt x="91417" y="131226"/>
                    <a:pt x="51783" y="131131"/>
                  </a:cubicBezTo>
                  <a:cubicBezTo>
                    <a:pt x="46834" y="131131"/>
                    <a:pt x="40363" y="133510"/>
                    <a:pt x="40601" y="124089"/>
                  </a:cubicBezTo>
                  <a:cubicBezTo>
                    <a:pt x="41505" y="89498"/>
                    <a:pt x="39269" y="54907"/>
                    <a:pt x="41838" y="20363"/>
                  </a:cubicBezTo>
                  <a:cubicBezTo>
                    <a:pt x="33464" y="-1428"/>
                    <a:pt x="22901" y="-5282"/>
                    <a:pt x="4678" y="6660"/>
                  </a:cubicBezTo>
                  <a:cubicBezTo>
                    <a:pt x="681" y="13655"/>
                    <a:pt x="205" y="21220"/>
                    <a:pt x="253" y="29071"/>
                  </a:cubicBezTo>
                  <a:cubicBezTo>
                    <a:pt x="348" y="70989"/>
                    <a:pt x="729" y="112907"/>
                    <a:pt x="15" y="154778"/>
                  </a:cubicBezTo>
                  <a:cubicBezTo>
                    <a:pt x="-223" y="166721"/>
                    <a:pt x="2251" y="170670"/>
                    <a:pt x="15241" y="170622"/>
                  </a:cubicBezTo>
                  <a:close/>
                  <a:moveTo>
                    <a:pt x="523447" y="148117"/>
                  </a:moveTo>
                  <a:cubicBezTo>
                    <a:pt x="527919" y="148355"/>
                    <a:pt x="530203" y="150876"/>
                    <a:pt x="530155" y="154968"/>
                  </a:cubicBezTo>
                  <a:cubicBezTo>
                    <a:pt x="530108" y="159108"/>
                    <a:pt x="527776" y="161772"/>
                    <a:pt x="523399" y="161630"/>
                  </a:cubicBezTo>
                  <a:cubicBezTo>
                    <a:pt x="519212" y="161487"/>
                    <a:pt x="516595" y="159060"/>
                    <a:pt x="516643" y="154873"/>
                  </a:cubicBezTo>
                  <a:cubicBezTo>
                    <a:pt x="516690" y="150686"/>
                    <a:pt x="519402" y="148545"/>
                    <a:pt x="523447" y="148117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214">
              <a:extLst>
                <a:ext uri="{FF2B5EF4-FFF2-40B4-BE49-F238E27FC236}">
                  <a16:creationId xmlns:a16="http://schemas.microsoft.com/office/drawing/2014/main" id="{435BB158-C73B-4CC3-AB5E-1E5869C9D04B}"/>
                </a:ext>
              </a:extLst>
            </p:cNvPr>
            <p:cNvSpPr/>
            <p:nvPr/>
          </p:nvSpPr>
          <p:spPr>
            <a:xfrm>
              <a:off x="5210123" y="1759839"/>
              <a:ext cx="306705" cy="226098"/>
            </a:xfrm>
            <a:custGeom>
              <a:avLst/>
              <a:gdLst>
                <a:gd name="connsiteX0" fmla="*/ 4 w 306705"/>
                <a:gd name="connsiteY0" fmla="*/ 14798 h 226098"/>
                <a:gd name="connsiteX1" fmla="*/ 99 w 306705"/>
                <a:gd name="connsiteY1" fmla="*/ 188371 h 226098"/>
                <a:gd name="connsiteX2" fmla="*/ 12375 w 306705"/>
                <a:gd name="connsiteY2" fmla="*/ 200313 h 226098"/>
                <a:gd name="connsiteX3" fmla="*/ 159969 w 306705"/>
                <a:gd name="connsiteY3" fmla="*/ 199933 h 226098"/>
                <a:gd name="connsiteX4" fmla="*/ 177954 w 306705"/>
                <a:gd name="connsiteY4" fmla="*/ 208640 h 226098"/>
                <a:gd name="connsiteX5" fmla="*/ 229341 w 306705"/>
                <a:gd name="connsiteY5" fmla="*/ 223247 h 226098"/>
                <a:gd name="connsiteX6" fmla="*/ 259507 w 306705"/>
                <a:gd name="connsiteY6" fmla="*/ 181662 h 226098"/>
                <a:gd name="connsiteX7" fmla="*/ 231435 w 306705"/>
                <a:gd name="connsiteY7" fmla="*/ 138411 h 226098"/>
                <a:gd name="connsiteX8" fmla="*/ 180572 w 306705"/>
                <a:gd name="connsiteY8" fmla="*/ 149831 h 226098"/>
                <a:gd name="connsiteX9" fmla="*/ 157495 w 306705"/>
                <a:gd name="connsiteY9" fmla="*/ 159680 h 226098"/>
                <a:gd name="connsiteX10" fmla="*/ 53627 w 306705"/>
                <a:gd name="connsiteY10" fmla="*/ 159727 h 226098"/>
                <a:gd name="connsiteX11" fmla="*/ 40542 w 306705"/>
                <a:gd name="connsiteY11" fmla="*/ 147309 h 226098"/>
                <a:gd name="connsiteX12" fmla="*/ 40590 w 306705"/>
                <a:gd name="connsiteY12" fmla="*/ 54384 h 226098"/>
                <a:gd name="connsiteX13" fmla="*/ 53342 w 306705"/>
                <a:gd name="connsiteY13" fmla="*/ 41680 h 226098"/>
                <a:gd name="connsiteX14" fmla="*/ 280252 w 306705"/>
                <a:gd name="connsiteY14" fmla="*/ 42014 h 226098"/>
                <a:gd name="connsiteX15" fmla="*/ 300855 w 306705"/>
                <a:gd name="connsiteY15" fmla="*/ 36875 h 226098"/>
                <a:gd name="connsiteX16" fmla="*/ 288436 w 306705"/>
                <a:gd name="connsiteY16" fmla="*/ 0 h 226098"/>
                <a:gd name="connsiteX17" fmla="*/ 274352 w 306705"/>
                <a:gd name="connsiteY17" fmla="*/ 2617 h 226098"/>
                <a:gd name="connsiteX18" fmla="*/ 13279 w 306705"/>
                <a:gd name="connsiteY18" fmla="*/ 2522 h 226098"/>
                <a:gd name="connsiteX19" fmla="*/ 4 w 306705"/>
                <a:gd name="connsiteY19" fmla="*/ 14798 h 226098"/>
                <a:gd name="connsiteX20" fmla="*/ 214592 w 306705"/>
                <a:gd name="connsiteY20" fmla="*/ 173526 h 226098"/>
                <a:gd name="connsiteX21" fmla="*/ 220920 w 306705"/>
                <a:gd name="connsiteY21" fmla="*/ 181139 h 226098"/>
                <a:gd name="connsiteX22" fmla="*/ 213354 w 306705"/>
                <a:gd name="connsiteY22" fmla="*/ 187181 h 226098"/>
                <a:gd name="connsiteX23" fmla="*/ 206693 w 306705"/>
                <a:gd name="connsiteY23" fmla="*/ 180520 h 226098"/>
                <a:gd name="connsiteX24" fmla="*/ 214592 w 306705"/>
                <a:gd name="connsiteY24" fmla="*/ 173526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705" h="226098">
                  <a:moveTo>
                    <a:pt x="4" y="14798"/>
                  </a:moveTo>
                  <a:cubicBezTo>
                    <a:pt x="670" y="72655"/>
                    <a:pt x="527" y="130513"/>
                    <a:pt x="99" y="188371"/>
                  </a:cubicBezTo>
                  <a:cubicBezTo>
                    <a:pt x="4" y="198172"/>
                    <a:pt x="3001" y="200409"/>
                    <a:pt x="12375" y="200313"/>
                  </a:cubicBezTo>
                  <a:cubicBezTo>
                    <a:pt x="61573" y="199838"/>
                    <a:pt x="110771" y="200266"/>
                    <a:pt x="159969" y="199933"/>
                  </a:cubicBezTo>
                  <a:cubicBezTo>
                    <a:pt x="167915" y="199885"/>
                    <a:pt x="173053" y="201693"/>
                    <a:pt x="177954" y="208640"/>
                  </a:cubicBezTo>
                  <a:cubicBezTo>
                    <a:pt x="189136" y="224484"/>
                    <a:pt x="211165" y="230051"/>
                    <a:pt x="229341" y="223247"/>
                  </a:cubicBezTo>
                  <a:cubicBezTo>
                    <a:pt x="247041" y="216633"/>
                    <a:pt x="258841" y="200361"/>
                    <a:pt x="259507" y="181662"/>
                  </a:cubicBezTo>
                  <a:cubicBezTo>
                    <a:pt x="260126" y="163867"/>
                    <a:pt x="248183" y="145453"/>
                    <a:pt x="231435" y="138411"/>
                  </a:cubicBezTo>
                  <a:cubicBezTo>
                    <a:pt x="213307" y="130799"/>
                    <a:pt x="193275" y="134319"/>
                    <a:pt x="180572" y="149831"/>
                  </a:cubicBezTo>
                  <a:cubicBezTo>
                    <a:pt x="173910" y="157919"/>
                    <a:pt x="167058" y="159822"/>
                    <a:pt x="157495" y="159680"/>
                  </a:cubicBezTo>
                  <a:cubicBezTo>
                    <a:pt x="122857" y="159252"/>
                    <a:pt x="88218" y="159156"/>
                    <a:pt x="53627" y="159727"/>
                  </a:cubicBezTo>
                  <a:cubicBezTo>
                    <a:pt x="43921" y="159870"/>
                    <a:pt x="40257" y="158110"/>
                    <a:pt x="40542" y="147309"/>
                  </a:cubicBezTo>
                  <a:cubicBezTo>
                    <a:pt x="41351" y="116334"/>
                    <a:pt x="41304" y="85359"/>
                    <a:pt x="40590" y="54384"/>
                  </a:cubicBezTo>
                  <a:cubicBezTo>
                    <a:pt x="40352" y="44107"/>
                    <a:pt x="43112" y="41585"/>
                    <a:pt x="53342" y="41680"/>
                  </a:cubicBezTo>
                  <a:cubicBezTo>
                    <a:pt x="128947" y="42156"/>
                    <a:pt x="204599" y="41871"/>
                    <a:pt x="280252" y="42014"/>
                  </a:cubicBezTo>
                  <a:cubicBezTo>
                    <a:pt x="287675" y="42014"/>
                    <a:pt x="294764" y="41680"/>
                    <a:pt x="300855" y="36875"/>
                  </a:cubicBezTo>
                  <a:cubicBezTo>
                    <a:pt x="310656" y="19603"/>
                    <a:pt x="309181" y="15178"/>
                    <a:pt x="288436" y="0"/>
                  </a:cubicBezTo>
                  <a:cubicBezTo>
                    <a:pt x="284487" y="4758"/>
                    <a:pt x="279063" y="2617"/>
                    <a:pt x="274352" y="2617"/>
                  </a:cubicBezTo>
                  <a:cubicBezTo>
                    <a:pt x="187328" y="2760"/>
                    <a:pt x="100303" y="2855"/>
                    <a:pt x="13279" y="2522"/>
                  </a:cubicBezTo>
                  <a:cubicBezTo>
                    <a:pt x="3858" y="2569"/>
                    <a:pt x="-139" y="3664"/>
                    <a:pt x="4" y="14798"/>
                  </a:cubicBezTo>
                  <a:close/>
                  <a:moveTo>
                    <a:pt x="214592" y="173526"/>
                  </a:moveTo>
                  <a:cubicBezTo>
                    <a:pt x="218207" y="174144"/>
                    <a:pt x="220539" y="177142"/>
                    <a:pt x="220920" y="181139"/>
                  </a:cubicBezTo>
                  <a:cubicBezTo>
                    <a:pt x="219825" y="184945"/>
                    <a:pt x="217589" y="187229"/>
                    <a:pt x="213354" y="187181"/>
                  </a:cubicBezTo>
                  <a:cubicBezTo>
                    <a:pt x="208929" y="187134"/>
                    <a:pt x="206407" y="184279"/>
                    <a:pt x="206693" y="180520"/>
                  </a:cubicBezTo>
                  <a:cubicBezTo>
                    <a:pt x="206978" y="176380"/>
                    <a:pt x="209691" y="172669"/>
                    <a:pt x="214592" y="173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215">
              <a:extLst>
                <a:ext uri="{FF2B5EF4-FFF2-40B4-BE49-F238E27FC236}">
                  <a16:creationId xmlns:a16="http://schemas.microsoft.com/office/drawing/2014/main" id="{843A8B1A-E810-44AF-AF86-59415B5B38F4}"/>
                </a:ext>
              </a:extLst>
            </p:cNvPr>
            <p:cNvSpPr/>
            <p:nvPr/>
          </p:nvSpPr>
          <p:spPr>
            <a:xfrm>
              <a:off x="5143192" y="1240689"/>
              <a:ext cx="91818" cy="473566"/>
            </a:xfrm>
            <a:custGeom>
              <a:avLst/>
              <a:gdLst>
                <a:gd name="connsiteX0" fmla="*/ 21829 w 91818"/>
                <a:gd name="connsiteY0" fmla="*/ 389445 h 473566"/>
                <a:gd name="connsiteX1" fmla="*/ 5414 w 91818"/>
                <a:gd name="connsiteY1" fmla="*/ 449064 h 473566"/>
                <a:gd name="connsiteX2" fmla="*/ 49140 w 91818"/>
                <a:gd name="connsiteY2" fmla="*/ 473425 h 473566"/>
                <a:gd name="connsiteX3" fmla="*/ 88394 w 91818"/>
                <a:gd name="connsiteY3" fmla="*/ 444353 h 473566"/>
                <a:gd name="connsiteX4" fmla="*/ 77688 w 91818"/>
                <a:gd name="connsiteY4" fmla="*/ 395536 h 473566"/>
                <a:gd name="connsiteX5" fmla="*/ 69600 w 91818"/>
                <a:gd name="connsiteY5" fmla="*/ 379691 h 473566"/>
                <a:gd name="connsiteX6" fmla="*/ 67887 w 91818"/>
                <a:gd name="connsiteY6" fmla="*/ 94304 h 473566"/>
                <a:gd name="connsiteX7" fmla="*/ 72074 w 91818"/>
                <a:gd name="connsiteY7" fmla="*/ 82314 h 473566"/>
                <a:gd name="connsiteX8" fmla="*/ 86443 w 91818"/>
                <a:gd name="connsiteY8" fmla="*/ 22886 h 473566"/>
                <a:gd name="connsiteX9" fmla="*/ 55754 w 91818"/>
                <a:gd name="connsiteY9" fmla="*/ 143 h 473566"/>
                <a:gd name="connsiteX10" fmla="*/ 46190 w 91818"/>
                <a:gd name="connsiteY10" fmla="*/ 0 h 473566"/>
                <a:gd name="connsiteX11" fmla="*/ 2511 w 91818"/>
                <a:gd name="connsiteY11" fmla="*/ 30642 h 473566"/>
                <a:gd name="connsiteX12" fmla="*/ 19831 w 91818"/>
                <a:gd name="connsiteY12" fmla="*/ 82362 h 473566"/>
                <a:gd name="connsiteX13" fmla="*/ 28728 w 91818"/>
                <a:gd name="connsiteY13" fmla="*/ 99966 h 473566"/>
                <a:gd name="connsiteX14" fmla="*/ 29727 w 91818"/>
                <a:gd name="connsiteY14" fmla="*/ 374457 h 473566"/>
                <a:gd name="connsiteX15" fmla="*/ 21829 w 91818"/>
                <a:gd name="connsiteY15" fmla="*/ 389445 h 473566"/>
                <a:gd name="connsiteX16" fmla="*/ 46190 w 91818"/>
                <a:gd name="connsiteY16" fmla="*/ 434980 h 473566"/>
                <a:gd name="connsiteX17" fmla="*/ 39291 w 91818"/>
                <a:gd name="connsiteY17" fmla="*/ 428318 h 473566"/>
                <a:gd name="connsiteX18" fmla="*/ 45809 w 91818"/>
                <a:gd name="connsiteY18" fmla="*/ 421419 h 473566"/>
                <a:gd name="connsiteX19" fmla="*/ 53232 w 91818"/>
                <a:gd name="connsiteY19" fmla="*/ 427272 h 473566"/>
                <a:gd name="connsiteX20" fmla="*/ 46190 w 91818"/>
                <a:gd name="connsiteY20" fmla="*/ 434980 h 473566"/>
                <a:gd name="connsiteX21" fmla="*/ 46285 w 91818"/>
                <a:gd name="connsiteY21" fmla="*/ 38588 h 473566"/>
                <a:gd name="connsiteX22" fmla="*/ 53232 w 91818"/>
                <a:gd name="connsiteY22" fmla="*/ 45011 h 473566"/>
                <a:gd name="connsiteX23" fmla="*/ 45572 w 91818"/>
                <a:gd name="connsiteY23" fmla="*/ 52148 h 473566"/>
                <a:gd name="connsiteX24" fmla="*/ 39243 w 91818"/>
                <a:gd name="connsiteY24" fmla="*/ 44868 h 473566"/>
                <a:gd name="connsiteX25" fmla="*/ 46285 w 91818"/>
                <a:gd name="connsiteY25" fmla="*/ 38588 h 4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18" h="473566">
                  <a:moveTo>
                    <a:pt x="21829" y="389445"/>
                  </a:moveTo>
                  <a:cubicBezTo>
                    <a:pt x="989" y="402435"/>
                    <a:pt x="-5910" y="428414"/>
                    <a:pt x="5414" y="449064"/>
                  </a:cubicBezTo>
                  <a:cubicBezTo>
                    <a:pt x="14739" y="466097"/>
                    <a:pt x="29537" y="474805"/>
                    <a:pt x="49140" y="473425"/>
                  </a:cubicBezTo>
                  <a:cubicBezTo>
                    <a:pt x="68124" y="472045"/>
                    <a:pt x="81495" y="461910"/>
                    <a:pt x="88394" y="444353"/>
                  </a:cubicBezTo>
                  <a:cubicBezTo>
                    <a:pt x="95578" y="426035"/>
                    <a:pt x="91201" y="409382"/>
                    <a:pt x="77688" y="395536"/>
                  </a:cubicBezTo>
                  <a:cubicBezTo>
                    <a:pt x="73121" y="390825"/>
                    <a:pt x="69647" y="387114"/>
                    <a:pt x="69600" y="379691"/>
                  </a:cubicBezTo>
                  <a:cubicBezTo>
                    <a:pt x="69314" y="284578"/>
                    <a:pt x="68553" y="189417"/>
                    <a:pt x="67887" y="94304"/>
                  </a:cubicBezTo>
                  <a:cubicBezTo>
                    <a:pt x="67839" y="89737"/>
                    <a:pt x="67601" y="85740"/>
                    <a:pt x="72074" y="82314"/>
                  </a:cubicBezTo>
                  <a:cubicBezTo>
                    <a:pt x="92628" y="66470"/>
                    <a:pt x="96054" y="46153"/>
                    <a:pt x="86443" y="22886"/>
                  </a:cubicBezTo>
                  <a:cubicBezTo>
                    <a:pt x="78830" y="11752"/>
                    <a:pt x="68791" y="3949"/>
                    <a:pt x="55754" y="143"/>
                  </a:cubicBezTo>
                  <a:cubicBezTo>
                    <a:pt x="52566" y="95"/>
                    <a:pt x="49378" y="0"/>
                    <a:pt x="46190" y="0"/>
                  </a:cubicBezTo>
                  <a:cubicBezTo>
                    <a:pt x="25302" y="238"/>
                    <a:pt x="8744" y="11895"/>
                    <a:pt x="2511" y="30642"/>
                  </a:cubicBezTo>
                  <a:cubicBezTo>
                    <a:pt x="-3769" y="49579"/>
                    <a:pt x="2606" y="71228"/>
                    <a:pt x="19831" y="82362"/>
                  </a:cubicBezTo>
                  <a:cubicBezTo>
                    <a:pt x="27301" y="87167"/>
                    <a:pt x="28728" y="92116"/>
                    <a:pt x="28728" y="99966"/>
                  </a:cubicBezTo>
                  <a:cubicBezTo>
                    <a:pt x="28823" y="191463"/>
                    <a:pt x="29156" y="282961"/>
                    <a:pt x="29727" y="374457"/>
                  </a:cubicBezTo>
                  <a:cubicBezTo>
                    <a:pt x="29823" y="381499"/>
                    <a:pt x="28347" y="385353"/>
                    <a:pt x="21829" y="389445"/>
                  </a:cubicBezTo>
                  <a:close/>
                  <a:moveTo>
                    <a:pt x="46190" y="434980"/>
                  </a:moveTo>
                  <a:cubicBezTo>
                    <a:pt x="41718" y="435360"/>
                    <a:pt x="39529" y="432268"/>
                    <a:pt x="39291" y="428318"/>
                  </a:cubicBezTo>
                  <a:cubicBezTo>
                    <a:pt x="39053" y="424131"/>
                    <a:pt x="41289" y="421610"/>
                    <a:pt x="45809" y="421419"/>
                  </a:cubicBezTo>
                  <a:cubicBezTo>
                    <a:pt x="50425" y="421229"/>
                    <a:pt x="51852" y="424417"/>
                    <a:pt x="53232" y="427272"/>
                  </a:cubicBezTo>
                  <a:cubicBezTo>
                    <a:pt x="52566" y="431982"/>
                    <a:pt x="50234" y="434647"/>
                    <a:pt x="46190" y="434980"/>
                  </a:cubicBezTo>
                  <a:close/>
                  <a:moveTo>
                    <a:pt x="46285" y="38588"/>
                  </a:moveTo>
                  <a:cubicBezTo>
                    <a:pt x="50758" y="38778"/>
                    <a:pt x="52137" y="41918"/>
                    <a:pt x="53232" y="45011"/>
                  </a:cubicBezTo>
                  <a:cubicBezTo>
                    <a:pt x="51995" y="49436"/>
                    <a:pt x="49711" y="52243"/>
                    <a:pt x="45572" y="52148"/>
                  </a:cubicBezTo>
                  <a:cubicBezTo>
                    <a:pt x="41194" y="52053"/>
                    <a:pt x="39243" y="48865"/>
                    <a:pt x="39243" y="44868"/>
                  </a:cubicBezTo>
                  <a:cubicBezTo>
                    <a:pt x="39291" y="40491"/>
                    <a:pt x="41908" y="38397"/>
                    <a:pt x="46285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216">
              <a:extLst>
                <a:ext uri="{FF2B5EF4-FFF2-40B4-BE49-F238E27FC236}">
                  <a16:creationId xmlns:a16="http://schemas.microsoft.com/office/drawing/2014/main" id="{2BD18634-2A1B-4FD7-9D75-2BDF93B03E5D}"/>
                </a:ext>
              </a:extLst>
            </p:cNvPr>
            <p:cNvSpPr/>
            <p:nvPr/>
          </p:nvSpPr>
          <p:spPr>
            <a:xfrm>
              <a:off x="2558072" y="4752355"/>
              <a:ext cx="382766" cy="91446"/>
            </a:xfrm>
            <a:custGeom>
              <a:avLst/>
              <a:gdLst>
                <a:gd name="connsiteX0" fmla="*/ 301300 w 382766"/>
                <a:gd name="connsiteY0" fmla="*/ 17608 h 91446"/>
                <a:gd name="connsiteX1" fmla="*/ 283409 w 382766"/>
                <a:gd name="connsiteY1" fmla="*/ 26410 h 91446"/>
                <a:gd name="connsiteX2" fmla="*/ 40083 w 382766"/>
                <a:gd name="connsiteY2" fmla="*/ 26173 h 91446"/>
                <a:gd name="connsiteX3" fmla="*/ 26808 w 382766"/>
                <a:gd name="connsiteY3" fmla="*/ 24793 h 91446"/>
                <a:gd name="connsiteX4" fmla="*/ 8680 w 382766"/>
                <a:gd name="connsiteY4" fmla="*/ 62762 h 91446"/>
                <a:gd name="connsiteX5" fmla="*/ 28759 w 382766"/>
                <a:gd name="connsiteY5" fmla="*/ 65331 h 91446"/>
                <a:gd name="connsiteX6" fmla="*/ 281649 w 382766"/>
                <a:gd name="connsiteY6" fmla="*/ 65236 h 91446"/>
                <a:gd name="connsiteX7" fmla="*/ 302061 w 382766"/>
                <a:gd name="connsiteY7" fmla="*/ 74609 h 91446"/>
                <a:gd name="connsiteX8" fmla="*/ 368340 w 382766"/>
                <a:gd name="connsiteY8" fmla="*/ 78606 h 91446"/>
                <a:gd name="connsiteX9" fmla="*/ 367532 w 382766"/>
                <a:gd name="connsiteY9" fmla="*/ 11946 h 91446"/>
                <a:gd name="connsiteX10" fmla="*/ 301300 w 382766"/>
                <a:gd name="connsiteY10" fmla="*/ 17608 h 91446"/>
                <a:gd name="connsiteX11" fmla="*/ 344074 w 382766"/>
                <a:gd name="connsiteY11" fmla="*/ 46632 h 91446"/>
                <a:gd name="connsiteX12" fmla="*/ 336461 w 382766"/>
                <a:gd name="connsiteY12" fmla="*/ 52913 h 91446"/>
                <a:gd name="connsiteX13" fmla="*/ 330324 w 382766"/>
                <a:gd name="connsiteY13" fmla="*/ 45395 h 91446"/>
                <a:gd name="connsiteX14" fmla="*/ 336937 w 382766"/>
                <a:gd name="connsiteY14" fmla="*/ 38686 h 91446"/>
                <a:gd name="connsiteX15" fmla="*/ 344074 w 382766"/>
                <a:gd name="connsiteY15" fmla="*/ 46632 h 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766" h="91446">
                  <a:moveTo>
                    <a:pt x="301300" y="17608"/>
                  </a:moveTo>
                  <a:cubicBezTo>
                    <a:pt x="296256" y="24602"/>
                    <a:pt x="291355" y="26410"/>
                    <a:pt x="283409" y="26410"/>
                  </a:cubicBezTo>
                  <a:cubicBezTo>
                    <a:pt x="202285" y="26173"/>
                    <a:pt x="121208" y="26268"/>
                    <a:pt x="40083" y="26173"/>
                  </a:cubicBezTo>
                  <a:cubicBezTo>
                    <a:pt x="35658" y="26173"/>
                    <a:pt x="30948" y="27505"/>
                    <a:pt x="26808" y="24793"/>
                  </a:cubicBezTo>
                  <a:cubicBezTo>
                    <a:pt x="-1264" y="30217"/>
                    <a:pt x="-7259" y="42731"/>
                    <a:pt x="8680" y="62762"/>
                  </a:cubicBezTo>
                  <a:cubicBezTo>
                    <a:pt x="15056" y="66188"/>
                    <a:pt x="22003" y="65331"/>
                    <a:pt x="28759" y="65331"/>
                  </a:cubicBezTo>
                  <a:cubicBezTo>
                    <a:pt x="113072" y="65379"/>
                    <a:pt x="197337" y="65426"/>
                    <a:pt x="281649" y="65236"/>
                  </a:cubicBezTo>
                  <a:cubicBezTo>
                    <a:pt x="290309" y="65236"/>
                    <a:pt x="296161" y="66711"/>
                    <a:pt x="302061" y="74609"/>
                  </a:cubicBezTo>
                  <a:cubicBezTo>
                    <a:pt x="317715" y="95687"/>
                    <a:pt x="349403" y="96925"/>
                    <a:pt x="368340" y="78606"/>
                  </a:cubicBezTo>
                  <a:cubicBezTo>
                    <a:pt x="387896" y="59717"/>
                    <a:pt x="387515" y="30312"/>
                    <a:pt x="367532" y="11946"/>
                  </a:cubicBezTo>
                  <a:cubicBezTo>
                    <a:pt x="348262" y="-5801"/>
                    <a:pt x="316716" y="-3660"/>
                    <a:pt x="301300" y="17608"/>
                  </a:cubicBezTo>
                  <a:close/>
                  <a:moveTo>
                    <a:pt x="344074" y="46632"/>
                  </a:moveTo>
                  <a:cubicBezTo>
                    <a:pt x="343456" y="50248"/>
                    <a:pt x="340411" y="52532"/>
                    <a:pt x="336461" y="52913"/>
                  </a:cubicBezTo>
                  <a:cubicBezTo>
                    <a:pt x="332417" y="51961"/>
                    <a:pt x="330228" y="49677"/>
                    <a:pt x="330324" y="45395"/>
                  </a:cubicBezTo>
                  <a:cubicBezTo>
                    <a:pt x="330419" y="40970"/>
                    <a:pt x="333131" y="38401"/>
                    <a:pt x="336937" y="38686"/>
                  </a:cubicBezTo>
                  <a:cubicBezTo>
                    <a:pt x="341124" y="39019"/>
                    <a:pt x="344883" y="41779"/>
                    <a:pt x="344074" y="466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217">
              <a:extLst>
                <a:ext uri="{FF2B5EF4-FFF2-40B4-BE49-F238E27FC236}">
                  <a16:creationId xmlns:a16="http://schemas.microsoft.com/office/drawing/2014/main" id="{56AA869E-8F32-4537-B899-76BFFF7100F5}"/>
                </a:ext>
              </a:extLst>
            </p:cNvPr>
            <p:cNvSpPr/>
            <p:nvPr/>
          </p:nvSpPr>
          <p:spPr>
            <a:xfrm>
              <a:off x="2603640" y="4521068"/>
              <a:ext cx="312943" cy="91400"/>
            </a:xfrm>
            <a:custGeom>
              <a:avLst/>
              <a:gdLst>
                <a:gd name="connsiteX0" fmla="*/ 23444 w 312943"/>
                <a:gd name="connsiteY0" fmla="*/ 60763 h 91400"/>
                <a:gd name="connsiteX1" fmla="*/ 31295 w 312943"/>
                <a:gd name="connsiteY1" fmla="*/ 59049 h 91400"/>
                <a:gd name="connsiteX2" fmla="*/ 215479 w 312943"/>
                <a:gd name="connsiteY2" fmla="*/ 58764 h 91400"/>
                <a:gd name="connsiteX3" fmla="*/ 227564 w 312943"/>
                <a:gd name="connsiteY3" fmla="*/ 67233 h 91400"/>
                <a:gd name="connsiteX4" fmla="*/ 294272 w 312943"/>
                <a:gd name="connsiteY4" fmla="*/ 82649 h 91400"/>
                <a:gd name="connsiteX5" fmla="*/ 303360 w 312943"/>
                <a:gd name="connsiteY5" fmla="*/ 17417 h 91400"/>
                <a:gd name="connsiteX6" fmla="*/ 235082 w 312943"/>
                <a:gd name="connsiteY6" fmla="*/ 13896 h 91400"/>
                <a:gd name="connsiteX7" fmla="*/ 222330 w 312943"/>
                <a:gd name="connsiteY7" fmla="*/ 19891 h 91400"/>
                <a:gd name="connsiteX8" fmla="*/ 25871 w 312943"/>
                <a:gd name="connsiteY8" fmla="*/ 19368 h 91400"/>
                <a:gd name="connsiteX9" fmla="*/ 1082 w 312943"/>
                <a:gd name="connsiteY9" fmla="*/ 45870 h 91400"/>
                <a:gd name="connsiteX10" fmla="*/ 23444 w 312943"/>
                <a:gd name="connsiteY10" fmla="*/ 60763 h 91400"/>
                <a:gd name="connsiteX11" fmla="*/ 267246 w 312943"/>
                <a:gd name="connsiteY11" fmla="*/ 39066 h 91400"/>
                <a:gd name="connsiteX12" fmla="*/ 274240 w 312943"/>
                <a:gd name="connsiteY12" fmla="*/ 45537 h 91400"/>
                <a:gd name="connsiteX13" fmla="*/ 267817 w 312943"/>
                <a:gd name="connsiteY13" fmla="*/ 52721 h 91400"/>
                <a:gd name="connsiteX14" fmla="*/ 260823 w 312943"/>
                <a:gd name="connsiteY14" fmla="*/ 46060 h 91400"/>
                <a:gd name="connsiteX15" fmla="*/ 267246 w 312943"/>
                <a:gd name="connsiteY15" fmla="*/ 39066 h 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943" h="91400">
                  <a:moveTo>
                    <a:pt x="23444" y="60763"/>
                  </a:moveTo>
                  <a:cubicBezTo>
                    <a:pt x="26061" y="60191"/>
                    <a:pt x="28678" y="59049"/>
                    <a:pt x="31295" y="59049"/>
                  </a:cubicBezTo>
                  <a:cubicBezTo>
                    <a:pt x="92674" y="58954"/>
                    <a:pt x="154100" y="59097"/>
                    <a:pt x="215479" y="58764"/>
                  </a:cubicBezTo>
                  <a:cubicBezTo>
                    <a:pt x="222378" y="58716"/>
                    <a:pt x="224662" y="62332"/>
                    <a:pt x="227564" y="67233"/>
                  </a:cubicBezTo>
                  <a:cubicBezTo>
                    <a:pt x="242076" y="92023"/>
                    <a:pt x="271719" y="98779"/>
                    <a:pt x="294272" y="82649"/>
                  </a:cubicBezTo>
                  <a:cubicBezTo>
                    <a:pt x="314874" y="67900"/>
                    <a:pt x="319204" y="37020"/>
                    <a:pt x="303360" y="17417"/>
                  </a:cubicBezTo>
                  <a:cubicBezTo>
                    <a:pt x="285850" y="-4280"/>
                    <a:pt x="255684" y="-5993"/>
                    <a:pt x="235082" y="13896"/>
                  </a:cubicBezTo>
                  <a:cubicBezTo>
                    <a:pt x="231323" y="17512"/>
                    <a:pt x="227992" y="19939"/>
                    <a:pt x="222330" y="19891"/>
                  </a:cubicBezTo>
                  <a:cubicBezTo>
                    <a:pt x="156860" y="19558"/>
                    <a:pt x="91389" y="19463"/>
                    <a:pt x="25871" y="19368"/>
                  </a:cubicBezTo>
                  <a:cubicBezTo>
                    <a:pt x="5982" y="20700"/>
                    <a:pt x="-3343" y="30692"/>
                    <a:pt x="1082" y="45870"/>
                  </a:cubicBezTo>
                  <a:cubicBezTo>
                    <a:pt x="4412" y="57194"/>
                    <a:pt x="14737" y="57717"/>
                    <a:pt x="23444" y="60763"/>
                  </a:cubicBezTo>
                  <a:close/>
                  <a:moveTo>
                    <a:pt x="267246" y="39066"/>
                  </a:moveTo>
                  <a:cubicBezTo>
                    <a:pt x="271481" y="38971"/>
                    <a:pt x="274098" y="41159"/>
                    <a:pt x="274240" y="45537"/>
                  </a:cubicBezTo>
                  <a:cubicBezTo>
                    <a:pt x="274383" y="49866"/>
                    <a:pt x="271814" y="52008"/>
                    <a:pt x="267817" y="52721"/>
                  </a:cubicBezTo>
                  <a:cubicBezTo>
                    <a:pt x="263630" y="52388"/>
                    <a:pt x="260966" y="50390"/>
                    <a:pt x="260823" y="46060"/>
                  </a:cubicBezTo>
                  <a:cubicBezTo>
                    <a:pt x="260632" y="41683"/>
                    <a:pt x="262964" y="39161"/>
                    <a:pt x="267246" y="390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218">
              <a:extLst>
                <a:ext uri="{FF2B5EF4-FFF2-40B4-BE49-F238E27FC236}">
                  <a16:creationId xmlns:a16="http://schemas.microsoft.com/office/drawing/2014/main" id="{F99AE8DD-9950-495F-8C30-83C4C5EF47DB}"/>
                </a:ext>
              </a:extLst>
            </p:cNvPr>
            <p:cNvSpPr/>
            <p:nvPr/>
          </p:nvSpPr>
          <p:spPr>
            <a:xfrm>
              <a:off x="617940" y="3898055"/>
              <a:ext cx="192562" cy="91881"/>
            </a:xfrm>
            <a:custGeom>
              <a:avLst/>
              <a:gdLst>
                <a:gd name="connsiteX0" fmla="*/ 182772 w 192562"/>
                <a:gd name="connsiteY0" fmla="*/ 18316 h 91881"/>
                <a:gd name="connsiteX1" fmla="*/ 119062 w 192562"/>
                <a:gd name="connsiteY1" fmla="*/ 11370 h 91881"/>
                <a:gd name="connsiteX2" fmla="*/ 79142 w 192562"/>
                <a:gd name="connsiteY2" fmla="*/ 25168 h 91881"/>
                <a:gd name="connsiteX3" fmla="*/ 7391 w 192562"/>
                <a:gd name="connsiteY3" fmla="*/ 30449 h 91881"/>
                <a:gd name="connsiteX4" fmla="*/ 2299 w 192562"/>
                <a:gd name="connsiteY4" fmla="*/ 56285 h 91881"/>
                <a:gd name="connsiteX5" fmla="*/ 23853 w 192562"/>
                <a:gd name="connsiteY5" fmla="*/ 66706 h 91881"/>
                <a:gd name="connsiteX6" fmla="*/ 30324 w 192562"/>
                <a:gd name="connsiteY6" fmla="*/ 68133 h 91881"/>
                <a:gd name="connsiteX7" fmla="*/ 91180 w 192562"/>
                <a:gd name="connsiteY7" fmla="*/ 63851 h 91881"/>
                <a:gd name="connsiteX8" fmla="*/ 110783 w 192562"/>
                <a:gd name="connsiteY8" fmla="*/ 73414 h 91881"/>
                <a:gd name="connsiteX9" fmla="*/ 174826 w 192562"/>
                <a:gd name="connsiteY9" fmla="*/ 82597 h 91881"/>
                <a:gd name="connsiteX10" fmla="*/ 182772 w 192562"/>
                <a:gd name="connsiteY10" fmla="*/ 18316 h 91881"/>
                <a:gd name="connsiteX11" fmla="*/ 146611 w 192562"/>
                <a:gd name="connsiteY11" fmla="*/ 52955 h 91881"/>
                <a:gd name="connsiteX12" fmla="*/ 141044 w 192562"/>
                <a:gd name="connsiteY12" fmla="*/ 45722 h 91881"/>
                <a:gd name="connsiteX13" fmla="*/ 147800 w 192562"/>
                <a:gd name="connsiteY13" fmla="*/ 39394 h 91881"/>
                <a:gd name="connsiteX14" fmla="*/ 154509 w 192562"/>
                <a:gd name="connsiteY14" fmla="*/ 46484 h 91881"/>
                <a:gd name="connsiteX15" fmla="*/ 146611 w 192562"/>
                <a:gd name="connsiteY15" fmla="*/ 52955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62" h="91881">
                  <a:moveTo>
                    <a:pt x="182772" y="18316"/>
                  </a:moveTo>
                  <a:cubicBezTo>
                    <a:pt x="166642" y="-2048"/>
                    <a:pt x="136476" y="-6949"/>
                    <a:pt x="119062" y="11370"/>
                  </a:cubicBezTo>
                  <a:cubicBezTo>
                    <a:pt x="106881" y="24216"/>
                    <a:pt x="94130" y="24882"/>
                    <a:pt x="79142" y="25168"/>
                  </a:cubicBezTo>
                  <a:cubicBezTo>
                    <a:pt x="55161" y="25596"/>
                    <a:pt x="31038" y="25168"/>
                    <a:pt x="7391" y="30449"/>
                  </a:cubicBezTo>
                  <a:cubicBezTo>
                    <a:pt x="1110" y="38157"/>
                    <a:pt x="-2697" y="46579"/>
                    <a:pt x="2299" y="56285"/>
                  </a:cubicBezTo>
                  <a:cubicBezTo>
                    <a:pt x="6772" y="64945"/>
                    <a:pt x="14623" y="67277"/>
                    <a:pt x="23853" y="66706"/>
                  </a:cubicBezTo>
                  <a:cubicBezTo>
                    <a:pt x="25947" y="66563"/>
                    <a:pt x="28136" y="67610"/>
                    <a:pt x="30324" y="68133"/>
                  </a:cubicBezTo>
                  <a:cubicBezTo>
                    <a:pt x="50403" y="63946"/>
                    <a:pt x="71005" y="66848"/>
                    <a:pt x="91180" y="63851"/>
                  </a:cubicBezTo>
                  <a:cubicBezTo>
                    <a:pt x="100172" y="62518"/>
                    <a:pt x="105501" y="65563"/>
                    <a:pt x="110783" y="73414"/>
                  </a:cubicBezTo>
                  <a:cubicBezTo>
                    <a:pt x="124629" y="94017"/>
                    <a:pt x="155080" y="97823"/>
                    <a:pt x="174826" y="82597"/>
                  </a:cubicBezTo>
                  <a:cubicBezTo>
                    <a:pt x="194905" y="67181"/>
                    <a:pt x="198473" y="38157"/>
                    <a:pt x="182772" y="18316"/>
                  </a:cubicBezTo>
                  <a:close/>
                  <a:moveTo>
                    <a:pt x="146611" y="52955"/>
                  </a:moveTo>
                  <a:cubicBezTo>
                    <a:pt x="141900" y="52812"/>
                    <a:pt x="140520" y="50052"/>
                    <a:pt x="141044" y="45722"/>
                  </a:cubicBezTo>
                  <a:cubicBezTo>
                    <a:pt x="141520" y="41583"/>
                    <a:pt x="143280" y="38633"/>
                    <a:pt x="147800" y="39394"/>
                  </a:cubicBezTo>
                  <a:cubicBezTo>
                    <a:pt x="151702" y="40060"/>
                    <a:pt x="153653" y="43106"/>
                    <a:pt x="154509" y="46484"/>
                  </a:cubicBezTo>
                  <a:cubicBezTo>
                    <a:pt x="153177" y="50814"/>
                    <a:pt x="150750" y="53050"/>
                    <a:pt x="146611" y="52955"/>
                  </a:cubicBezTo>
                  <a:close/>
                </a:path>
              </a:pathLst>
            </a:custGeom>
            <a:solidFill>
              <a:srgbClr val="429DC8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219">
              <a:extLst>
                <a:ext uri="{FF2B5EF4-FFF2-40B4-BE49-F238E27FC236}">
                  <a16:creationId xmlns:a16="http://schemas.microsoft.com/office/drawing/2014/main" id="{AA97FFDD-82E0-42A6-85FC-5FFF621623D8}"/>
                </a:ext>
              </a:extLst>
            </p:cNvPr>
            <p:cNvSpPr/>
            <p:nvPr/>
          </p:nvSpPr>
          <p:spPr>
            <a:xfrm>
              <a:off x="4811747" y="2615387"/>
              <a:ext cx="611688" cy="321304"/>
            </a:xfrm>
            <a:custGeom>
              <a:avLst/>
              <a:gdLst>
                <a:gd name="connsiteX0" fmla="*/ 598076 w 611688"/>
                <a:gd name="connsiteY0" fmla="*/ 277435 h 321304"/>
                <a:gd name="connsiteX1" fmla="*/ 576236 w 611688"/>
                <a:gd name="connsiteY1" fmla="*/ 277245 h 321304"/>
                <a:gd name="connsiteX2" fmla="*/ 207393 w 611688"/>
                <a:gd name="connsiteY2" fmla="*/ 277197 h 321304"/>
                <a:gd name="connsiteX3" fmla="*/ 191358 w 611688"/>
                <a:gd name="connsiteY3" fmla="*/ 272439 h 321304"/>
                <a:gd name="connsiteX4" fmla="*/ 67316 w 611688"/>
                <a:gd name="connsiteY4" fmla="*/ 132410 h 321304"/>
                <a:gd name="connsiteX5" fmla="*/ 62511 w 611688"/>
                <a:gd name="connsiteY5" fmla="*/ 93061 h 321304"/>
                <a:gd name="connsiteX6" fmla="*/ 73026 w 611688"/>
                <a:gd name="connsiteY6" fmla="*/ 82260 h 321304"/>
                <a:gd name="connsiteX7" fmla="*/ 81828 w 611688"/>
                <a:gd name="connsiteY7" fmla="*/ 16885 h 321304"/>
                <a:gd name="connsiteX8" fmla="*/ 17071 w 611688"/>
                <a:gd name="connsiteY8" fmla="*/ 9843 h 321304"/>
                <a:gd name="connsiteX9" fmla="*/ 10696 w 611688"/>
                <a:gd name="connsiteY9" fmla="*/ 72887 h 321304"/>
                <a:gd name="connsiteX10" fmla="*/ 23352 w 611688"/>
                <a:gd name="connsiteY10" fmla="*/ 110380 h 321304"/>
                <a:gd name="connsiteX11" fmla="*/ 23162 w 611688"/>
                <a:gd name="connsiteY11" fmla="*/ 133600 h 321304"/>
                <a:gd name="connsiteX12" fmla="*/ 29728 w 611688"/>
                <a:gd name="connsiteY12" fmla="*/ 150586 h 321304"/>
                <a:gd name="connsiteX13" fmla="*/ 169376 w 611688"/>
                <a:gd name="connsiteY13" fmla="*/ 307791 h 321304"/>
                <a:gd name="connsiteX14" fmla="*/ 191263 w 611688"/>
                <a:gd name="connsiteY14" fmla="*/ 317974 h 321304"/>
                <a:gd name="connsiteX15" fmla="*/ 497253 w 611688"/>
                <a:gd name="connsiteY15" fmla="*/ 317831 h 321304"/>
                <a:gd name="connsiteX16" fmla="*/ 512240 w 611688"/>
                <a:gd name="connsiteY16" fmla="*/ 321304 h 321304"/>
                <a:gd name="connsiteX17" fmla="*/ 524278 w 611688"/>
                <a:gd name="connsiteY17" fmla="*/ 317641 h 321304"/>
                <a:gd name="connsiteX18" fmla="*/ 584182 w 611688"/>
                <a:gd name="connsiteY18" fmla="*/ 317593 h 321304"/>
                <a:gd name="connsiteX19" fmla="*/ 610542 w 611688"/>
                <a:gd name="connsiteY19" fmla="*/ 303129 h 321304"/>
                <a:gd name="connsiteX20" fmla="*/ 598076 w 611688"/>
                <a:gd name="connsiteY20" fmla="*/ 277435 h 321304"/>
                <a:gd name="connsiteX21" fmla="*/ 46762 w 611688"/>
                <a:gd name="connsiteY21" fmla="*/ 52428 h 321304"/>
                <a:gd name="connsiteX22" fmla="*/ 39291 w 611688"/>
                <a:gd name="connsiteY22" fmla="*/ 46147 h 321304"/>
                <a:gd name="connsiteX23" fmla="*/ 45334 w 611688"/>
                <a:gd name="connsiteY23" fmla="*/ 38867 h 321304"/>
                <a:gd name="connsiteX24" fmla="*/ 53042 w 611688"/>
                <a:gd name="connsiteY24" fmla="*/ 44767 h 321304"/>
                <a:gd name="connsiteX25" fmla="*/ 46762 w 611688"/>
                <a:gd name="connsiteY25" fmla="*/ 52428 h 3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688" h="321304">
                  <a:moveTo>
                    <a:pt x="598076" y="277435"/>
                  </a:moveTo>
                  <a:cubicBezTo>
                    <a:pt x="590796" y="277387"/>
                    <a:pt x="583516" y="277245"/>
                    <a:pt x="576236" y="277245"/>
                  </a:cubicBezTo>
                  <a:cubicBezTo>
                    <a:pt x="453288" y="277245"/>
                    <a:pt x="330341" y="277245"/>
                    <a:pt x="207393" y="277197"/>
                  </a:cubicBezTo>
                  <a:cubicBezTo>
                    <a:pt x="201683" y="277197"/>
                    <a:pt x="196259" y="278006"/>
                    <a:pt x="191358" y="272439"/>
                  </a:cubicBezTo>
                  <a:cubicBezTo>
                    <a:pt x="150201" y="225620"/>
                    <a:pt x="108568" y="179229"/>
                    <a:pt x="67316" y="132410"/>
                  </a:cubicBezTo>
                  <a:cubicBezTo>
                    <a:pt x="57039" y="120753"/>
                    <a:pt x="64366" y="106193"/>
                    <a:pt x="62511" y="93061"/>
                  </a:cubicBezTo>
                  <a:cubicBezTo>
                    <a:pt x="61464" y="85543"/>
                    <a:pt x="69029" y="85306"/>
                    <a:pt x="73026" y="82260"/>
                  </a:cubicBezTo>
                  <a:cubicBezTo>
                    <a:pt x="93819" y="66369"/>
                    <a:pt x="97815" y="37440"/>
                    <a:pt x="81828" y="16885"/>
                  </a:cubicBezTo>
                  <a:cubicBezTo>
                    <a:pt x="66793" y="-2433"/>
                    <a:pt x="36579" y="-5716"/>
                    <a:pt x="17071" y="9843"/>
                  </a:cubicBezTo>
                  <a:cubicBezTo>
                    <a:pt x="-1770" y="24879"/>
                    <a:pt x="-6623" y="56282"/>
                    <a:pt x="10696" y="72887"/>
                  </a:cubicBezTo>
                  <a:cubicBezTo>
                    <a:pt x="22781" y="84449"/>
                    <a:pt x="23875" y="96249"/>
                    <a:pt x="23352" y="110380"/>
                  </a:cubicBezTo>
                  <a:cubicBezTo>
                    <a:pt x="23067" y="118088"/>
                    <a:pt x="23685" y="125892"/>
                    <a:pt x="23162" y="133600"/>
                  </a:cubicBezTo>
                  <a:cubicBezTo>
                    <a:pt x="22734" y="140499"/>
                    <a:pt x="25160" y="145447"/>
                    <a:pt x="29728" y="150586"/>
                  </a:cubicBezTo>
                  <a:cubicBezTo>
                    <a:pt x="76499" y="202781"/>
                    <a:pt x="123128" y="255072"/>
                    <a:pt x="169376" y="307791"/>
                  </a:cubicBezTo>
                  <a:cubicBezTo>
                    <a:pt x="175657" y="314928"/>
                    <a:pt x="181652" y="318021"/>
                    <a:pt x="191263" y="317974"/>
                  </a:cubicBezTo>
                  <a:cubicBezTo>
                    <a:pt x="293275" y="317641"/>
                    <a:pt x="395240" y="317736"/>
                    <a:pt x="497253" y="317831"/>
                  </a:cubicBezTo>
                  <a:cubicBezTo>
                    <a:pt x="502391" y="317831"/>
                    <a:pt x="508291" y="315642"/>
                    <a:pt x="512240" y="321304"/>
                  </a:cubicBezTo>
                  <a:cubicBezTo>
                    <a:pt x="514952" y="315832"/>
                    <a:pt x="520044" y="317688"/>
                    <a:pt x="524278" y="317641"/>
                  </a:cubicBezTo>
                  <a:cubicBezTo>
                    <a:pt x="544262" y="317450"/>
                    <a:pt x="564245" y="317450"/>
                    <a:pt x="584182" y="317593"/>
                  </a:cubicBezTo>
                  <a:cubicBezTo>
                    <a:pt x="595791" y="317688"/>
                    <a:pt x="606307" y="315737"/>
                    <a:pt x="610542" y="303129"/>
                  </a:cubicBezTo>
                  <a:cubicBezTo>
                    <a:pt x="614729" y="290853"/>
                    <a:pt x="606735" y="283859"/>
                    <a:pt x="598076" y="277435"/>
                  </a:cubicBezTo>
                  <a:close/>
                  <a:moveTo>
                    <a:pt x="46762" y="52428"/>
                  </a:moveTo>
                  <a:cubicBezTo>
                    <a:pt x="42432" y="53236"/>
                    <a:pt x="39815" y="49858"/>
                    <a:pt x="39291" y="46147"/>
                  </a:cubicBezTo>
                  <a:cubicBezTo>
                    <a:pt x="38720" y="42198"/>
                    <a:pt x="40719" y="39153"/>
                    <a:pt x="45334" y="38867"/>
                  </a:cubicBezTo>
                  <a:cubicBezTo>
                    <a:pt x="49617" y="38582"/>
                    <a:pt x="52614" y="40628"/>
                    <a:pt x="53042" y="44767"/>
                  </a:cubicBezTo>
                  <a:cubicBezTo>
                    <a:pt x="53471" y="48907"/>
                    <a:pt x="50520" y="51761"/>
                    <a:pt x="46762" y="52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220">
              <a:extLst>
                <a:ext uri="{FF2B5EF4-FFF2-40B4-BE49-F238E27FC236}">
                  <a16:creationId xmlns:a16="http://schemas.microsoft.com/office/drawing/2014/main" id="{BCCD4B76-564E-4BCA-BBE5-559B9E7B7F13}"/>
                </a:ext>
              </a:extLst>
            </p:cNvPr>
            <p:cNvSpPr/>
            <p:nvPr/>
          </p:nvSpPr>
          <p:spPr>
            <a:xfrm>
              <a:off x="4444837" y="2774353"/>
              <a:ext cx="626345" cy="379067"/>
            </a:xfrm>
            <a:custGeom>
              <a:avLst/>
              <a:gdLst>
                <a:gd name="connsiteX0" fmla="*/ 614318 w 626345"/>
                <a:gd name="connsiteY0" fmla="*/ 337387 h 379067"/>
                <a:gd name="connsiteX1" fmla="*/ 595190 w 626345"/>
                <a:gd name="connsiteY1" fmla="*/ 336816 h 379067"/>
                <a:gd name="connsiteX2" fmla="*/ 421617 w 626345"/>
                <a:gd name="connsiteY2" fmla="*/ 336863 h 379067"/>
                <a:gd name="connsiteX3" fmla="*/ 406106 w 626345"/>
                <a:gd name="connsiteY3" fmla="*/ 331106 h 379067"/>
                <a:gd name="connsiteX4" fmla="*/ 321508 w 626345"/>
                <a:gd name="connsiteY4" fmla="*/ 234518 h 379067"/>
                <a:gd name="connsiteX5" fmla="*/ 192518 w 626345"/>
                <a:gd name="connsiteY5" fmla="*/ 87875 h 379067"/>
                <a:gd name="connsiteX6" fmla="*/ 175198 w 626345"/>
                <a:gd name="connsiteY6" fmla="*/ 82023 h 379067"/>
                <a:gd name="connsiteX7" fmla="*/ 121908 w 626345"/>
                <a:gd name="connsiteY7" fmla="*/ 92871 h 379067"/>
                <a:gd name="connsiteX8" fmla="*/ 106683 w 626345"/>
                <a:gd name="connsiteY8" fmla="*/ 92015 h 379067"/>
                <a:gd name="connsiteX9" fmla="*/ 90029 w 626345"/>
                <a:gd name="connsiteY9" fmla="*/ 51714 h 379067"/>
                <a:gd name="connsiteX10" fmla="*/ 54154 w 626345"/>
                <a:gd name="connsiteY10" fmla="*/ 755 h 379067"/>
                <a:gd name="connsiteX11" fmla="*/ 864 w 626345"/>
                <a:gd name="connsiteY11" fmla="*/ 38201 h 379067"/>
                <a:gd name="connsiteX12" fmla="*/ 34551 w 626345"/>
                <a:gd name="connsiteY12" fmla="*/ 89350 h 379067"/>
                <a:gd name="connsiteX13" fmla="*/ 72377 w 626345"/>
                <a:gd name="connsiteY13" fmla="*/ 113188 h 379067"/>
                <a:gd name="connsiteX14" fmla="*/ 87365 w 626345"/>
                <a:gd name="connsiteY14" fmla="*/ 130888 h 379067"/>
                <a:gd name="connsiteX15" fmla="*/ 106350 w 626345"/>
                <a:gd name="connsiteY15" fmla="*/ 136883 h 379067"/>
                <a:gd name="connsiteX16" fmla="*/ 160972 w 626345"/>
                <a:gd name="connsiteY16" fmla="*/ 125606 h 379067"/>
                <a:gd name="connsiteX17" fmla="*/ 177149 w 626345"/>
                <a:gd name="connsiteY17" fmla="*/ 130745 h 379067"/>
                <a:gd name="connsiteX18" fmla="*/ 386217 w 626345"/>
                <a:gd name="connsiteY18" fmla="*/ 368885 h 379067"/>
                <a:gd name="connsiteX19" fmla="*/ 404821 w 626345"/>
                <a:gd name="connsiteY19" fmla="*/ 377449 h 379067"/>
                <a:gd name="connsiteX20" fmla="*/ 553795 w 626345"/>
                <a:gd name="connsiteY20" fmla="*/ 377354 h 379067"/>
                <a:gd name="connsiteX21" fmla="*/ 569830 w 626345"/>
                <a:gd name="connsiteY21" fmla="*/ 379067 h 379067"/>
                <a:gd name="connsiteX22" fmla="*/ 597855 w 626345"/>
                <a:gd name="connsiteY22" fmla="*/ 377307 h 379067"/>
                <a:gd name="connsiteX23" fmla="*/ 624833 w 626345"/>
                <a:gd name="connsiteY23" fmla="*/ 364032 h 379067"/>
                <a:gd name="connsiteX24" fmla="*/ 614318 w 626345"/>
                <a:gd name="connsiteY24" fmla="*/ 337387 h 379067"/>
                <a:gd name="connsiteX25" fmla="*/ 44876 w 626345"/>
                <a:gd name="connsiteY25" fmla="*/ 52571 h 379067"/>
                <a:gd name="connsiteX26" fmla="*/ 38881 w 626345"/>
                <a:gd name="connsiteY26" fmla="*/ 45338 h 379067"/>
                <a:gd name="connsiteX27" fmla="*/ 47445 w 626345"/>
                <a:gd name="connsiteY27" fmla="*/ 39105 h 379067"/>
                <a:gd name="connsiteX28" fmla="*/ 53012 w 626345"/>
                <a:gd name="connsiteY28" fmla="*/ 45624 h 379067"/>
                <a:gd name="connsiteX29" fmla="*/ 44876 w 626345"/>
                <a:gd name="connsiteY29" fmla="*/ 52571 h 3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6345" h="379067">
                  <a:moveTo>
                    <a:pt x="614318" y="337387"/>
                  </a:moveTo>
                  <a:cubicBezTo>
                    <a:pt x="607942" y="337196"/>
                    <a:pt x="601566" y="336863"/>
                    <a:pt x="595190" y="336816"/>
                  </a:cubicBezTo>
                  <a:cubicBezTo>
                    <a:pt x="537333" y="336768"/>
                    <a:pt x="479475" y="336768"/>
                    <a:pt x="421617" y="336863"/>
                  </a:cubicBezTo>
                  <a:cubicBezTo>
                    <a:pt x="415575" y="336863"/>
                    <a:pt x="410674" y="336435"/>
                    <a:pt x="406106" y="331106"/>
                  </a:cubicBezTo>
                  <a:cubicBezTo>
                    <a:pt x="378176" y="298656"/>
                    <a:pt x="349771" y="266682"/>
                    <a:pt x="321508" y="234518"/>
                  </a:cubicBezTo>
                  <a:cubicBezTo>
                    <a:pt x="278495" y="185653"/>
                    <a:pt x="235388" y="136835"/>
                    <a:pt x="192518" y="87875"/>
                  </a:cubicBezTo>
                  <a:cubicBezTo>
                    <a:pt x="187617" y="82261"/>
                    <a:pt x="183239" y="79929"/>
                    <a:pt x="175198" y="82023"/>
                  </a:cubicBezTo>
                  <a:cubicBezTo>
                    <a:pt x="157689" y="86590"/>
                    <a:pt x="139799" y="89873"/>
                    <a:pt x="121908" y="92871"/>
                  </a:cubicBezTo>
                  <a:cubicBezTo>
                    <a:pt x="117103" y="93680"/>
                    <a:pt x="111060" y="97820"/>
                    <a:pt x="106683" y="92015"/>
                  </a:cubicBezTo>
                  <a:cubicBezTo>
                    <a:pt x="97738" y="80167"/>
                    <a:pt x="83987" y="72174"/>
                    <a:pt x="90029" y="51714"/>
                  </a:cubicBezTo>
                  <a:cubicBezTo>
                    <a:pt x="96786" y="28780"/>
                    <a:pt x="77706" y="5038"/>
                    <a:pt x="54154" y="755"/>
                  </a:cubicBezTo>
                  <a:cubicBezTo>
                    <a:pt x="29460" y="-3765"/>
                    <a:pt x="6478" y="12413"/>
                    <a:pt x="864" y="38201"/>
                  </a:cubicBezTo>
                  <a:cubicBezTo>
                    <a:pt x="-3942" y="60136"/>
                    <a:pt x="11855" y="88065"/>
                    <a:pt x="34551" y="89350"/>
                  </a:cubicBezTo>
                  <a:cubicBezTo>
                    <a:pt x="53726" y="90444"/>
                    <a:pt x="62147" y="101674"/>
                    <a:pt x="72377" y="113188"/>
                  </a:cubicBezTo>
                  <a:cubicBezTo>
                    <a:pt x="77516" y="118945"/>
                    <a:pt x="82892" y="124607"/>
                    <a:pt x="87365" y="130888"/>
                  </a:cubicBezTo>
                  <a:cubicBezTo>
                    <a:pt x="92408" y="137977"/>
                    <a:pt x="98641" y="138548"/>
                    <a:pt x="106350" y="136883"/>
                  </a:cubicBezTo>
                  <a:cubicBezTo>
                    <a:pt x="124525" y="132981"/>
                    <a:pt x="142986" y="130222"/>
                    <a:pt x="160972" y="125606"/>
                  </a:cubicBezTo>
                  <a:cubicBezTo>
                    <a:pt x="168490" y="123703"/>
                    <a:pt x="172391" y="125321"/>
                    <a:pt x="177149" y="130745"/>
                  </a:cubicBezTo>
                  <a:cubicBezTo>
                    <a:pt x="246759" y="210204"/>
                    <a:pt x="316607" y="289426"/>
                    <a:pt x="386217" y="368885"/>
                  </a:cubicBezTo>
                  <a:cubicBezTo>
                    <a:pt x="391404" y="374832"/>
                    <a:pt x="396733" y="377497"/>
                    <a:pt x="404821" y="377449"/>
                  </a:cubicBezTo>
                  <a:cubicBezTo>
                    <a:pt x="454495" y="377069"/>
                    <a:pt x="504122" y="377211"/>
                    <a:pt x="553795" y="377354"/>
                  </a:cubicBezTo>
                  <a:cubicBezTo>
                    <a:pt x="559172" y="377354"/>
                    <a:pt x="564787" y="376070"/>
                    <a:pt x="569830" y="379067"/>
                  </a:cubicBezTo>
                  <a:cubicBezTo>
                    <a:pt x="578965" y="375308"/>
                    <a:pt x="588529" y="377497"/>
                    <a:pt x="597855" y="377307"/>
                  </a:cubicBezTo>
                  <a:cubicBezTo>
                    <a:pt x="609131" y="377069"/>
                    <a:pt x="619980" y="376355"/>
                    <a:pt x="624833" y="364032"/>
                  </a:cubicBezTo>
                  <a:cubicBezTo>
                    <a:pt x="629496" y="352232"/>
                    <a:pt x="622644" y="344428"/>
                    <a:pt x="614318" y="337387"/>
                  </a:cubicBezTo>
                  <a:close/>
                  <a:moveTo>
                    <a:pt x="44876" y="52571"/>
                  </a:moveTo>
                  <a:cubicBezTo>
                    <a:pt x="40689" y="52047"/>
                    <a:pt x="38215" y="49288"/>
                    <a:pt x="38881" y="45338"/>
                  </a:cubicBezTo>
                  <a:cubicBezTo>
                    <a:pt x="39594" y="41104"/>
                    <a:pt x="42497" y="38059"/>
                    <a:pt x="47445" y="39105"/>
                  </a:cubicBezTo>
                  <a:cubicBezTo>
                    <a:pt x="51632" y="40009"/>
                    <a:pt x="52298" y="43625"/>
                    <a:pt x="53012" y="45624"/>
                  </a:cubicBezTo>
                  <a:cubicBezTo>
                    <a:pt x="51727" y="51381"/>
                    <a:pt x="48968" y="53094"/>
                    <a:pt x="44876" y="525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221">
              <a:extLst>
                <a:ext uri="{FF2B5EF4-FFF2-40B4-BE49-F238E27FC236}">
                  <a16:creationId xmlns:a16="http://schemas.microsoft.com/office/drawing/2014/main" id="{BF914ECC-6C3E-422B-A3A2-8F22AE25142E}"/>
                </a:ext>
              </a:extLst>
            </p:cNvPr>
            <p:cNvSpPr/>
            <p:nvPr/>
          </p:nvSpPr>
          <p:spPr>
            <a:xfrm>
              <a:off x="4684305" y="2702964"/>
              <a:ext cx="635976" cy="346636"/>
            </a:xfrm>
            <a:custGeom>
              <a:avLst/>
              <a:gdLst>
                <a:gd name="connsiteX0" fmla="*/ 626502 w 635976"/>
                <a:gd name="connsiteY0" fmla="*/ 308619 h 346636"/>
                <a:gd name="connsiteX1" fmla="*/ 612228 w 635976"/>
                <a:gd name="connsiteY1" fmla="*/ 304242 h 346636"/>
                <a:gd name="connsiteX2" fmla="*/ 602712 w 635976"/>
                <a:gd name="connsiteY2" fmla="*/ 305051 h 346636"/>
                <a:gd name="connsiteX3" fmla="*/ 292583 w 635976"/>
                <a:gd name="connsiteY3" fmla="*/ 305289 h 346636"/>
                <a:gd name="connsiteX4" fmla="*/ 276548 w 635976"/>
                <a:gd name="connsiteY4" fmla="*/ 297152 h 346636"/>
                <a:gd name="connsiteX5" fmla="*/ 86369 w 635976"/>
                <a:gd name="connsiteY5" fmla="*/ 84373 h 346636"/>
                <a:gd name="connsiteX6" fmla="*/ 84942 w 635976"/>
                <a:gd name="connsiteY6" fmla="*/ 68338 h 346636"/>
                <a:gd name="connsiteX7" fmla="*/ 65910 w 635976"/>
                <a:gd name="connsiteY7" fmla="*/ 4486 h 346636"/>
                <a:gd name="connsiteX8" fmla="*/ 3913 w 635976"/>
                <a:gd name="connsiteY8" fmla="*/ 27229 h 346636"/>
                <a:gd name="connsiteX9" fmla="*/ 30558 w 635976"/>
                <a:gd name="connsiteY9" fmla="*/ 88370 h 346636"/>
                <a:gd name="connsiteX10" fmla="*/ 45974 w 635976"/>
                <a:gd name="connsiteY10" fmla="*/ 98742 h 346636"/>
                <a:gd name="connsiteX11" fmla="*/ 258610 w 635976"/>
                <a:gd name="connsiteY11" fmla="*/ 337215 h 346636"/>
                <a:gd name="connsiteX12" fmla="*/ 277262 w 635976"/>
                <a:gd name="connsiteY12" fmla="*/ 345542 h 346636"/>
                <a:gd name="connsiteX13" fmla="*/ 443936 w 635976"/>
                <a:gd name="connsiteY13" fmla="*/ 345447 h 346636"/>
                <a:gd name="connsiteX14" fmla="*/ 477956 w 635976"/>
                <a:gd name="connsiteY14" fmla="*/ 346636 h 346636"/>
                <a:gd name="connsiteX15" fmla="*/ 492801 w 635976"/>
                <a:gd name="connsiteY15" fmla="*/ 345351 h 346636"/>
                <a:gd name="connsiteX16" fmla="*/ 614369 w 635976"/>
                <a:gd name="connsiteY16" fmla="*/ 345304 h 346636"/>
                <a:gd name="connsiteX17" fmla="*/ 635019 w 635976"/>
                <a:gd name="connsiteY17" fmla="*/ 330982 h 346636"/>
                <a:gd name="connsiteX18" fmla="*/ 626502 w 635976"/>
                <a:gd name="connsiteY18" fmla="*/ 308619 h 346636"/>
                <a:gd name="connsiteX19" fmla="*/ 45498 w 635976"/>
                <a:gd name="connsiteY19" fmla="*/ 52685 h 346636"/>
                <a:gd name="connsiteX20" fmla="*/ 39170 w 635976"/>
                <a:gd name="connsiteY20" fmla="*/ 45452 h 346636"/>
                <a:gd name="connsiteX21" fmla="*/ 46164 w 635976"/>
                <a:gd name="connsiteY21" fmla="*/ 39029 h 346636"/>
                <a:gd name="connsiteX22" fmla="*/ 52635 w 635976"/>
                <a:gd name="connsiteY22" fmla="*/ 45976 h 346636"/>
                <a:gd name="connsiteX23" fmla="*/ 45498 w 635976"/>
                <a:gd name="connsiteY23" fmla="*/ 52685 h 34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5976" h="346636">
                  <a:moveTo>
                    <a:pt x="626502" y="308619"/>
                  </a:moveTo>
                  <a:cubicBezTo>
                    <a:pt x="622220" y="306288"/>
                    <a:pt x="616986" y="305669"/>
                    <a:pt x="612228" y="304242"/>
                  </a:cubicBezTo>
                  <a:cubicBezTo>
                    <a:pt x="609040" y="304528"/>
                    <a:pt x="605900" y="305051"/>
                    <a:pt x="602712" y="305051"/>
                  </a:cubicBezTo>
                  <a:cubicBezTo>
                    <a:pt x="499320" y="305098"/>
                    <a:pt x="395975" y="305003"/>
                    <a:pt x="292583" y="305289"/>
                  </a:cubicBezTo>
                  <a:cubicBezTo>
                    <a:pt x="285208" y="305289"/>
                    <a:pt x="280973" y="302101"/>
                    <a:pt x="276548" y="297152"/>
                  </a:cubicBezTo>
                  <a:cubicBezTo>
                    <a:pt x="213266" y="226115"/>
                    <a:pt x="149937" y="155173"/>
                    <a:pt x="86369" y="84373"/>
                  </a:cubicBezTo>
                  <a:cubicBezTo>
                    <a:pt x="81326" y="78759"/>
                    <a:pt x="80898" y="75190"/>
                    <a:pt x="84942" y="68338"/>
                  </a:cubicBezTo>
                  <a:cubicBezTo>
                    <a:pt x="98645" y="45024"/>
                    <a:pt x="89510" y="15952"/>
                    <a:pt x="65910" y="4486"/>
                  </a:cubicBezTo>
                  <a:cubicBezTo>
                    <a:pt x="42929" y="-6696"/>
                    <a:pt x="14142" y="3820"/>
                    <a:pt x="3913" y="27229"/>
                  </a:cubicBezTo>
                  <a:cubicBezTo>
                    <a:pt x="-6745" y="51542"/>
                    <a:pt x="5102" y="79187"/>
                    <a:pt x="30558" y="88370"/>
                  </a:cubicBezTo>
                  <a:cubicBezTo>
                    <a:pt x="36838" y="90606"/>
                    <a:pt x="41596" y="93842"/>
                    <a:pt x="45974" y="98742"/>
                  </a:cubicBezTo>
                  <a:cubicBezTo>
                    <a:pt x="116821" y="178249"/>
                    <a:pt x="187858" y="257613"/>
                    <a:pt x="258610" y="337215"/>
                  </a:cubicBezTo>
                  <a:cubicBezTo>
                    <a:pt x="263939" y="343210"/>
                    <a:pt x="269268" y="345589"/>
                    <a:pt x="277262" y="345542"/>
                  </a:cubicBezTo>
                  <a:cubicBezTo>
                    <a:pt x="332836" y="345209"/>
                    <a:pt x="388362" y="345256"/>
                    <a:pt x="443936" y="345447"/>
                  </a:cubicBezTo>
                  <a:cubicBezTo>
                    <a:pt x="455260" y="345494"/>
                    <a:pt x="466680" y="344019"/>
                    <a:pt x="477956" y="346636"/>
                  </a:cubicBezTo>
                  <a:cubicBezTo>
                    <a:pt x="482904" y="346208"/>
                    <a:pt x="487853" y="345399"/>
                    <a:pt x="492801" y="345351"/>
                  </a:cubicBezTo>
                  <a:cubicBezTo>
                    <a:pt x="533340" y="345256"/>
                    <a:pt x="573878" y="345256"/>
                    <a:pt x="614369" y="345304"/>
                  </a:cubicBezTo>
                  <a:cubicBezTo>
                    <a:pt x="624646" y="345304"/>
                    <a:pt x="632307" y="341069"/>
                    <a:pt x="635019" y="330982"/>
                  </a:cubicBezTo>
                  <a:cubicBezTo>
                    <a:pt x="637493" y="321942"/>
                    <a:pt x="635352" y="313425"/>
                    <a:pt x="626502" y="308619"/>
                  </a:cubicBezTo>
                  <a:close/>
                  <a:moveTo>
                    <a:pt x="45498" y="52685"/>
                  </a:moveTo>
                  <a:cubicBezTo>
                    <a:pt x="41549" y="51971"/>
                    <a:pt x="39027" y="49782"/>
                    <a:pt x="39170" y="45452"/>
                  </a:cubicBezTo>
                  <a:cubicBezTo>
                    <a:pt x="39313" y="41027"/>
                    <a:pt x="41977" y="38886"/>
                    <a:pt x="46164" y="39029"/>
                  </a:cubicBezTo>
                  <a:cubicBezTo>
                    <a:pt x="50304" y="39219"/>
                    <a:pt x="52968" y="41598"/>
                    <a:pt x="52635" y="45976"/>
                  </a:cubicBezTo>
                  <a:cubicBezTo>
                    <a:pt x="52397" y="50115"/>
                    <a:pt x="49780" y="52352"/>
                    <a:pt x="45498" y="5268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222">
              <a:extLst>
                <a:ext uri="{FF2B5EF4-FFF2-40B4-BE49-F238E27FC236}">
                  <a16:creationId xmlns:a16="http://schemas.microsoft.com/office/drawing/2014/main" id="{E8CE0E7E-A1EB-4E15-9199-A85748112EBC}"/>
                </a:ext>
              </a:extLst>
            </p:cNvPr>
            <p:cNvSpPr/>
            <p:nvPr/>
          </p:nvSpPr>
          <p:spPr>
            <a:xfrm>
              <a:off x="3479537" y="3596315"/>
              <a:ext cx="634434" cy="92051"/>
            </a:xfrm>
            <a:custGeom>
              <a:avLst/>
              <a:gdLst>
                <a:gd name="connsiteX0" fmla="*/ 592516 w 634434"/>
                <a:gd name="connsiteY0" fmla="*/ 269 h 92051"/>
                <a:gd name="connsiteX1" fmla="*/ 549265 w 634434"/>
                <a:gd name="connsiteY1" fmla="*/ 22679 h 92051"/>
                <a:gd name="connsiteX2" fmla="*/ 534372 w 634434"/>
                <a:gd name="connsiteY2" fmla="*/ 28627 h 92051"/>
                <a:gd name="connsiteX3" fmla="*/ 101106 w 634434"/>
                <a:gd name="connsiteY3" fmla="*/ 28912 h 92051"/>
                <a:gd name="connsiteX4" fmla="*/ 82502 w 634434"/>
                <a:gd name="connsiteY4" fmla="*/ 19539 h 92051"/>
                <a:gd name="connsiteX5" fmla="*/ 25596 w 634434"/>
                <a:gd name="connsiteY5" fmla="*/ 4884 h 92051"/>
                <a:gd name="connsiteX6" fmla="*/ 140 w 634434"/>
                <a:gd name="connsiteY6" fmla="*/ 48278 h 92051"/>
                <a:gd name="connsiteX7" fmla="*/ 29973 w 634434"/>
                <a:gd name="connsiteY7" fmla="*/ 88721 h 92051"/>
                <a:gd name="connsiteX8" fmla="*/ 79790 w 634434"/>
                <a:gd name="connsiteY8" fmla="*/ 76493 h 92051"/>
                <a:gd name="connsiteX9" fmla="*/ 91827 w 634434"/>
                <a:gd name="connsiteY9" fmla="*/ 67928 h 92051"/>
                <a:gd name="connsiteX10" fmla="*/ 541462 w 634434"/>
                <a:gd name="connsiteY10" fmla="*/ 67833 h 92051"/>
                <a:gd name="connsiteX11" fmla="*/ 550692 w 634434"/>
                <a:gd name="connsiteY11" fmla="*/ 71116 h 92051"/>
                <a:gd name="connsiteX12" fmla="*/ 587329 w 634434"/>
                <a:gd name="connsiteY12" fmla="*/ 92052 h 92051"/>
                <a:gd name="connsiteX13" fmla="*/ 634434 w 634434"/>
                <a:gd name="connsiteY13" fmla="*/ 37572 h 92051"/>
                <a:gd name="connsiteX14" fmla="*/ 632341 w 634434"/>
                <a:gd name="connsiteY14" fmla="*/ 34051 h 92051"/>
                <a:gd name="connsiteX15" fmla="*/ 592516 w 634434"/>
                <a:gd name="connsiteY15" fmla="*/ 269 h 92051"/>
                <a:gd name="connsiteX16" fmla="*/ 46103 w 634434"/>
                <a:gd name="connsiteY16" fmla="*/ 52941 h 92051"/>
                <a:gd name="connsiteX17" fmla="*/ 38823 w 634434"/>
                <a:gd name="connsiteY17" fmla="*/ 46279 h 92051"/>
                <a:gd name="connsiteX18" fmla="*/ 45436 w 634434"/>
                <a:gd name="connsiteY18" fmla="*/ 39428 h 92051"/>
                <a:gd name="connsiteX19" fmla="*/ 52526 w 634434"/>
                <a:gd name="connsiteY19" fmla="*/ 45708 h 92051"/>
                <a:gd name="connsiteX20" fmla="*/ 46103 w 634434"/>
                <a:gd name="connsiteY20" fmla="*/ 52941 h 92051"/>
                <a:gd name="connsiteX21" fmla="*/ 587758 w 634434"/>
                <a:gd name="connsiteY21" fmla="*/ 52512 h 92051"/>
                <a:gd name="connsiteX22" fmla="*/ 581763 w 634434"/>
                <a:gd name="connsiteY22" fmla="*/ 45137 h 92051"/>
                <a:gd name="connsiteX23" fmla="*/ 588567 w 634434"/>
                <a:gd name="connsiteY23" fmla="*/ 38381 h 92051"/>
                <a:gd name="connsiteX24" fmla="*/ 595561 w 634434"/>
                <a:gd name="connsiteY24" fmla="*/ 45232 h 92051"/>
                <a:gd name="connsiteX25" fmla="*/ 587758 w 634434"/>
                <a:gd name="connsiteY25" fmla="*/ 52512 h 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4434" h="92051">
                  <a:moveTo>
                    <a:pt x="592516" y="269"/>
                  </a:moveTo>
                  <a:cubicBezTo>
                    <a:pt x="573817" y="-1539"/>
                    <a:pt x="558400" y="5741"/>
                    <a:pt x="549265" y="22679"/>
                  </a:cubicBezTo>
                  <a:cubicBezTo>
                    <a:pt x="545459" y="29769"/>
                    <a:pt x="540035" y="28627"/>
                    <a:pt x="534372" y="28627"/>
                  </a:cubicBezTo>
                  <a:cubicBezTo>
                    <a:pt x="389966" y="28675"/>
                    <a:pt x="245512" y="28675"/>
                    <a:pt x="101106" y="28912"/>
                  </a:cubicBezTo>
                  <a:cubicBezTo>
                    <a:pt x="92779" y="28912"/>
                    <a:pt x="87498" y="27295"/>
                    <a:pt x="82502" y="19539"/>
                  </a:cubicBezTo>
                  <a:cubicBezTo>
                    <a:pt x="70559" y="888"/>
                    <a:pt x="45342" y="-4870"/>
                    <a:pt x="25596" y="4884"/>
                  </a:cubicBezTo>
                  <a:cubicBezTo>
                    <a:pt x="9656" y="12735"/>
                    <a:pt x="-1382" y="30863"/>
                    <a:pt x="140" y="48278"/>
                  </a:cubicBezTo>
                  <a:cubicBezTo>
                    <a:pt x="1853" y="67595"/>
                    <a:pt x="11797" y="81584"/>
                    <a:pt x="29973" y="88721"/>
                  </a:cubicBezTo>
                  <a:cubicBezTo>
                    <a:pt x="47816" y="95763"/>
                    <a:pt x="66087" y="90672"/>
                    <a:pt x="79790" y="76493"/>
                  </a:cubicBezTo>
                  <a:cubicBezTo>
                    <a:pt x="83120" y="73067"/>
                    <a:pt x="84167" y="67881"/>
                    <a:pt x="91827" y="67928"/>
                  </a:cubicBezTo>
                  <a:cubicBezTo>
                    <a:pt x="241706" y="68261"/>
                    <a:pt x="391584" y="67976"/>
                    <a:pt x="541462" y="67833"/>
                  </a:cubicBezTo>
                  <a:cubicBezTo>
                    <a:pt x="544983" y="67833"/>
                    <a:pt x="548076" y="66882"/>
                    <a:pt x="550692" y="71116"/>
                  </a:cubicBezTo>
                  <a:cubicBezTo>
                    <a:pt x="558972" y="84629"/>
                    <a:pt x="572580" y="89482"/>
                    <a:pt x="587329" y="92052"/>
                  </a:cubicBezTo>
                  <a:cubicBezTo>
                    <a:pt x="618352" y="85343"/>
                    <a:pt x="632769" y="68690"/>
                    <a:pt x="634434" y="37572"/>
                  </a:cubicBezTo>
                  <a:cubicBezTo>
                    <a:pt x="633720" y="36430"/>
                    <a:pt x="632721" y="35336"/>
                    <a:pt x="632341" y="34051"/>
                  </a:cubicBezTo>
                  <a:cubicBezTo>
                    <a:pt x="626631" y="13830"/>
                    <a:pt x="613071" y="2220"/>
                    <a:pt x="592516" y="269"/>
                  </a:cubicBezTo>
                  <a:close/>
                  <a:moveTo>
                    <a:pt x="46103" y="52941"/>
                  </a:moveTo>
                  <a:cubicBezTo>
                    <a:pt x="42058" y="53036"/>
                    <a:pt x="39203" y="50086"/>
                    <a:pt x="38823" y="46279"/>
                  </a:cubicBezTo>
                  <a:cubicBezTo>
                    <a:pt x="38442" y="42140"/>
                    <a:pt x="41345" y="39713"/>
                    <a:pt x="45436" y="39428"/>
                  </a:cubicBezTo>
                  <a:cubicBezTo>
                    <a:pt x="49766" y="39095"/>
                    <a:pt x="52145" y="41331"/>
                    <a:pt x="52526" y="45708"/>
                  </a:cubicBezTo>
                  <a:cubicBezTo>
                    <a:pt x="52145" y="49705"/>
                    <a:pt x="50290" y="52845"/>
                    <a:pt x="46103" y="52941"/>
                  </a:cubicBezTo>
                  <a:close/>
                  <a:moveTo>
                    <a:pt x="587758" y="52512"/>
                  </a:moveTo>
                  <a:cubicBezTo>
                    <a:pt x="583761" y="52322"/>
                    <a:pt x="581715" y="49277"/>
                    <a:pt x="581763" y="45137"/>
                  </a:cubicBezTo>
                  <a:cubicBezTo>
                    <a:pt x="581858" y="40665"/>
                    <a:pt x="584713" y="39047"/>
                    <a:pt x="588567" y="38381"/>
                  </a:cubicBezTo>
                  <a:cubicBezTo>
                    <a:pt x="592087" y="39475"/>
                    <a:pt x="595656" y="41093"/>
                    <a:pt x="595561" y="45232"/>
                  </a:cubicBezTo>
                  <a:cubicBezTo>
                    <a:pt x="595418" y="49753"/>
                    <a:pt x="592230" y="52750"/>
                    <a:pt x="587758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223">
              <a:extLst>
                <a:ext uri="{FF2B5EF4-FFF2-40B4-BE49-F238E27FC236}">
                  <a16:creationId xmlns:a16="http://schemas.microsoft.com/office/drawing/2014/main" id="{1D5B7C09-DDDD-4A48-A91A-8740DF98F567}"/>
                </a:ext>
              </a:extLst>
            </p:cNvPr>
            <p:cNvSpPr/>
            <p:nvPr/>
          </p:nvSpPr>
          <p:spPr>
            <a:xfrm>
              <a:off x="4971126" y="2583307"/>
              <a:ext cx="526944" cy="252085"/>
            </a:xfrm>
            <a:custGeom>
              <a:avLst/>
              <a:gdLst>
                <a:gd name="connsiteX0" fmla="*/ 517346 w 526944"/>
                <a:gd name="connsiteY0" fmla="*/ 214735 h 252085"/>
                <a:gd name="connsiteX1" fmla="*/ 501740 w 526944"/>
                <a:gd name="connsiteY1" fmla="*/ 210691 h 252085"/>
                <a:gd name="connsiteX2" fmla="*/ 484040 w 526944"/>
                <a:gd name="connsiteY2" fmla="*/ 211405 h 252085"/>
                <a:gd name="connsiteX3" fmla="*/ 176718 w 526944"/>
                <a:gd name="connsiteY3" fmla="*/ 212499 h 252085"/>
                <a:gd name="connsiteX4" fmla="*/ 86791 w 526944"/>
                <a:gd name="connsiteY4" fmla="*/ 171818 h 252085"/>
                <a:gd name="connsiteX5" fmla="*/ 61907 w 526944"/>
                <a:gd name="connsiteY5" fmla="*/ 102588 h 252085"/>
                <a:gd name="connsiteX6" fmla="*/ 71804 w 526944"/>
                <a:gd name="connsiteY6" fmla="*/ 82795 h 252085"/>
                <a:gd name="connsiteX7" fmla="*/ 82747 w 526944"/>
                <a:gd name="connsiteY7" fmla="*/ 18086 h 252085"/>
                <a:gd name="connsiteX8" fmla="*/ 19370 w 526944"/>
                <a:gd name="connsiteY8" fmla="*/ 8332 h 252085"/>
                <a:gd name="connsiteX9" fmla="*/ 9949 w 526944"/>
                <a:gd name="connsiteY9" fmla="*/ 71994 h 252085"/>
                <a:gd name="connsiteX10" fmla="*/ 22938 w 526944"/>
                <a:gd name="connsiteY10" fmla="*/ 113484 h 252085"/>
                <a:gd name="connsiteX11" fmla="*/ 22701 w 526944"/>
                <a:gd name="connsiteY11" fmla="*/ 148979 h 252085"/>
                <a:gd name="connsiteX12" fmla="*/ 29838 w 526944"/>
                <a:gd name="connsiteY12" fmla="*/ 167107 h 252085"/>
                <a:gd name="connsiteX13" fmla="*/ 95832 w 526944"/>
                <a:gd name="connsiteY13" fmla="*/ 239953 h 252085"/>
                <a:gd name="connsiteX14" fmla="*/ 122429 w 526944"/>
                <a:gd name="connsiteY14" fmla="*/ 251991 h 252085"/>
                <a:gd name="connsiteX15" fmla="*/ 481661 w 526944"/>
                <a:gd name="connsiteY15" fmla="*/ 252086 h 252085"/>
                <a:gd name="connsiteX16" fmla="*/ 508829 w 526944"/>
                <a:gd name="connsiteY16" fmla="*/ 251372 h 252085"/>
                <a:gd name="connsiteX17" fmla="*/ 526196 w 526944"/>
                <a:gd name="connsiteY17" fmla="*/ 236813 h 252085"/>
                <a:gd name="connsiteX18" fmla="*/ 517346 w 526944"/>
                <a:gd name="connsiteY18" fmla="*/ 214735 h 252085"/>
                <a:gd name="connsiteX19" fmla="*/ 45730 w 526944"/>
                <a:gd name="connsiteY19" fmla="*/ 52153 h 252085"/>
                <a:gd name="connsiteX20" fmla="*/ 39592 w 526944"/>
                <a:gd name="connsiteY20" fmla="*/ 44921 h 252085"/>
                <a:gd name="connsiteX21" fmla="*/ 46776 w 526944"/>
                <a:gd name="connsiteY21" fmla="*/ 38688 h 252085"/>
                <a:gd name="connsiteX22" fmla="*/ 53104 w 526944"/>
                <a:gd name="connsiteY22" fmla="*/ 46158 h 252085"/>
                <a:gd name="connsiteX23" fmla="*/ 45730 w 526944"/>
                <a:gd name="connsiteY23" fmla="*/ 52153 h 2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944" h="252085">
                  <a:moveTo>
                    <a:pt x="517346" y="214735"/>
                  </a:moveTo>
                  <a:cubicBezTo>
                    <a:pt x="512683" y="212356"/>
                    <a:pt x="506974" y="211976"/>
                    <a:pt x="501740" y="210691"/>
                  </a:cubicBezTo>
                  <a:cubicBezTo>
                    <a:pt x="495840" y="210929"/>
                    <a:pt x="489940" y="211405"/>
                    <a:pt x="484040" y="211405"/>
                  </a:cubicBezTo>
                  <a:cubicBezTo>
                    <a:pt x="381600" y="211452"/>
                    <a:pt x="279064" y="209311"/>
                    <a:pt x="176718" y="212499"/>
                  </a:cubicBezTo>
                  <a:cubicBezTo>
                    <a:pt x="137179" y="213736"/>
                    <a:pt x="111533" y="201698"/>
                    <a:pt x="86791" y="171818"/>
                  </a:cubicBezTo>
                  <a:cubicBezTo>
                    <a:pt x="68806" y="150169"/>
                    <a:pt x="58624" y="130233"/>
                    <a:pt x="61907" y="102588"/>
                  </a:cubicBezTo>
                  <a:cubicBezTo>
                    <a:pt x="62906" y="94167"/>
                    <a:pt x="63334" y="88219"/>
                    <a:pt x="71804" y="82795"/>
                  </a:cubicBezTo>
                  <a:cubicBezTo>
                    <a:pt x="93786" y="68711"/>
                    <a:pt x="98115" y="38878"/>
                    <a:pt x="82747" y="18086"/>
                  </a:cubicBezTo>
                  <a:cubicBezTo>
                    <a:pt x="68378" y="-1422"/>
                    <a:pt x="39163" y="-5895"/>
                    <a:pt x="19370" y="8332"/>
                  </a:cubicBezTo>
                  <a:cubicBezTo>
                    <a:pt x="-852" y="22891"/>
                    <a:pt x="-7275" y="54627"/>
                    <a:pt x="9949" y="71994"/>
                  </a:cubicBezTo>
                  <a:cubicBezTo>
                    <a:pt x="22701" y="84888"/>
                    <a:pt x="23367" y="98116"/>
                    <a:pt x="22938" y="113484"/>
                  </a:cubicBezTo>
                  <a:cubicBezTo>
                    <a:pt x="22605" y="125332"/>
                    <a:pt x="23319" y="137179"/>
                    <a:pt x="22701" y="148979"/>
                  </a:cubicBezTo>
                  <a:cubicBezTo>
                    <a:pt x="22320" y="156449"/>
                    <a:pt x="24889" y="161731"/>
                    <a:pt x="29838" y="167107"/>
                  </a:cubicBezTo>
                  <a:cubicBezTo>
                    <a:pt x="52105" y="191135"/>
                    <a:pt x="74563" y="215068"/>
                    <a:pt x="95832" y="239953"/>
                  </a:cubicBezTo>
                  <a:cubicBezTo>
                    <a:pt x="103397" y="248803"/>
                    <a:pt x="110914" y="251991"/>
                    <a:pt x="122429" y="251991"/>
                  </a:cubicBezTo>
                  <a:cubicBezTo>
                    <a:pt x="242189" y="251705"/>
                    <a:pt x="361901" y="251991"/>
                    <a:pt x="481661" y="252086"/>
                  </a:cubicBezTo>
                  <a:cubicBezTo>
                    <a:pt x="490701" y="251896"/>
                    <a:pt x="499837" y="252181"/>
                    <a:pt x="508829" y="251372"/>
                  </a:cubicBezTo>
                  <a:cubicBezTo>
                    <a:pt x="517679" y="250611"/>
                    <a:pt x="524245" y="246043"/>
                    <a:pt x="526196" y="236813"/>
                  </a:cubicBezTo>
                  <a:cubicBezTo>
                    <a:pt x="528290" y="227582"/>
                    <a:pt x="526196" y="219303"/>
                    <a:pt x="517346" y="214735"/>
                  </a:cubicBezTo>
                  <a:close/>
                  <a:moveTo>
                    <a:pt x="45730" y="52153"/>
                  </a:moveTo>
                  <a:cubicBezTo>
                    <a:pt x="41400" y="51820"/>
                    <a:pt x="39211" y="49203"/>
                    <a:pt x="39592" y="44921"/>
                  </a:cubicBezTo>
                  <a:cubicBezTo>
                    <a:pt x="39972" y="40686"/>
                    <a:pt x="42447" y="38307"/>
                    <a:pt x="46776" y="38688"/>
                  </a:cubicBezTo>
                  <a:cubicBezTo>
                    <a:pt x="50963" y="39116"/>
                    <a:pt x="53009" y="41781"/>
                    <a:pt x="53104" y="46158"/>
                  </a:cubicBezTo>
                  <a:cubicBezTo>
                    <a:pt x="52438" y="50250"/>
                    <a:pt x="49964" y="52486"/>
                    <a:pt x="45730" y="521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224">
              <a:extLst>
                <a:ext uri="{FF2B5EF4-FFF2-40B4-BE49-F238E27FC236}">
                  <a16:creationId xmlns:a16="http://schemas.microsoft.com/office/drawing/2014/main" id="{4A83FA40-43E2-4AD5-90D0-839B6A1B07A8}"/>
                </a:ext>
              </a:extLst>
            </p:cNvPr>
            <p:cNvSpPr/>
            <p:nvPr/>
          </p:nvSpPr>
          <p:spPr>
            <a:xfrm>
              <a:off x="2785228" y="4632833"/>
              <a:ext cx="319091" cy="91276"/>
            </a:xfrm>
            <a:custGeom>
              <a:avLst/>
              <a:gdLst>
                <a:gd name="connsiteX0" fmla="*/ 299912 w 319091"/>
                <a:gd name="connsiteY0" fmla="*/ 22653 h 91276"/>
                <a:gd name="connsiteX1" fmla="*/ 92224 w 319091"/>
                <a:gd name="connsiteY1" fmla="*/ 23271 h 91276"/>
                <a:gd name="connsiteX2" fmla="*/ 81423 w 319091"/>
                <a:gd name="connsiteY2" fmla="*/ 16895 h 91276"/>
                <a:gd name="connsiteX3" fmla="*/ 29704 w 319091"/>
                <a:gd name="connsiteY3" fmla="*/ 3097 h 91276"/>
                <a:gd name="connsiteX4" fmla="*/ 13 w 319091"/>
                <a:gd name="connsiteY4" fmla="*/ 46348 h 91276"/>
                <a:gd name="connsiteX5" fmla="*/ 31274 w 319091"/>
                <a:gd name="connsiteY5" fmla="*/ 88694 h 91276"/>
                <a:gd name="connsiteX6" fmla="*/ 82375 w 319091"/>
                <a:gd name="connsiteY6" fmla="*/ 72945 h 91276"/>
                <a:gd name="connsiteX7" fmla="*/ 95507 w 319091"/>
                <a:gd name="connsiteY7" fmla="*/ 63429 h 91276"/>
                <a:gd name="connsiteX8" fmla="*/ 281309 w 319091"/>
                <a:gd name="connsiteY8" fmla="*/ 64238 h 91276"/>
                <a:gd name="connsiteX9" fmla="*/ 292062 w 319091"/>
                <a:gd name="connsiteY9" fmla="*/ 63524 h 91276"/>
                <a:gd name="connsiteX10" fmla="*/ 318850 w 319091"/>
                <a:gd name="connsiteY10" fmla="*/ 46538 h 91276"/>
                <a:gd name="connsiteX11" fmla="*/ 299912 w 319091"/>
                <a:gd name="connsiteY11" fmla="*/ 22653 h 91276"/>
                <a:gd name="connsiteX12" fmla="*/ 45738 w 319091"/>
                <a:gd name="connsiteY12" fmla="*/ 52771 h 91276"/>
                <a:gd name="connsiteX13" fmla="*/ 38887 w 319091"/>
                <a:gd name="connsiteY13" fmla="*/ 45444 h 91276"/>
                <a:gd name="connsiteX14" fmla="*/ 46071 w 319091"/>
                <a:gd name="connsiteY14" fmla="*/ 38973 h 91276"/>
                <a:gd name="connsiteX15" fmla="*/ 52780 w 319091"/>
                <a:gd name="connsiteY15" fmla="*/ 45777 h 91276"/>
                <a:gd name="connsiteX16" fmla="*/ 45738 w 319091"/>
                <a:gd name="connsiteY16" fmla="*/ 52771 h 9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91" h="91276">
                  <a:moveTo>
                    <a:pt x="299912" y="22653"/>
                  </a:moveTo>
                  <a:cubicBezTo>
                    <a:pt x="230683" y="22795"/>
                    <a:pt x="161454" y="22938"/>
                    <a:pt x="92224" y="23271"/>
                  </a:cubicBezTo>
                  <a:cubicBezTo>
                    <a:pt x="86848" y="23319"/>
                    <a:pt x="84469" y="20559"/>
                    <a:pt x="81423" y="16895"/>
                  </a:cubicBezTo>
                  <a:cubicBezTo>
                    <a:pt x="68482" y="1289"/>
                    <a:pt x="47927" y="-3993"/>
                    <a:pt x="29704" y="3097"/>
                  </a:cubicBezTo>
                  <a:cubicBezTo>
                    <a:pt x="11718" y="10044"/>
                    <a:pt x="-462" y="27791"/>
                    <a:pt x="13" y="46348"/>
                  </a:cubicBezTo>
                  <a:cubicBezTo>
                    <a:pt x="489" y="65237"/>
                    <a:pt x="13336" y="82651"/>
                    <a:pt x="31274" y="88694"/>
                  </a:cubicBezTo>
                  <a:cubicBezTo>
                    <a:pt x="50449" y="95165"/>
                    <a:pt x="69576" y="89313"/>
                    <a:pt x="82375" y="72945"/>
                  </a:cubicBezTo>
                  <a:cubicBezTo>
                    <a:pt x="85848" y="68520"/>
                    <a:pt x="87656" y="63334"/>
                    <a:pt x="95507" y="63429"/>
                  </a:cubicBezTo>
                  <a:cubicBezTo>
                    <a:pt x="157457" y="64048"/>
                    <a:pt x="219359" y="64048"/>
                    <a:pt x="281309" y="64238"/>
                  </a:cubicBezTo>
                  <a:cubicBezTo>
                    <a:pt x="284877" y="64000"/>
                    <a:pt x="288493" y="63572"/>
                    <a:pt x="292062" y="63524"/>
                  </a:cubicBezTo>
                  <a:cubicBezTo>
                    <a:pt x="308715" y="63144"/>
                    <a:pt x="317422" y="57957"/>
                    <a:pt x="318850" y="46538"/>
                  </a:cubicBezTo>
                  <a:cubicBezTo>
                    <a:pt x="320705" y="32454"/>
                    <a:pt x="311665" y="26316"/>
                    <a:pt x="299912" y="22653"/>
                  </a:cubicBezTo>
                  <a:close/>
                  <a:moveTo>
                    <a:pt x="45738" y="52771"/>
                  </a:moveTo>
                  <a:cubicBezTo>
                    <a:pt x="41789" y="51819"/>
                    <a:pt x="38887" y="49298"/>
                    <a:pt x="38887" y="45444"/>
                  </a:cubicBezTo>
                  <a:cubicBezTo>
                    <a:pt x="38887" y="41399"/>
                    <a:pt x="41742" y="39068"/>
                    <a:pt x="46071" y="38973"/>
                  </a:cubicBezTo>
                  <a:cubicBezTo>
                    <a:pt x="50734" y="38877"/>
                    <a:pt x="52970" y="41923"/>
                    <a:pt x="52780" y="45777"/>
                  </a:cubicBezTo>
                  <a:cubicBezTo>
                    <a:pt x="52590" y="49488"/>
                    <a:pt x="50115" y="52438"/>
                    <a:pt x="45738" y="527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225">
              <a:extLst>
                <a:ext uri="{FF2B5EF4-FFF2-40B4-BE49-F238E27FC236}">
                  <a16:creationId xmlns:a16="http://schemas.microsoft.com/office/drawing/2014/main" id="{E96B7334-EC7C-417A-82DF-FDAF9050E1B3}"/>
                </a:ext>
              </a:extLst>
            </p:cNvPr>
            <p:cNvSpPr/>
            <p:nvPr/>
          </p:nvSpPr>
          <p:spPr>
            <a:xfrm>
              <a:off x="3124061" y="923423"/>
              <a:ext cx="1521049" cy="1917156"/>
            </a:xfrm>
            <a:custGeom>
              <a:avLst/>
              <a:gdLst>
                <a:gd name="connsiteX0" fmla="*/ 1353566 w 1521049"/>
                <a:gd name="connsiteY0" fmla="*/ 745584 h 1917156"/>
                <a:gd name="connsiteX1" fmla="*/ 1342766 w 1521049"/>
                <a:gd name="connsiteY1" fmla="*/ 745632 h 1917156"/>
                <a:gd name="connsiteX2" fmla="*/ 1338198 w 1521049"/>
                <a:gd name="connsiteY2" fmla="*/ 745680 h 1917156"/>
                <a:gd name="connsiteX3" fmla="*/ 1328016 w 1521049"/>
                <a:gd name="connsiteY3" fmla="*/ 737210 h 1917156"/>
                <a:gd name="connsiteX4" fmla="*/ 1330109 w 1521049"/>
                <a:gd name="connsiteY4" fmla="*/ 706378 h 1917156"/>
                <a:gd name="connsiteX5" fmla="*/ 1332488 w 1521049"/>
                <a:gd name="connsiteY5" fmla="*/ 704523 h 1917156"/>
                <a:gd name="connsiteX6" fmla="*/ 1335438 w 1521049"/>
                <a:gd name="connsiteY6" fmla="*/ 690248 h 1917156"/>
                <a:gd name="connsiteX7" fmla="*/ 1335438 w 1521049"/>
                <a:gd name="connsiteY7" fmla="*/ 653326 h 1917156"/>
                <a:gd name="connsiteX8" fmla="*/ 1317025 w 1521049"/>
                <a:gd name="connsiteY8" fmla="*/ 591139 h 1917156"/>
                <a:gd name="connsiteX9" fmla="*/ 1193030 w 1521049"/>
                <a:gd name="connsiteY9" fmla="*/ 524336 h 1917156"/>
                <a:gd name="connsiteX10" fmla="*/ 1026261 w 1521049"/>
                <a:gd name="connsiteY10" fmla="*/ 524288 h 1917156"/>
                <a:gd name="connsiteX11" fmla="*/ 1010179 w 1521049"/>
                <a:gd name="connsiteY11" fmla="*/ 527524 h 1917156"/>
                <a:gd name="connsiteX12" fmla="*/ 1009513 w 1521049"/>
                <a:gd name="connsiteY12" fmla="*/ 528856 h 1917156"/>
                <a:gd name="connsiteX13" fmla="*/ 970449 w 1521049"/>
                <a:gd name="connsiteY13" fmla="*/ 528190 h 1917156"/>
                <a:gd name="connsiteX14" fmla="*/ 954081 w 1521049"/>
                <a:gd name="connsiteY14" fmla="*/ 528808 h 1917156"/>
                <a:gd name="connsiteX15" fmla="*/ 620638 w 1521049"/>
                <a:gd name="connsiteY15" fmla="*/ 529237 h 1917156"/>
                <a:gd name="connsiteX16" fmla="*/ 603938 w 1521049"/>
                <a:gd name="connsiteY16" fmla="*/ 511679 h 1917156"/>
                <a:gd name="connsiteX17" fmla="*/ 604128 w 1521049"/>
                <a:gd name="connsiteY17" fmla="*/ 15654 h 1917156"/>
                <a:gd name="connsiteX18" fmla="*/ 601987 w 1521049"/>
                <a:gd name="connsiteY18" fmla="*/ 0 h 1917156"/>
                <a:gd name="connsiteX19" fmla="*/ 601654 w 1521049"/>
                <a:gd name="connsiteY19" fmla="*/ 284102 h 1917156"/>
                <a:gd name="connsiteX20" fmla="*/ 601939 w 1521049"/>
                <a:gd name="connsiteY20" fmla="*/ 513583 h 1917156"/>
                <a:gd name="connsiteX21" fmla="*/ 586523 w 1521049"/>
                <a:gd name="connsiteY21" fmla="*/ 528475 h 1917156"/>
                <a:gd name="connsiteX22" fmla="*/ 563304 w 1521049"/>
                <a:gd name="connsiteY22" fmla="*/ 528190 h 1917156"/>
                <a:gd name="connsiteX23" fmla="*/ 449920 w 1521049"/>
                <a:gd name="connsiteY23" fmla="*/ 529094 h 1917156"/>
                <a:gd name="connsiteX24" fmla="*/ 437359 w 1521049"/>
                <a:gd name="connsiteY24" fmla="*/ 515866 h 1917156"/>
                <a:gd name="connsiteX25" fmla="*/ 437406 w 1521049"/>
                <a:gd name="connsiteY25" fmla="*/ 334062 h 1917156"/>
                <a:gd name="connsiteX26" fmla="*/ 435027 w 1521049"/>
                <a:gd name="connsiteY26" fmla="*/ 348336 h 1917156"/>
                <a:gd name="connsiteX27" fmla="*/ 435218 w 1521049"/>
                <a:gd name="connsiteY27" fmla="*/ 514867 h 1917156"/>
                <a:gd name="connsiteX28" fmla="*/ 421229 w 1521049"/>
                <a:gd name="connsiteY28" fmla="*/ 528666 h 1917156"/>
                <a:gd name="connsiteX29" fmla="*/ 407288 w 1521049"/>
                <a:gd name="connsiteY29" fmla="*/ 515058 h 1917156"/>
                <a:gd name="connsiteX30" fmla="*/ 407478 w 1521049"/>
                <a:gd name="connsiteY30" fmla="*/ 348526 h 1917156"/>
                <a:gd name="connsiteX31" fmla="*/ 405527 w 1521049"/>
                <a:gd name="connsiteY31" fmla="*/ 334109 h 1917156"/>
                <a:gd name="connsiteX32" fmla="*/ 405527 w 1521049"/>
                <a:gd name="connsiteY32" fmla="*/ 516770 h 1917156"/>
                <a:gd name="connsiteX33" fmla="*/ 393347 w 1521049"/>
                <a:gd name="connsiteY33" fmla="*/ 529094 h 1917156"/>
                <a:gd name="connsiteX34" fmla="*/ 336155 w 1521049"/>
                <a:gd name="connsiteY34" fmla="*/ 528285 h 1917156"/>
                <a:gd name="connsiteX35" fmla="*/ 297853 w 1521049"/>
                <a:gd name="connsiteY35" fmla="*/ 490363 h 1917156"/>
                <a:gd name="connsiteX36" fmla="*/ 297758 w 1521049"/>
                <a:gd name="connsiteY36" fmla="*/ 106628 h 1917156"/>
                <a:gd name="connsiteX37" fmla="*/ 295712 w 1521049"/>
                <a:gd name="connsiteY37" fmla="*/ 90831 h 1917156"/>
                <a:gd name="connsiteX38" fmla="*/ 295236 w 1521049"/>
                <a:gd name="connsiteY38" fmla="*/ 107199 h 1917156"/>
                <a:gd name="connsiteX39" fmla="*/ 295236 w 1521049"/>
                <a:gd name="connsiteY39" fmla="*/ 440689 h 1917156"/>
                <a:gd name="connsiteX40" fmla="*/ 295379 w 1521049"/>
                <a:gd name="connsiteY40" fmla="*/ 517246 h 1917156"/>
                <a:gd name="connsiteX41" fmla="*/ 284293 w 1521049"/>
                <a:gd name="connsiteY41" fmla="*/ 529094 h 1917156"/>
                <a:gd name="connsiteX42" fmla="*/ 226958 w 1521049"/>
                <a:gd name="connsiteY42" fmla="*/ 528237 h 1917156"/>
                <a:gd name="connsiteX43" fmla="*/ 226958 w 1521049"/>
                <a:gd name="connsiteY43" fmla="*/ 528237 h 1917156"/>
                <a:gd name="connsiteX44" fmla="*/ 191416 w 1521049"/>
                <a:gd name="connsiteY44" fmla="*/ 525858 h 1917156"/>
                <a:gd name="connsiteX45" fmla="*/ 188847 w 1521049"/>
                <a:gd name="connsiteY45" fmla="*/ 490411 h 1917156"/>
                <a:gd name="connsiteX46" fmla="*/ 188656 w 1521049"/>
                <a:gd name="connsiteY46" fmla="*/ 187276 h 1917156"/>
                <a:gd name="connsiteX47" fmla="*/ 186753 w 1521049"/>
                <a:gd name="connsiteY47" fmla="*/ 172812 h 1917156"/>
                <a:gd name="connsiteX48" fmla="*/ 186277 w 1521049"/>
                <a:gd name="connsiteY48" fmla="*/ 185088 h 1917156"/>
                <a:gd name="connsiteX49" fmla="*/ 186467 w 1521049"/>
                <a:gd name="connsiteY49" fmla="*/ 515295 h 1917156"/>
                <a:gd name="connsiteX50" fmla="*/ 173097 w 1521049"/>
                <a:gd name="connsiteY50" fmla="*/ 529094 h 1917156"/>
                <a:gd name="connsiteX51" fmla="*/ 149926 w 1521049"/>
                <a:gd name="connsiteY51" fmla="*/ 529094 h 1917156"/>
                <a:gd name="connsiteX52" fmla="*/ 136698 w 1521049"/>
                <a:gd name="connsiteY52" fmla="*/ 515295 h 1917156"/>
                <a:gd name="connsiteX53" fmla="*/ 136841 w 1521049"/>
                <a:gd name="connsiteY53" fmla="*/ 268353 h 1917156"/>
                <a:gd name="connsiteX54" fmla="*/ 134843 w 1521049"/>
                <a:gd name="connsiteY54" fmla="*/ 253984 h 1917156"/>
                <a:gd name="connsiteX55" fmla="*/ 134176 w 1521049"/>
                <a:gd name="connsiteY55" fmla="*/ 506731 h 1917156"/>
                <a:gd name="connsiteX56" fmla="*/ 131131 w 1521049"/>
                <a:gd name="connsiteY56" fmla="*/ 526857 h 1917156"/>
                <a:gd name="connsiteX57" fmla="*/ 102869 w 1521049"/>
                <a:gd name="connsiteY57" fmla="*/ 527714 h 1917156"/>
                <a:gd name="connsiteX58" fmla="*/ 98396 w 1521049"/>
                <a:gd name="connsiteY58" fmla="*/ 515248 h 1917156"/>
                <a:gd name="connsiteX59" fmla="*/ 98301 w 1521049"/>
                <a:gd name="connsiteY59" fmla="*/ 348526 h 1917156"/>
                <a:gd name="connsiteX60" fmla="*/ 98253 w 1521049"/>
                <a:gd name="connsiteY60" fmla="*/ 281581 h 1917156"/>
                <a:gd name="connsiteX61" fmla="*/ 96112 w 1521049"/>
                <a:gd name="connsiteY61" fmla="*/ 268496 h 1917156"/>
                <a:gd name="connsiteX62" fmla="*/ 96112 w 1521049"/>
                <a:gd name="connsiteY62" fmla="*/ 268496 h 1917156"/>
                <a:gd name="connsiteX63" fmla="*/ 95636 w 1521049"/>
                <a:gd name="connsiteY63" fmla="*/ 507159 h 1917156"/>
                <a:gd name="connsiteX64" fmla="*/ 74701 w 1521049"/>
                <a:gd name="connsiteY64" fmla="*/ 530902 h 1917156"/>
                <a:gd name="connsiteX65" fmla="*/ 0 w 1521049"/>
                <a:gd name="connsiteY65" fmla="*/ 568633 h 1917156"/>
                <a:gd name="connsiteX66" fmla="*/ 3854 w 1521049"/>
                <a:gd name="connsiteY66" fmla="*/ 574200 h 1917156"/>
                <a:gd name="connsiteX67" fmla="*/ 121853 w 1521049"/>
                <a:gd name="connsiteY67" fmla="*/ 697433 h 1917156"/>
                <a:gd name="connsiteX68" fmla="*/ 257267 w 1521049"/>
                <a:gd name="connsiteY68" fmla="*/ 838081 h 1917156"/>
                <a:gd name="connsiteX69" fmla="*/ 399294 w 1521049"/>
                <a:gd name="connsiteY69" fmla="*/ 985628 h 1917156"/>
                <a:gd name="connsiteX70" fmla="*/ 536516 w 1521049"/>
                <a:gd name="connsiteY70" fmla="*/ 1128273 h 1917156"/>
                <a:gd name="connsiteX71" fmla="*/ 677592 w 1521049"/>
                <a:gd name="connsiteY71" fmla="*/ 1274821 h 1917156"/>
                <a:gd name="connsiteX72" fmla="*/ 812911 w 1521049"/>
                <a:gd name="connsiteY72" fmla="*/ 1415516 h 1917156"/>
                <a:gd name="connsiteX73" fmla="*/ 953035 w 1521049"/>
                <a:gd name="connsiteY73" fmla="*/ 1561112 h 1917156"/>
                <a:gd name="connsiteX74" fmla="*/ 1092112 w 1521049"/>
                <a:gd name="connsiteY74" fmla="*/ 1705757 h 1917156"/>
                <a:gd name="connsiteX75" fmla="*/ 1210968 w 1521049"/>
                <a:gd name="connsiteY75" fmla="*/ 1828324 h 1917156"/>
                <a:gd name="connsiteX76" fmla="*/ 1285051 w 1521049"/>
                <a:gd name="connsiteY76" fmla="*/ 1904833 h 1917156"/>
                <a:gd name="connsiteX77" fmla="*/ 1293425 w 1521049"/>
                <a:gd name="connsiteY77" fmla="*/ 1917156 h 1917156"/>
                <a:gd name="connsiteX78" fmla="*/ 1293425 w 1521049"/>
                <a:gd name="connsiteY78" fmla="*/ 1917156 h 1917156"/>
                <a:gd name="connsiteX79" fmla="*/ 1331774 w 1521049"/>
                <a:gd name="connsiteY79" fmla="*/ 1823090 h 1917156"/>
                <a:gd name="connsiteX80" fmla="*/ 1331774 w 1521049"/>
                <a:gd name="connsiteY80" fmla="*/ 1029211 h 1917156"/>
                <a:gd name="connsiteX81" fmla="*/ 1331537 w 1521049"/>
                <a:gd name="connsiteY81" fmla="*/ 758669 h 1917156"/>
                <a:gd name="connsiteX82" fmla="*/ 1343670 w 1521049"/>
                <a:gd name="connsiteY82" fmla="*/ 746536 h 1917156"/>
                <a:gd name="connsiteX83" fmla="*/ 1436594 w 1521049"/>
                <a:gd name="connsiteY83" fmla="*/ 746346 h 1917156"/>
                <a:gd name="connsiteX84" fmla="*/ 1521049 w 1521049"/>
                <a:gd name="connsiteY84" fmla="*/ 744871 h 1917156"/>
                <a:gd name="connsiteX85" fmla="*/ 1353566 w 1521049"/>
                <a:gd name="connsiteY85" fmla="*/ 745584 h 19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049" h="1917156">
                  <a:moveTo>
                    <a:pt x="1353566" y="745584"/>
                  </a:moveTo>
                  <a:cubicBezTo>
                    <a:pt x="1349760" y="745965"/>
                    <a:pt x="1346096" y="746108"/>
                    <a:pt x="1342766" y="745632"/>
                  </a:cubicBezTo>
                  <a:cubicBezTo>
                    <a:pt x="1341243" y="745632"/>
                    <a:pt x="1339720" y="745632"/>
                    <a:pt x="1338198" y="745680"/>
                  </a:cubicBezTo>
                  <a:cubicBezTo>
                    <a:pt x="1331965" y="745727"/>
                    <a:pt x="1328634" y="743015"/>
                    <a:pt x="1328016" y="737210"/>
                  </a:cubicBezTo>
                  <a:cubicBezTo>
                    <a:pt x="1326921" y="726838"/>
                    <a:pt x="1325399" y="716370"/>
                    <a:pt x="1330109" y="706378"/>
                  </a:cubicBezTo>
                  <a:cubicBezTo>
                    <a:pt x="1330870" y="705665"/>
                    <a:pt x="1331680" y="705046"/>
                    <a:pt x="1332488" y="704523"/>
                  </a:cubicBezTo>
                  <a:cubicBezTo>
                    <a:pt x="1335581" y="700288"/>
                    <a:pt x="1335391" y="695197"/>
                    <a:pt x="1335438" y="690248"/>
                  </a:cubicBezTo>
                  <a:cubicBezTo>
                    <a:pt x="1335581" y="677925"/>
                    <a:pt x="1335724" y="665649"/>
                    <a:pt x="1335438" y="653326"/>
                  </a:cubicBezTo>
                  <a:cubicBezTo>
                    <a:pt x="1334867" y="631011"/>
                    <a:pt x="1328777" y="610076"/>
                    <a:pt x="1317025" y="591139"/>
                  </a:cubicBezTo>
                  <a:cubicBezTo>
                    <a:pt x="1288524" y="545319"/>
                    <a:pt x="1246082" y="524621"/>
                    <a:pt x="1193030" y="524336"/>
                  </a:cubicBezTo>
                  <a:cubicBezTo>
                    <a:pt x="1137456" y="524050"/>
                    <a:pt x="1081835" y="524241"/>
                    <a:pt x="1026261" y="524288"/>
                  </a:cubicBezTo>
                  <a:cubicBezTo>
                    <a:pt x="1020742" y="524288"/>
                    <a:pt x="1014937" y="523670"/>
                    <a:pt x="1010179" y="527524"/>
                  </a:cubicBezTo>
                  <a:cubicBezTo>
                    <a:pt x="1009941" y="527952"/>
                    <a:pt x="1009751" y="528428"/>
                    <a:pt x="1009513" y="528856"/>
                  </a:cubicBezTo>
                  <a:cubicBezTo>
                    <a:pt x="996380" y="533995"/>
                    <a:pt x="983343" y="535136"/>
                    <a:pt x="970449" y="528190"/>
                  </a:cubicBezTo>
                  <a:cubicBezTo>
                    <a:pt x="964978" y="528428"/>
                    <a:pt x="959553" y="528808"/>
                    <a:pt x="954081" y="528808"/>
                  </a:cubicBezTo>
                  <a:cubicBezTo>
                    <a:pt x="842934" y="528856"/>
                    <a:pt x="731786" y="528523"/>
                    <a:pt x="620638" y="529237"/>
                  </a:cubicBezTo>
                  <a:cubicBezTo>
                    <a:pt x="606031" y="529332"/>
                    <a:pt x="603890" y="524716"/>
                    <a:pt x="603938" y="511679"/>
                  </a:cubicBezTo>
                  <a:cubicBezTo>
                    <a:pt x="604366" y="346338"/>
                    <a:pt x="604223" y="180996"/>
                    <a:pt x="604128" y="15654"/>
                  </a:cubicBezTo>
                  <a:cubicBezTo>
                    <a:pt x="604128" y="10468"/>
                    <a:pt x="606269" y="4710"/>
                    <a:pt x="601987" y="0"/>
                  </a:cubicBezTo>
                  <a:cubicBezTo>
                    <a:pt x="601892" y="94685"/>
                    <a:pt x="601701" y="189417"/>
                    <a:pt x="601654" y="284102"/>
                  </a:cubicBezTo>
                  <a:cubicBezTo>
                    <a:pt x="601606" y="360612"/>
                    <a:pt x="601368" y="437073"/>
                    <a:pt x="601939" y="513583"/>
                  </a:cubicBezTo>
                  <a:cubicBezTo>
                    <a:pt x="602034" y="525954"/>
                    <a:pt x="598371" y="529855"/>
                    <a:pt x="586523" y="528475"/>
                  </a:cubicBezTo>
                  <a:cubicBezTo>
                    <a:pt x="578863" y="527571"/>
                    <a:pt x="571059" y="528237"/>
                    <a:pt x="563304" y="528190"/>
                  </a:cubicBezTo>
                  <a:cubicBezTo>
                    <a:pt x="525525" y="528380"/>
                    <a:pt x="487699" y="528190"/>
                    <a:pt x="449920" y="529094"/>
                  </a:cubicBezTo>
                  <a:cubicBezTo>
                    <a:pt x="439119" y="529332"/>
                    <a:pt x="437311" y="525573"/>
                    <a:pt x="437359" y="515866"/>
                  </a:cubicBezTo>
                  <a:cubicBezTo>
                    <a:pt x="437692" y="455249"/>
                    <a:pt x="437454" y="394679"/>
                    <a:pt x="437406" y="334062"/>
                  </a:cubicBezTo>
                  <a:cubicBezTo>
                    <a:pt x="433172" y="338249"/>
                    <a:pt x="435027" y="343530"/>
                    <a:pt x="435027" y="348336"/>
                  </a:cubicBezTo>
                  <a:cubicBezTo>
                    <a:pt x="434884" y="403862"/>
                    <a:pt x="434647" y="459389"/>
                    <a:pt x="435218" y="514867"/>
                  </a:cubicBezTo>
                  <a:cubicBezTo>
                    <a:pt x="435313" y="525954"/>
                    <a:pt x="431792" y="528666"/>
                    <a:pt x="421229" y="528666"/>
                  </a:cubicBezTo>
                  <a:cubicBezTo>
                    <a:pt x="410856" y="528666"/>
                    <a:pt x="407145" y="526191"/>
                    <a:pt x="407288" y="515058"/>
                  </a:cubicBezTo>
                  <a:cubicBezTo>
                    <a:pt x="407859" y="459531"/>
                    <a:pt x="407621" y="404053"/>
                    <a:pt x="407478" y="348526"/>
                  </a:cubicBezTo>
                  <a:cubicBezTo>
                    <a:pt x="407478" y="343721"/>
                    <a:pt x="409239" y="338487"/>
                    <a:pt x="405527" y="334109"/>
                  </a:cubicBezTo>
                  <a:cubicBezTo>
                    <a:pt x="405480" y="395012"/>
                    <a:pt x="405194" y="455868"/>
                    <a:pt x="405527" y="516770"/>
                  </a:cubicBezTo>
                  <a:cubicBezTo>
                    <a:pt x="405575" y="526239"/>
                    <a:pt x="403053" y="529522"/>
                    <a:pt x="393347" y="529094"/>
                  </a:cubicBezTo>
                  <a:cubicBezTo>
                    <a:pt x="374315" y="528237"/>
                    <a:pt x="355235" y="528475"/>
                    <a:pt x="336155" y="528285"/>
                  </a:cubicBezTo>
                  <a:cubicBezTo>
                    <a:pt x="297853" y="528808"/>
                    <a:pt x="297853" y="528808"/>
                    <a:pt x="297853" y="490363"/>
                  </a:cubicBezTo>
                  <a:cubicBezTo>
                    <a:pt x="297853" y="362467"/>
                    <a:pt x="297901" y="234524"/>
                    <a:pt x="297758" y="106628"/>
                  </a:cubicBezTo>
                  <a:cubicBezTo>
                    <a:pt x="297758" y="101346"/>
                    <a:pt x="299566" y="95637"/>
                    <a:pt x="295712" y="90831"/>
                  </a:cubicBezTo>
                  <a:cubicBezTo>
                    <a:pt x="295569" y="96303"/>
                    <a:pt x="295236" y="101727"/>
                    <a:pt x="295236" y="107199"/>
                  </a:cubicBezTo>
                  <a:cubicBezTo>
                    <a:pt x="295189" y="218346"/>
                    <a:pt x="295236" y="329542"/>
                    <a:pt x="295236" y="440689"/>
                  </a:cubicBezTo>
                  <a:cubicBezTo>
                    <a:pt x="295236" y="466192"/>
                    <a:pt x="294951" y="491743"/>
                    <a:pt x="295379" y="517246"/>
                  </a:cubicBezTo>
                  <a:cubicBezTo>
                    <a:pt x="295522" y="525620"/>
                    <a:pt x="293856" y="529570"/>
                    <a:pt x="284293" y="529094"/>
                  </a:cubicBezTo>
                  <a:cubicBezTo>
                    <a:pt x="265213" y="528190"/>
                    <a:pt x="246086" y="528475"/>
                    <a:pt x="226958" y="528237"/>
                  </a:cubicBezTo>
                  <a:lnTo>
                    <a:pt x="226958" y="528237"/>
                  </a:lnTo>
                  <a:cubicBezTo>
                    <a:pt x="214825" y="527666"/>
                    <a:pt x="199267" y="533471"/>
                    <a:pt x="191416" y="525858"/>
                  </a:cubicBezTo>
                  <a:cubicBezTo>
                    <a:pt x="183470" y="518198"/>
                    <a:pt x="188894" y="502544"/>
                    <a:pt x="188847" y="490411"/>
                  </a:cubicBezTo>
                  <a:cubicBezTo>
                    <a:pt x="188608" y="389350"/>
                    <a:pt x="188751" y="288337"/>
                    <a:pt x="188656" y="187276"/>
                  </a:cubicBezTo>
                  <a:cubicBezTo>
                    <a:pt x="188656" y="182423"/>
                    <a:pt x="190321" y="177237"/>
                    <a:pt x="186753" y="172812"/>
                  </a:cubicBezTo>
                  <a:cubicBezTo>
                    <a:pt x="186610" y="176904"/>
                    <a:pt x="186277" y="180996"/>
                    <a:pt x="186277" y="185088"/>
                  </a:cubicBezTo>
                  <a:cubicBezTo>
                    <a:pt x="186229" y="295141"/>
                    <a:pt x="186134" y="405242"/>
                    <a:pt x="186467" y="515295"/>
                  </a:cubicBezTo>
                  <a:cubicBezTo>
                    <a:pt x="186515" y="525620"/>
                    <a:pt x="184374" y="530474"/>
                    <a:pt x="173097" y="529094"/>
                  </a:cubicBezTo>
                  <a:cubicBezTo>
                    <a:pt x="165484" y="528190"/>
                    <a:pt x="157539" y="528142"/>
                    <a:pt x="149926" y="529094"/>
                  </a:cubicBezTo>
                  <a:cubicBezTo>
                    <a:pt x="138506" y="530521"/>
                    <a:pt x="136651" y="525478"/>
                    <a:pt x="136698" y="515295"/>
                  </a:cubicBezTo>
                  <a:cubicBezTo>
                    <a:pt x="137079" y="432981"/>
                    <a:pt x="136936" y="350667"/>
                    <a:pt x="136841" y="268353"/>
                  </a:cubicBezTo>
                  <a:cubicBezTo>
                    <a:pt x="136841" y="263548"/>
                    <a:pt x="138697" y="258314"/>
                    <a:pt x="134843" y="253984"/>
                  </a:cubicBezTo>
                  <a:cubicBezTo>
                    <a:pt x="134652" y="338249"/>
                    <a:pt x="134557" y="422514"/>
                    <a:pt x="134176" y="506731"/>
                  </a:cubicBezTo>
                  <a:cubicBezTo>
                    <a:pt x="134129" y="513678"/>
                    <a:pt x="137983" y="524145"/>
                    <a:pt x="131131" y="526857"/>
                  </a:cubicBezTo>
                  <a:cubicBezTo>
                    <a:pt x="122852" y="530141"/>
                    <a:pt x="112242" y="528808"/>
                    <a:pt x="102869" y="527714"/>
                  </a:cubicBezTo>
                  <a:cubicBezTo>
                    <a:pt x="95732" y="526905"/>
                    <a:pt x="98444" y="519720"/>
                    <a:pt x="98396" y="515248"/>
                  </a:cubicBezTo>
                  <a:cubicBezTo>
                    <a:pt x="98206" y="459674"/>
                    <a:pt x="98301" y="404100"/>
                    <a:pt x="98301" y="348526"/>
                  </a:cubicBezTo>
                  <a:cubicBezTo>
                    <a:pt x="98301" y="326211"/>
                    <a:pt x="98396" y="303896"/>
                    <a:pt x="98253" y="281581"/>
                  </a:cubicBezTo>
                  <a:cubicBezTo>
                    <a:pt x="98206" y="277156"/>
                    <a:pt x="99681" y="272398"/>
                    <a:pt x="96112" y="268496"/>
                  </a:cubicBezTo>
                  <a:lnTo>
                    <a:pt x="96112" y="268496"/>
                  </a:lnTo>
                  <a:cubicBezTo>
                    <a:pt x="95970" y="348050"/>
                    <a:pt x="95779" y="427605"/>
                    <a:pt x="95636" y="507159"/>
                  </a:cubicBezTo>
                  <a:cubicBezTo>
                    <a:pt x="95589" y="528666"/>
                    <a:pt x="95541" y="528047"/>
                    <a:pt x="74701" y="530902"/>
                  </a:cubicBezTo>
                  <a:cubicBezTo>
                    <a:pt x="45629" y="534851"/>
                    <a:pt x="20031" y="546413"/>
                    <a:pt x="0" y="568633"/>
                  </a:cubicBezTo>
                  <a:cubicBezTo>
                    <a:pt x="1284" y="570489"/>
                    <a:pt x="2284" y="572582"/>
                    <a:pt x="3854" y="574200"/>
                  </a:cubicBezTo>
                  <a:cubicBezTo>
                    <a:pt x="43108" y="615309"/>
                    <a:pt x="82123" y="656752"/>
                    <a:pt x="121853" y="697433"/>
                  </a:cubicBezTo>
                  <a:cubicBezTo>
                    <a:pt x="167340" y="743967"/>
                    <a:pt x="212161" y="791167"/>
                    <a:pt x="257267" y="838081"/>
                  </a:cubicBezTo>
                  <a:cubicBezTo>
                    <a:pt x="304562" y="887279"/>
                    <a:pt x="352000" y="936382"/>
                    <a:pt x="399294" y="985628"/>
                  </a:cubicBezTo>
                  <a:cubicBezTo>
                    <a:pt x="444971" y="1033208"/>
                    <a:pt x="490839" y="1080693"/>
                    <a:pt x="536516" y="1128273"/>
                  </a:cubicBezTo>
                  <a:cubicBezTo>
                    <a:pt x="583478" y="1177186"/>
                    <a:pt x="630630" y="1225908"/>
                    <a:pt x="677592" y="1274821"/>
                  </a:cubicBezTo>
                  <a:cubicBezTo>
                    <a:pt x="722651" y="1321783"/>
                    <a:pt x="767852" y="1368602"/>
                    <a:pt x="812911" y="1415516"/>
                  </a:cubicBezTo>
                  <a:cubicBezTo>
                    <a:pt x="859539" y="1464096"/>
                    <a:pt x="906406" y="1512485"/>
                    <a:pt x="953035" y="1561112"/>
                  </a:cubicBezTo>
                  <a:cubicBezTo>
                    <a:pt x="999330" y="1609406"/>
                    <a:pt x="1046150" y="1657177"/>
                    <a:pt x="1092112" y="1705757"/>
                  </a:cubicBezTo>
                  <a:cubicBezTo>
                    <a:pt x="1131223" y="1747104"/>
                    <a:pt x="1171952" y="1786881"/>
                    <a:pt x="1210968" y="1828324"/>
                  </a:cubicBezTo>
                  <a:cubicBezTo>
                    <a:pt x="1235329" y="1854160"/>
                    <a:pt x="1260166" y="1879520"/>
                    <a:pt x="1285051" y="1904833"/>
                  </a:cubicBezTo>
                  <a:cubicBezTo>
                    <a:pt x="1288619" y="1908449"/>
                    <a:pt x="1291664" y="1912350"/>
                    <a:pt x="1293425" y="1917156"/>
                  </a:cubicBezTo>
                  <a:cubicBezTo>
                    <a:pt x="1293425" y="1917156"/>
                    <a:pt x="1293425" y="1917156"/>
                    <a:pt x="1293425" y="1917156"/>
                  </a:cubicBezTo>
                  <a:cubicBezTo>
                    <a:pt x="1320641" y="1891701"/>
                    <a:pt x="1331774" y="1859679"/>
                    <a:pt x="1331774" y="1823090"/>
                  </a:cubicBezTo>
                  <a:cubicBezTo>
                    <a:pt x="1331774" y="1558448"/>
                    <a:pt x="1331774" y="1293853"/>
                    <a:pt x="1331774" y="1029211"/>
                  </a:cubicBezTo>
                  <a:cubicBezTo>
                    <a:pt x="1331774" y="939046"/>
                    <a:pt x="1331917" y="848834"/>
                    <a:pt x="1331537" y="758669"/>
                  </a:cubicBezTo>
                  <a:cubicBezTo>
                    <a:pt x="1331489" y="749058"/>
                    <a:pt x="1334059" y="746346"/>
                    <a:pt x="1343670" y="746536"/>
                  </a:cubicBezTo>
                  <a:cubicBezTo>
                    <a:pt x="1374644" y="747059"/>
                    <a:pt x="1405619" y="746964"/>
                    <a:pt x="1436594" y="746346"/>
                  </a:cubicBezTo>
                  <a:cubicBezTo>
                    <a:pt x="1464762" y="745775"/>
                    <a:pt x="1492977" y="748059"/>
                    <a:pt x="1521049" y="744871"/>
                  </a:cubicBezTo>
                  <a:cubicBezTo>
                    <a:pt x="1465190" y="746346"/>
                    <a:pt x="1409378" y="745347"/>
                    <a:pt x="1353566" y="74558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226">
              <a:extLst>
                <a:ext uri="{FF2B5EF4-FFF2-40B4-BE49-F238E27FC236}">
                  <a16:creationId xmlns:a16="http://schemas.microsoft.com/office/drawing/2014/main" id="{F919E970-E972-47B8-AEFE-CC8107CF0417}"/>
                </a:ext>
              </a:extLst>
            </p:cNvPr>
            <p:cNvSpPr/>
            <p:nvPr/>
          </p:nvSpPr>
          <p:spPr>
            <a:xfrm>
              <a:off x="4477627" y="1667484"/>
              <a:ext cx="167387" cy="1597"/>
            </a:xfrm>
            <a:custGeom>
              <a:avLst/>
              <a:gdLst>
                <a:gd name="connsiteX0" fmla="*/ 16606 w 167387"/>
                <a:gd name="connsiteY0" fmla="*/ 2 h 1597"/>
                <a:gd name="connsiteX1" fmla="*/ 0 w 167387"/>
                <a:gd name="connsiteY1" fmla="*/ 1477 h 1597"/>
                <a:gd name="connsiteX2" fmla="*/ 167388 w 167387"/>
                <a:gd name="connsiteY2" fmla="*/ 811 h 1597"/>
                <a:gd name="connsiteX3" fmla="*/ 167388 w 167387"/>
                <a:gd name="connsiteY3" fmla="*/ 811 h 1597"/>
                <a:gd name="connsiteX4" fmla="*/ 16606 w 167387"/>
                <a:gd name="connsiteY4" fmla="*/ 2 h 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87" h="1597">
                  <a:moveTo>
                    <a:pt x="16606" y="2"/>
                  </a:moveTo>
                  <a:cubicBezTo>
                    <a:pt x="11419" y="-46"/>
                    <a:pt x="5614" y="953"/>
                    <a:pt x="0" y="1477"/>
                  </a:cubicBezTo>
                  <a:cubicBezTo>
                    <a:pt x="55812" y="1239"/>
                    <a:pt x="111576" y="2238"/>
                    <a:pt x="167388" y="811"/>
                  </a:cubicBezTo>
                  <a:cubicBezTo>
                    <a:pt x="167388" y="811"/>
                    <a:pt x="167388" y="811"/>
                    <a:pt x="167388" y="811"/>
                  </a:cubicBezTo>
                  <a:cubicBezTo>
                    <a:pt x="117143" y="620"/>
                    <a:pt x="66898" y="573"/>
                    <a:pt x="16606" y="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227">
              <a:extLst>
                <a:ext uri="{FF2B5EF4-FFF2-40B4-BE49-F238E27FC236}">
                  <a16:creationId xmlns:a16="http://schemas.microsoft.com/office/drawing/2014/main" id="{4D89E05E-89A1-4BD1-A077-21FA6A68F1BC}"/>
                </a:ext>
              </a:extLst>
            </p:cNvPr>
            <p:cNvSpPr/>
            <p:nvPr/>
          </p:nvSpPr>
          <p:spPr>
            <a:xfrm>
              <a:off x="4094463" y="1451042"/>
              <a:ext cx="39777" cy="5521"/>
            </a:xfrm>
            <a:custGeom>
              <a:avLst/>
              <a:gdLst>
                <a:gd name="connsiteX0" fmla="*/ 39111 w 39777"/>
                <a:gd name="connsiteY0" fmla="*/ 1332 h 5521"/>
                <a:gd name="connsiteX1" fmla="*/ 39777 w 39777"/>
                <a:gd name="connsiteY1" fmla="*/ 0 h 5521"/>
                <a:gd name="connsiteX2" fmla="*/ 39016 w 39777"/>
                <a:gd name="connsiteY2" fmla="*/ 619 h 5521"/>
                <a:gd name="connsiteX3" fmla="*/ 0 w 39777"/>
                <a:gd name="connsiteY3" fmla="*/ 714 h 5521"/>
                <a:gd name="connsiteX4" fmla="*/ 39111 w 39777"/>
                <a:gd name="connsiteY4" fmla="*/ 1332 h 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7" h="5521">
                  <a:moveTo>
                    <a:pt x="39111" y="1332"/>
                  </a:moveTo>
                  <a:cubicBezTo>
                    <a:pt x="39397" y="904"/>
                    <a:pt x="39539" y="428"/>
                    <a:pt x="39777" y="0"/>
                  </a:cubicBezTo>
                  <a:cubicBezTo>
                    <a:pt x="39539" y="190"/>
                    <a:pt x="39254" y="381"/>
                    <a:pt x="39016" y="619"/>
                  </a:cubicBezTo>
                  <a:cubicBezTo>
                    <a:pt x="26027" y="666"/>
                    <a:pt x="12990" y="666"/>
                    <a:pt x="0" y="714"/>
                  </a:cubicBezTo>
                  <a:cubicBezTo>
                    <a:pt x="12942" y="7565"/>
                    <a:pt x="25979" y="6471"/>
                    <a:pt x="39111" y="133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228">
              <a:extLst>
                <a:ext uri="{FF2B5EF4-FFF2-40B4-BE49-F238E27FC236}">
                  <a16:creationId xmlns:a16="http://schemas.microsoft.com/office/drawing/2014/main" id="{697EE808-B006-4D40-B556-ECC6C0A94244}"/>
                </a:ext>
              </a:extLst>
            </p:cNvPr>
            <p:cNvSpPr/>
            <p:nvPr/>
          </p:nvSpPr>
          <p:spPr>
            <a:xfrm>
              <a:off x="4450970" y="1627946"/>
              <a:ext cx="15903" cy="41157"/>
            </a:xfrm>
            <a:custGeom>
              <a:avLst/>
              <a:gdLst>
                <a:gd name="connsiteX0" fmla="*/ 4675 w 15903"/>
                <a:gd name="connsiteY0" fmla="*/ 1190 h 41157"/>
                <a:gd name="connsiteX1" fmla="*/ 5627 w 15903"/>
                <a:gd name="connsiteY1" fmla="*/ 0 h 41157"/>
                <a:gd name="connsiteX2" fmla="*/ 3248 w 15903"/>
                <a:gd name="connsiteY2" fmla="*/ 1856 h 41157"/>
                <a:gd name="connsiteX3" fmla="*/ 1154 w 15903"/>
                <a:gd name="connsiteY3" fmla="*/ 32688 h 41157"/>
                <a:gd name="connsiteX4" fmla="*/ 11336 w 15903"/>
                <a:gd name="connsiteY4" fmla="*/ 41157 h 41157"/>
                <a:gd name="connsiteX5" fmla="*/ 15904 w 15903"/>
                <a:gd name="connsiteY5" fmla="*/ 41110 h 41157"/>
                <a:gd name="connsiteX6" fmla="*/ 6864 w 15903"/>
                <a:gd name="connsiteY6" fmla="*/ 36732 h 41157"/>
                <a:gd name="connsiteX7" fmla="*/ 4675 w 15903"/>
                <a:gd name="connsiteY7" fmla="*/ 1190 h 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3" h="41157">
                  <a:moveTo>
                    <a:pt x="4675" y="1190"/>
                  </a:moveTo>
                  <a:cubicBezTo>
                    <a:pt x="5056" y="809"/>
                    <a:pt x="5341" y="381"/>
                    <a:pt x="5627" y="0"/>
                  </a:cubicBezTo>
                  <a:cubicBezTo>
                    <a:pt x="4818" y="523"/>
                    <a:pt x="4009" y="1142"/>
                    <a:pt x="3248" y="1856"/>
                  </a:cubicBezTo>
                  <a:cubicBezTo>
                    <a:pt x="-1463" y="11848"/>
                    <a:pt x="12" y="22315"/>
                    <a:pt x="1154" y="32688"/>
                  </a:cubicBezTo>
                  <a:cubicBezTo>
                    <a:pt x="1773" y="38493"/>
                    <a:pt x="5103" y="41205"/>
                    <a:pt x="11336" y="41157"/>
                  </a:cubicBezTo>
                  <a:cubicBezTo>
                    <a:pt x="12859" y="41157"/>
                    <a:pt x="14381" y="41157"/>
                    <a:pt x="15904" y="41110"/>
                  </a:cubicBezTo>
                  <a:cubicBezTo>
                    <a:pt x="12383" y="40586"/>
                    <a:pt x="9243" y="39349"/>
                    <a:pt x="6864" y="36732"/>
                  </a:cubicBezTo>
                  <a:cubicBezTo>
                    <a:pt x="-368" y="28976"/>
                    <a:pt x="5246" y="13370"/>
                    <a:pt x="4675" y="1190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229">
              <a:extLst>
                <a:ext uri="{FF2B5EF4-FFF2-40B4-BE49-F238E27FC236}">
                  <a16:creationId xmlns:a16="http://schemas.microsoft.com/office/drawing/2014/main" id="{AE855136-A2F6-4C2D-8883-A51FD737CE4B}"/>
                </a:ext>
              </a:extLst>
            </p:cNvPr>
            <p:cNvSpPr/>
            <p:nvPr/>
          </p:nvSpPr>
          <p:spPr>
            <a:xfrm>
              <a:off x="4504320" y="2151091"/>
              <a:ext cx="419567" cy="384547"/>
            </a:xfrm>
            <a:custGeom>
              <a:avLst/>
              <a:gdLst>
                <a:gd name="connsiteX0" fmla="*/ 397962 w 419567"/>
                <a:gd name="connsiteY0" fmla="*/ 83600 h 384547"/>
                <a:gd name="connsiteX1" fmla="*/ 417756 w 419567"/>
                <a:gd name="connsiteY1" fmla="*/ 32784 h 384547"/>
                <a:gd name="connsiteX2" fmla="*/ 374267 w 419567"/>
                <a:gd name="connsiteY2" fmla="*/ 1 h 384547"/>
                <a:gd name="connsiteX3" fmla="*/ 329780 w 419567"/>
                <a:gd name="connsiteY3" fmla="*/ 33260 h 384547"/>
                <a:gd name="connsiteX4" fmla="*/ 350049 w 419567"/>
                <a:gd name="connsiteY4" fmla="*/ 83790 h 384547"/>
                <a:gd name="connsiteX5" fmla="*/ 358709 w 419567"/>
                <a:gd name="connsiteY5" fmla="*/ 99872 h 384547"/>
                <a:gd name="connsiteX6" fmla="*/ 358804 w 419567"/>
                <a:gd name="connsiteY6" fmla="*/ 310368 h 384547"/>
                <a:gd name="connsiteX7" fmla="*/ 346385 w 419567"/>
                <a:gd name="connsiteY7" fmla="*/ 323357 h 384547"/>
                <a:gd name="connsiteX8" fmla="*/ 98967 w 419567"/>
                <a:gd name="connsiteY8" fmla="*/ 323215 h 384547"/>
                <a:gd name="connsiteX9" fmla="*/ 83884 w 419567"/>
                <a:gd name="connsiteY9" fmla="*/ 315078 h 384547"/>
                <a:gd name="connsiteX10" fmla="*/ 32164 w 419567"/>
                <a:gd name="connsiteY10" fmla="*/ 295333 h 384547"/>
                <a:gd name="connsiteX11" fmla="*/ 0 w 419567"/>
                <a:gd name="connsiteY11" fmla="*/ 339059 h 384547"/>
                <a:gd name="connsiteX12" fmla="*/ 32497 w 419567"/>
                <a:gd name="connsiteY12" fmla="*/ 382833 h 384547"/>
                <a:gd name="connsiteX13" fmla="*/ 84265 w 419567"/>
                <a:gd name="connsiteY13" fmla="*/ 361945 h 384547"/>
                <a:gd name="connsiteX14" fmla="*/ 99110 w 419567"/>
                <a:gd name="connsiteY14" fmla="*/ 353619 h 384547"/>
                <a:gd name="connsiteX15" fmla="*/ 237141 w 419567"/>
                <a:gd name="connsiteY15" fmla="*/ 353761 h 384547"/>
                <a:gd name="connsiteX16" fmla="*/ 376551 w 419567"/>
                <a:gd name="connsiteY16" fmla="*/ 354047 h 384547"/>
                <a:gd name="connsiteX17" fmla="*/ 389160 w 419567"/>
                <a:gd name="connsiteY17" fmla="*/ 341295 h 384547"/>
                <a:gd name="connsiteX18" fmla="*/ 388732 w 419567"/>
                <a:gd name="connsiteY18" fmla="*/ 100776 h 384547"/>
                <a:gd name="connsiteX19" fmla="*/ 397962 w 419567"/>
                <a:gd name="connsiteY19" fmla="*/ 83600 h 384547"/>
                <a:gd name="connsiteX20" fmla="*/ 45630 w 419567"/>
                <a:gd name="connsiteY20" fmla="*/ 345339 h 384547"/>
                <a:gd name="connsiteX21" fmla="*/ 38635 w 419567"/>
                <a:gd name="connsiteY21" fmla="*/ 338964 h 384547"/>
                <a:gd name="connsiteX22" fmla="*/ 45011 w 419567"/>
                <a:gd name="connsiteY22" fmla="*/ 331779 h 384547"/>
                <a:gd name="connsiteX23" fmla="*/ 52291 w 419567"/>
                <a:gd name="connsiteY23" fmla="*/ 338298 h 384547"/>
                <a:gd name="connsiteX24" fmla="*/ 45630 w 419567"/>
                <a:gd name="connsiteY24" fmla="*/ 345339 h 384547"/>
                <a:gd name="connsiteX25" fmla="*/ 374077 w 419567"/>
                <a:gd name="connsiteY25" fmla="*/ 52197 h 384547"/>
                <a:gd name="connsiteX26" fmla="*/ 367035 w 419567"/>
                <a:gd name="connsiteY26" fmla="*/ 45678 h 384547"/>
                <a:gd name="connsiteX27" fmla="*/ 373411 w 419567"/>
                <a:gd name="connsiteY27" fmla="*/ 38636 h 384547"/>
                <a:gd name="connsiteX28" fmla="*/ 380500 w 419567"/>
                <a:gd name="connsiteY28" fmla="*/ 45155 h 384547"/>
                <a:gd name="connsiteX29" fmla="*/ 374077 w 419567"/>
                <a:gd name="connsiteY29" fmla="*/ 52197 h 3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567" h="384547">
                  <a:moveTo>
                    <a:pt x="397962" y="83600"/>
                  </a:moveTo>
                  <a:cubicBezTo>
                    <a:pt x="415710" y="73180"/>
                    <a:pt x="423370" y="51911"/>
                    <a:pt x="417756" y="32784"/>
                  </a:cubicBezTo>
                  <a:cubicBezTo>
                    <a:pt x="411903" y="12943"/>
                    <a:pt x="394917" y="144"/>
                    <a:pt x="374267" y="1"/>
                  </a:cubicBezTo>
                  <a:cubicBezTo>
                    <a:pt x="352761" y="-142"/>
                    <a:pt x="335775" y="12562"/>
                    <a:pt x="329780" y="33260"/>
                  </a:cubicBezTo>
                  <a:cubicBezTo>
                    <a:pt x="324260" y="52340"/>
                    <a:pt x="332064" y="73465"/>
                    <a:pt x="350049" y="83790"/>
                  </a:cubicBezTo>
                  <a:cubicBezTo>
                    <a:pt x="357186" y="87882"/>
                    <a:pt x="358756" y="92450"/>
                    <a:pt x="358709" y="99872"/>
                  </a:cubicBezTo>
                  <a:cubicBezTo>
                    <a:pt x="358471" y="170053"/>
                    <a:pt x="358375" y="240187"/>
                    <a:pt x="358804" y="310368"/>
                  </a:cubicBezTo>
                  <a:cubicBezTo>
                    <a:pt x="358851" y="320170"/>
                    <a:pt x="357043" y="323405"/>
                    <a:pt x="346385" y="323357"/>
                  </a:cubicBezTo>
                  <a:cubicBezTo>
                    <a:pt x="263928" y="322834"/>
                    <a:pt x="181472" y="323024"/>
                    <a:pt x="98967" y="323215"/>
                  </a:cubicBezTo>
                  <a:cubicBezTo>
                    <a:pt x="91973" y="323215"/>
                    <a:pt x="87833" y="321692"/>
                    <a:pt x="83884" y="315078"/>
                  </a:cubicBezTo>
                  <a:cubicBezTo>
                    <a:pt x="72608" y="296237"/>
                    <a:pt x="52434" y="289147"/>
                    <a:pt x="32164" y="295333"/>
                  </a:cubicBezTo>
                  <a:cubicBezTo>
                    <a:pt x="11895" y="301518"/>
                    <a:pt x="0" y="317743"/>
                    <a:pt x="0" y="339059"/>
                  </a:cubicBezTo>
                  <a:cubicBezTo>
                    <a:pt x="0" y="359423"/>
                    <a:pt x="13608" y="377742"/>
                    <a:pt x="32497" y="382833"/>
                  </a:cubicBezTo>
                  <a:cubicBezTo>
                    <a:pt x="52672" y="388305"/>
                    <a:pt x="73559" y="380501"/>
                    <a:pt x="84265" y="361945"/>
                  </a:cubicBezTo>
                  <a:cubicBezTo>
                    <a:pt x="88071" y="355331"/>
                    <a:pt x="92021" y="353571"/>
                    <a:pt x="99110" y="353619"/>
                  </a:cubicBezTo>
                  <a:cubicBezTo>
                    <a:pt x="145120" y="353904"/>
                    <a:pt x="191130" y="353761"/>
                    <a:pt x="237141" y="353761"/>
                  </a:cubicBezTo>
                  <a:cubicBezTo>
                    <a:pt x="283627" y="353761"/>
                    <a:pt x="330113" y="353428"/>
                    <a:pt x="376551" y="354047"/>
                  </a:cubicBezTo>
                  <a:cubicBezTo>
                    <a:pt x="386924" y="354190"/>
                    <a:pt x="389207" y="351382"/>
                    <a:pt x="389160" y="341295"/>
                  </a:cubicBezTo>
                  <a:cubicBezTo>
                    <a:pt x="388732" y="261122"/>
                    <a:pt x="389065" y="180949"/>
                    <a:pt x="388732" y="100776"/>
                  </a:cubicBezTo>
                  <a:cubicBezTo>
                    <a:pt x="388684" y="92593"/>
                    <a:pt x="390587" y="87930"/>
                    <a:pt x="397962" y="83600"/>
                  </a:cubicBezTo>
                  <a:close/>
                  <a:moveTo>
                    <a:pt x="45630" y="345339"/>
                  </a:moveTo>
                  <a:cubicBezTo>
                    <a:pt x="41443" y="345625"/>
                    <a:pt x="38778" y="343436"/>
                    <a:pt x="38635" y="338964"/>
                  </a:cubicBezTo>
                  <a:cubicBezTo>
                    <a:pt x="38493" y="334586"/>
                    <a:pt x="41062" y="332017"/>
                    <a:pt x="45011" y="331779"/>
                  </a:cubicBezTo>
                  <a:cubicBezTo>
                    <a:pt x="49198" y="331494"/>
                    <a:pt x="51387" y="334491"/>
                    <a:pt x="52291" y="338298"/>
                  </a:cubicBezTo>
                  <a:cubicBezTo>
                    <a:pt x="52291" y="342818"/>
                    <a:pt x="49626" y="345054"/>
                    <a:pt x="45630" y="345339"/>
                  </a:cubicBezTo>
                  <a:close/>
                  <a:moveTo>
                    <a:pt x="374077" y="52197"/>
                  </a:moveTo>
                  <a:cubicBezTo>
                    <a:pt x="369842" y="52387"/>
                    <a:pt x="367321" y="49818"/>
                    <a:pt x="367035" y="45678"/>
                  </a:cubicBezTo>
                  <a:cubicBezTo>
                    <a:pt x="366750" y="41349"/>
                    <a:pt x="369319" y="39160"/>
                    <a:pt x="373411" y="38636"/>
                  </a:cubicBezTo>
                  <a:cubicBezTo>
                    <a:pt x="377693" y="38827"/>
                    <a:pt x="380358" y="40730"/>
                    <a:pt x="380500" y="45155"/>
                  </a:cubicBezTo>
                  <a:cubicBezTo>
                    <a:pt x="380643" y="49437"/>
                    <a:pt x="378216" y="52007"/>
                    <a:pt x="374077" y="521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230">
              <a:extLst>
                <a:ext uri="{FF2B5EF4-FFF2-40B4-BE49-F238E27FC236}">
                  <a16:creationId xmlns:a16="http://schemas.microsoft.com/office/drawing/2014/main" id="{9F477E69-41F1-48BD-8422-968D8E3FEC10}"/>
                </a:ext>
              </a:extLst>
            </p:cNvPr>
            <p:cNvSpPr/>
            <p:nvPr/>
          </p:nvSpPr>
          <p:spPr>
            <a:xfrm>
              <a:off x="5031500" y="1314130"/>
              <a:ext cx="93553" cy="471545"/>
            </a:xfrm>
            <a:custGeom>
              <a:avLst/>
              <a:gdLst>
                <a:gd name="connsiteX0" fmla="*/ 20803 w 93553"/>
                <a:gd name="connsiteY0" fmla="*/ 388565 h 471545"/>
                <a:gd name="connsiteX1" fmla="*/ 2009 w 93553"/>
                <a:gd name="connsiteY1" fmla="*/ 439762 h 471545"/>
                <a:gd name="connsiteX2" fmla="*/ 46163 w 93553"/>
                <a:gd name="connsiteY2" fmla="*/ 471545 h 471545"/>
                <a:gd name="connsiteX3" fmla="*/ 88367 w 93553"/>
                <a:gd name="connsiteY3" fmla="*/ 442807 h 471545"/>
                <a:gd name="connsiteX4" fmla="*/ 76662 w 93553"/>
                <a:gd name="connsiteY4" fmla="*/ 392990 h 471545"/>
                <a:gd name="connsiteX5" fmla="*/ 69240 w 93553"/>
                <a:gd name="connsiteY5" fmla="*/ 377051 h 471545"/>
                <a:gd name="connsiteX6" fmla="*/ 67574 w 93553"/>
                <a:gd name="connsiteY6" fmla="*/ 99895 h 471545"/>
                <a:gd name="connsiteX7" fmla="*/ 76044 w 93553"/>
                <a:gd name="connsiteY7" fmla="*/ 80387 h 471545"/>
                <a:gd name="connsiteX8" fmla="*/ 81182 w 93553"/>
                <a:gd name="connsiteY8" fmla="*/ 14155 h 471545"/>
                <a:gd name="connsiteX9" fmla="*/ 14189 w 93553"/>
                <a:gd name="connsiteY9" fmla="*/ 14108 h 471545"/>
                <a:gd name="connsiteX10" fmla="*/ 19328 w 93553"/>
                <a:gd name="connsiteY10" fmla="*/ 80387 h 471545"/>
                <a:gd name="connsiteX11" fmla="*/ 28416 w 93553"/>
                <a:gd name="connsiteY11" fmla="*/ 100847 h 471545"/>
                <a:gd name="connsiteX12" fmla="*/ 29558 w 93553"/>
                <a:gd name="connsiteY12" fmla="*/ 371198 h 471545"/>
                <a:gd name="connsiteX13" fmla="*/ 20803 w 93553"/>
                <a:gd name="connsiteY13" fmla="*/ 388565 h 471545"/>
                <a:gd name="connsiteX14" fmla="*/ 47353 w 93553"/>
                <a:gd name="connsiteY14" fmla="*/ 38707 h 471545"/>
                <a:gd name="connsiteX15" fmla="*/ 54633 w 93553"/>
                <a:gd name="connsiteY15" fmla="*/ 45986 h 471545"/>
                <a:gd name="connsiteX16" fmla="*/ 47448 w 93553"/>
                <a:gd name="connsiteY16" fmla="*/ 52600 h 471545"/>
                <a:gd name="connsiteX17" fmla="*/ 40644 w 93553"/>
                <a:gd name="connsiteY17" fmla="*/ 45320 h 471545"/>
                <a:gd name="connsiteX18" fmla="*/ 47353 w 93553"/>
                <a:gd name="connsiteY18" fmla="*/ 38707 h 471545"/>
                <a:gd name="connsiteX19" fmla="*/ 46211 w 93553"/>
                <a:gd name="connsiteY19" fmla="*/ 419445 h 471545"/>
                <a:gd name="connsiteX20" fmla="*/ 52872 w 93553"/>
                <a:gd name="connsiteY20" fmla="*/ 426725 h 471545"/>
                <a:gd name="connsiteX21" fmla="*/ 45592 w 93553"/>
                <a:gd name="connsiteY21" fmla="*/ 432910 h 471545"/>
                <a:gd name="connsiteX22" fmla="*/ 39217 w 93553"/>
                <a:gd name="connsiteY22" fmla="*/ 425916 h 471545"/>
                <a:gd name="connsiteX23" fmla="*/ 46211 w 93553"/>
                <a:gd name="connsiteY23" fmla="*/ 419445 h 47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53" h="471545">
                  <a:moveTo>
                    <a:pt x="20803" y="388565"/>
                  </a:moveTo>
                  <a:cubicBezTo>
                    <a:pt x="3293" y="399176"/>
                    <a:pt x="-3844" y="420634"/>
                    <a:pt x="2009" y="439762"/>
                  </a:cubicBezTo>
                  <a:cubicBezTo>
                    <a:pt x="7956" y="459127"/>
                    <a:pt x="25371" y="471640"/>
                    <a:pt x="46163" y="471545"/>
                  </a:cubicBezTo>
                  <a:cubicBezTo>
                    <a:pt x="65624" y="471450"/>
                    <a:pt x="81515" y="460649"/>
                    <a:pt x="88367" y="442807"/>
                  </a:cubicBezTo>
                  <a:cubicBezTo>
                    <a:pt x="95028" y="425535"/>
                    <a:pt x="90841" y="405313"/>
                    <a:pt x="76662" y="392990"/>
                  </a:cubicBezTo>
                  <a:cubicBezTo>
                    <a:pt x="71286" y="388327"/>
                    <a:pt x="69240" y="383997"/>
                    <a:pt x="69240" y="377051"/>
                  </a:cubicBezTo>
                  <a:cubicBezTo>
                    <a:pt x="68907" y="284650"/>
                    <a:pt x="68336" y="192296"/>
                    <a:pt x="67574" y="99895"/>
                  </a:cubicBezTo>
                  <a:cubicBezTo>
                    <a:pt x="67527" y="91759"/>
                    <a:pt x="68907" y="86049"/>
                    <a:pt x="76044" y="80387"/>
                  </a:cubicBezTo>
                  <a:cubicBezTo>
                    <a:pt x="97503" y="63401"/>
                    <a:pt x="99263" y="33663"/>
                    <a:pt x="81182" y="14155"/>
                  </a:cubicBezTo>
                  <a:cubicBezTo>
                    <a:pt x="63673" y="-4687"/>
                    <a:pt x="31556" y="-4734"/>
                    <a:pt x="14189" y="14108"/>
                  </a:cubicBezTo>
                  <a:cubicBezTo>
                    <a:pt x="-3844" y="33663"/>
                    <a:pt x="-2178" y="63829"/>
                    <a:pt x="19328" y="80387"/>
                  </a:cubicBezTo>
                  <a:cubicBezTo>
                    <a:pt x="27036" y="86335"/>
                    <a:pt x="28368" y="92235"/>
                    <a:pt x="28416" y="100847"/>
                  </a:cubicBezTo>
                  <a:cubicBezTo>
                    <a:pt x="28511" y="190964"/>
                    <a:pt x="28844" y="281081"/>
                    <a:pt x="29558" y="371198"/>
                  </a:cubicBezTo>
                  <a:cubicBezTo>
                    <a:pt x="29605" y="379192"/>
                    <a:pt x="28368" y="383997"/>
                    <a:pt x="20803" y="388565"/>
                  </a:cubicBezTo>
                  <a:close/>
                  <a:moveTo>
                    <a:pt x="47353" y="38707"/>
                  </a:moveTo>
                  <a:cubicBezTo>
                    <a:pt x="52111" y="38802"/>
                    <a:pt x="55251" y="41181"/>
                    <a:pt x="54633" y="45986"/>
                  </a:cubicBezTo>
                  <a:cubicBezTo>
                    <a:pt x="54157" y="49603"/>
                    <a:pt x="51397" y="52172"/>
                    <a:pt x="47448" y="52600"/>
                  </a:cubicBezTo>
                  <a:cubicBezTo>
                    <a:pt x="43261" y="51791"/>
                    <a:pt x="40787" y="48936"/>
                    <a:pt x="40644" y="45320"/>
                  </a:cubicBezTo>
                  <a:cubicBezTo>
                    <a:pt x="40549" y="41514"/>
                    <a:pt x="42928" y="38611"/>
                    <a:pt x="47353" y="38707"/>
                  </a:cubicBezTo>
                  <a:close/>
                  <a:moveTo>
                    <a:pt x="46211" y="419445"/>
                  </a:moveTo>
                  <a:cubicBezTo>
                    <a:pt x="50350" y="419730"/>
                    <a:pt x="52491" y="422490"/>
                    <a:pt x="52872" y="426725"/>
                  </a:cubicBezTo>
                  <a:cubicBezTo>
                    <a:pt x="52301" y="430864"/>
                    <a:pt x="49827" y="433053"/>
                    <a:pt x="45592" y="432910"/>
                  </a:cubicBezTo>
                  <a:cubicBezTo>
                    <a:pt x="41215" y="432767"/>
                    <a:pt x="38978" y="430150"/>
                    <a:pt x="39217" y="425916"/>
                  </a:cubicBezTo>
                  <a:cubicBezTo>
                    <a:pt x="39407" y="421681"/>
                    <a:pt x="41928" y="419159"/>
                    <a:pt x="46211" y="419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231">
              <a:extLst>
                <a:ext uri="{FF2B5EF4-FFF2-40B4-BE49-F238E27FC236}">
                  <a16:creationId xmlns:a16="http://schemas.microsoft.com/office/drawing/2014/main" id="{48440137-572D-4B05-B906-5A81408D48A8}"/>
                </a:ext>
              </a:extLst>
            </p:cNvPr>
            <p:cNvSpPr/>
            <p:nvPr/>
          </p:nvSpPr>
          <p:spPr>
            <a:xfrm>
              <a:off x="4911880" y="1240736"/>
              <a:ext cx="93579" cy="473491"/>
            </a:xfrm>
            <a:custGeom>
              <a:avLst/>
              <a:gdLst>
                <a:gd name="connsiteX0" fmla="*/ 21329 w 93579"/>
                <a:gd name="connsiteY0" fmla="*/ 389731 h 473491"/>
                <a:gd name="connsiteX1" fmla="*/ 9815 w 93579"/>
                <a:gd name="connsiteY1" fmla="*/ 456296 h 473491"/>
                <a:gd name="connsiteX2" fmla="*/ 75380 w 93579"/>
                <a:gd name="connsiteY2" fmla="*/ 462625 h 473491"/>
                <a:gd name="connsiteX3" fmla="*/ 76903 w 93579"/>
                <a:gd name="connsiteY3" fmla="*/ 395203 h 473491"/>
                <a:gd name="connsiteX4" fmla="*/ 69100 w 93579"/>
                <a:gd name="connsiteY4" fmla="*/ 376361 h 473491"/>
                <a:gd name="connsiteX5" fmla="*/ 68339 w 93579"/>
                <a:gd name="connsiteY5" fmla="*/ 97778 h 473491"/>
                <a:gd name="connsiteX6" fmla="*/ 76142 w 93579"/>
                <a:gd name="connsiteY6" fmla="*/ 80840 h 473491"/>
                <a:gd name="connsiteX7" fmla="*/ 91082 w 93579"/>
                <a:gd name="connsiteY7" fmla="*/ 30880 h 473491"/>
                <a:gd name="connsiteX8" fmla="*/ 47736 w 93579"/>
                <a:gd name="connsiteY8" fmla="*/ 1 h 473491"/>
                <a:gd name="connsiteX9" fmla="*/ 5199 w 93579"/>
                <a:gd name="connsiteY9" fmla="*/ 30024 h 473491"/>
                <a:gd name="connsiteX10" fmla="*/ 19140 w 93579"/>
                <a:gd name="connsiteY10" fmla="*/ 80221 h 473491"/>
                <a:gd name="connsiteX11" fmla="*/ 27990 w 93579"/>
                <a:gd name="connsiteY11" fmla="*/ 99396 h 473491"/>
                <a:gd name="connsiteX12" fmla="*/ 30131 w 93579"/>
                <a:gd name="connsiteY12" fmla="*/ 372507 h 473491"/>
                <a:gd name="connsiteX13" fmla="*/ 21329 w 93579"/>
                <a:gd name="connsiteY13" fmla="*/ 389731 h 473491"/>
                <a:gd name="connsiteX14" fmla="*/ 48640 w 93579"/>
                <a:gd name="connsiteY14" fmla="*/ 38731 h 473491"/>
                <a:gd name="connsiteX15" fmla="*/ 54826 w 93579"/>
                <a:gd name="connsiteY15" fmla="*/ 45916 h 473491"/>
                <a:gd name="connsiteX16" fmla="*/ 47355 w 93579"/>
                <a:gd name="connsiteY16" fmla="*/ 52291 h 473491"/>
                <a:gd name="connsiteX17" fmla="*/ 41408 w 93579"/>
                <a:gd name="connsiteY17" fmla="*/ 44821 h 473491"/>
                <a:gd name="connsiteX18" fmla="*/ 48640 w 93579"/>
                <a:gd name="connsiteY18" fmla="*/ 38731 h 473491"/>
                <a:gd name="connsiteX19" fmla="*/ 45357 w 93579"/>
                <a:gd name="connsiteY19" fmla="*/ 421420 h 473491"/>
                <a:gd name="connsiteX20" fmla="*/ 52447 w 93579"/>
                <a:gd name="connsiteY20" fmla="*/ 427986 h 473491"/>
                <a:gd name="connsiteX21" fmla="*/ 45928 w 93579"/>
                <a:gd name="connsiteY21" fmla="*/ 434885 h 473491"/>
                <a:gd name="connsiteX22" fmla="*/ 38839 w 93579"/>
                <a:gd name="connsiteY22" fmla="*/ 428319 h 473491"/>
                <a:gd name="connsiteX23" fmla="*/ 45357 w 93579"/>
                <a:gd name="connsiteY23" fmla="*/ 421420 h 4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79" h="473491">
                  <a:moveTo>
                    <a:pt x="21329" y="389731"/>
                  </a:moveTo>
                  <a:cubicBezTo>
                    <a:pt x="-1985" y="404101"/>
                    <a:pt x="-6743" y="434552"/>
                    <a:pt x="9815" y="456296"/>
                  </a:cubicBezTo>
                  <a:cubicBezTo>
                    <a:pt x="25088" y="476375"/>
                    <a:pt x="56253" y="479373"/>
                    <a:pt x="75380" y="462625"/>
                  </a:cubicBezTo>
                  <a:cubicBezTo>
                    <a:pt x="95887" y="444687"/>
                    <a:pt x="96982" y="414045"/>
                    <a:pt x="76903" y="395203"/>
                  </a:cubicBezTo>
                  <a:cubicBezTo>
                    <a:pt x="70860" y="389541"/>
                    <a:pt x="69147" y="384117"/>
                    <a:pt x="69100" y="376361"/>
                  </a:cubicBezTo>
                  <a:cubicBezTo>
                    <a:pt x="69052" y="283484"/>
                    <a:pt x="68767" y="190608"/>
                    <a:pt x="68339" y="97778"/>
                  </a:cubicBezTo>
                  <a:cubicBezTo>
                    <a:pt x="68291" y="90594"/>
                    <a:pt x="69433" y="85645"/>
                    <a:pt x="76142" y="80840"/>
                  </a:cubicBezTo>
                  <a:cubicBezTo>
                    <a:pt x="91843" y="69611"/>
                    <a:pt x="97268" y="48818"/>
                    <a:pt x="91082" y="30880"/>
                  </a:cubicBezTo>
                  <a:cubicBezTo>
                    <a:pt x="84373" y="11372"/>
                    <a:pt x="68339" y="-95"/>
                    <a:pt x="47736" y="1"/>
                  </a:cubicBezTo>
                  <a:cubicBezTo>
                    <a:pt x="27752" y="48"/>
                    <a:pt x="12051" y="11134"/>
                    <a:pt x="5199" y="30024"/>
                  </a:cubicBezTo>
                  <a:cubicBezTo>
                    <a:pt x="-1367" y="48104"/>
                    <a:pt x="3534" y="68754"/>
                    <a:pt x="19140" y="80221"/>
                  </a:cubicBezTo>
                  <a:cubicBezTo>
                    <a:pt x="26515" y="85645"/>
                    <a:pt x="27943" y="91212"/>
                    <a:pt x="27990" y="99396"/>
                  </a:cubicBezTo>
                  <a:cubicBezTo>
                    <a:pt x="28466" y="190417"/>
                    <a:pt x="29180" y="281486"/>
                    <a:pt x="30131" y="372507"/>
                  </a:cubicBezTo>
                  <a:cubicBezTo>
                    <a:pt x="30322" y="380501"/>
                    <a:pt x="28752" y="385164"/>
                    <a:pt x="21329" y="389731"/>
                  </a:cubicBezTo>
                  <a:close/>
                  <a:moveTo>
                    <a:pt x="48640" y="38731"/>
                  </a:moveTo>
                  <a:cubicBezTo>
                    <a:pt x="52875" y="39064"/>
                    <a:pt x="55302" y="41586"/>
                    <a:pt x="54826" y="45916"/>
                  </a:cubicBezTo>
                  <a:cubicBezTo>
                    <a:pt x="54398" y="50055"/>
                    <a:pt x="51781" y="52196"/>
                    <a:pt x="47355" y="52291"/>
                  </a:cubicBezTo>
                  <a:cubicBezTo>
                    <a:pt x="43501" y="51435"/>
                    <a:pt x="41122" y="49151"/>
                    <a:pt x="41408" y="44821"/>
                  </a:cubicBezTo>
                  <a:cubicBezTo>
                    <a:pt x="41693" y="40444"/>
                    <a:pt x="44405" y="38398"/>
                    <a:pt x="48640" y="38731"/>
                  </a:cubicBezTo>
                  <a:close/>
                  <a:moveTo>
                    <a:pt x="45357" y="421420"/>
                  </a:moveTo>
                  <a:cubicBezTo>
                    <a:pt x="49640" y="421230"/>
                    <a:pt x="52066" y="423513"/>
                    <a:pt x="52447" y="427986"/>
                  </a:cubicBezTo>
                  <a:cubicBezTo>
                    <a:pt x="52209" y="431983"/>
                    <a:pt x="50258" y="434790"/>
                    <a:pt x="45928" y="434885"/>
                  </a:cubicBezTo>
                  <a:cubicBezTo>
                    <a:pt x="41693" y="434980"/>
                    <a:pt x="39124" y="432411"/>
                    <a:pt x="38839" y="428319"/>
                  </a:cubicBezTo>
                  <a:cubicBezTo>
                    <a:pt x="38506" y="423989"/>
                    <a:pt x="41122" y="421610"/>
                    <a:pt x="45357" y="4214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232">
              <a:extLst>
                <a:ext uri="{FF2B5EF4-FFF2-40B4-BE49-F238E27FC236}">
                  <a16:creationId xmlns:a16="http://schemas.microsoft.com/office/drawing/2014/main" id="{267815B0-F2EE-463C-B7B9-9D1F6B5A1234}"/>
                </a:ext>
              </a:extLst>
            </p:cNvPr>
            <p:cNvSpPr/>
            <p:nvPr/>
          </p:nvSpPr>
          <p:spPr>
            <a:xfrm>
              <a:off x="4576419" y="1694845"/>
              <a:ext cx="92016" cy="457945"/>
            </a:xfrm>
            <a:custGeom>
              <a:avLst/>
              <a:gdLst>
                <a:gd name="connsiteX0" fmla="*/ 72260 w 92016"/>
                <a:gd name="connsiteY0" fmla="*/ 82456 h 457945"/>
                <a:gd name="connsiteX1" fmla="*/ 79920 w 92016"/>
                <a:gd name="connsiteY1" fmla="*/ 15462 h 457945"/>
                <a:gd name="connsiteX2" fmla="*/ 13260 w 92016"/>
                <a:gd name="connsiteY2" fmla="*/ 13654 h 457945"/>
                <a:gd name="connsiteX3" fmla="*/ 17209 w 92016"/>
                <a:gd name="connsiteY3" fmla="*/ 80981 h 457945"/>
                <a:gd name="connsiteX4" fmla="*/ 24156 w 92016"/>
                <a:gd name="connsiteY4" fmla="*/ 95635 h 457945"/>
                <a:gd name="connsiteX5" fmla="*/ 26154 w 92016"/>
                <a:gd name="connsiteY5" fmla="*/ 360515 h 457945"/>
                <a:gd name="connsiteX6" fmla="*/ 18827 w 92016"/>
                <a:gd name="connsiteY6" fmla="*/ 376312 h 457945"/>
                <a:gd name="connsiteX7" fmla="*/ 13403 w 92016"/>
                <a:gd name="connsiteY7" fmla="*/ 444590 h 457945"/>
                <a:gd name="connsiteX8" fmla="*/ 79397 w 92016"/>
                <a:gd name="connsiteY8" fmla="*/ 443781 h 457945"/>
                <a:gd name="connsiteX9" fmla="*/ 72593 w 92016"/>
                <a:gd name="connsiteY9" fmla="*/ 375788 h 457945"/>
                <a:gd name="connsiteX10" fmla="*/ 65123 w 92016"/>
                <a:gd name="connsiteY10" fmla="*/ 360182 h 457945"/>
                <a:gd name="connsiteX11" fmla="*/ 65217 w 92016"/>
                <a:gd name="connsiteY11" fmla="*/ 229098 h 457945"/>
                <a:gd name="connsiteX12" fmla="*/ 64313 w 92016"/>
                <a:gd name="connsiteY12" fmla="*/ 229098 h 457945"/>
                <a:gd name="connsiteX13" fmla="*/ 64123 w 92016"/>
                <a:gd name="connsiteY13" fmla="*/ 98014 h 457945"/>
                <a:gd name="connsiteX14" fmla="*/ 72260 w 92016"/>
                <a:gd name="connsiteY14" fmla="*/ 82456 h 457945"/>
                <a:gd name="connsiteX15" fmla="*/ 46614 w 92016"/>
                <a:gd name="connsiteY15" fmla="*/ 38682 h 457945"/>
                <a:gd name="connsiteX16" fmla="*/ 52751 w 92016"/>
                <a:gd name="connsiteY16" fmla="*/ 46199 h 457945"/>
                <a:gd name="connsiteX17" fmla="*/ 45519 w 92016"/>
                <a:gd name="connsiteY17" fmla="*/ 52337 h 457945"/>
                <a:gd name="connsiteX18" fmla="*/ 38668 w 92016"/>
                <a:gd name="connsiteY18" fmla="*/ 45771 h 457945"/>
                <a:gd name="connsiteX19" fmla="*/ 46614 w 92016"/>
                <a:gd name="connsiteY19" fmla="*/ 38682 h 457945"/>
                <a:gd name="connsiteX20" fmla="*/ 45281 w 92016"/>
                <a:gd name="connsiteY20" fmla="*/ 419277 h 457945"/>
                <a:gd name="connsiteX21" fmla="*/ 39191 w 92016"/>
                <a:gd name="connsiteY21" fmla="*/ 412092 h 457945"/>
                <a:gd name="connsiteX22" fmla="*/ 47565 w 92016"/>
                <a:gd name="connsiteY22" fmla="*/ 405717 h 457945"/>
                <a:gd name="connsiteX23" fmla="*/ 53418 w 92016"/>
                <a:gd name="connsiteY23" fmla="*/ 413520 h 457945"/>
                <a:gd name="connsiteX24" fmla="*/ 45281 w 92016"/>
                <a:gd name="connsiteY24" fmla="*/ 419277 h 4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016" h="457945">
                  <a:moveTo>
                    <a:pt x="72260" y="82456"/>
                  </a:moveTo>
                  <a:cubicBezTo>
                    <a:pt x="94670" y="66231"/>
                    <a:pt x="97905" y="35541"/>
                    <a:pt x="79920" y="15462"/>
                  </a:cubicBezTo>
                  <a:cubicBezTo>
                    <a:pt x="62125" y="-4426"/>
                    <a:pt x="31959" y="-5235"/>
                    <a:pt x="13260" y="13654"/>
                  </a:cubicBezTo>
                  <a:cubicBezTo>
                    <a:pt x="-5725" y="32829"/>
                    <a:pt x="-4250" y="64042"/>
                    <a:pt x="17209" y="80981"/>
                  </a:cubicBezTo>
                  <a:cubicBezTo>
                    <a:pt x="22633" y="85263"/>
                    <a:pt x="24108" y="89259"/>
                    <a:pt x="24156" y="95635"/>
                  </a:cubicBezTo>
                  <a:cubicBezTo>
                    <a:pt x="24632" y="183944"/>
                    <a:pt x="25345" y="272254"/>
                    <a:pt x="26154" y="360515"/>
                  </a:cubicBezTo>
                  <a:cubicBezTo>
                    <a:pt x="26202" y="367319"/>
                    <a:pt x="24727" y="371697"/>
                    <a:pt x="18827" y="376312"/>
                  </a:cubicBezTo>
                  <a:cubicBezTo>
                    <a:pt x="-3679" y="393917"/>
                    <a:pt x="-5677" y="425034"/>
                    <a:pt x="13403" y="444590"/>
                  </a:cubicBezTo>
                  <a:cubicBezTo>
                    <a:pt x="31055" y="462718"/>
                    <a:pt x="62030" y="462337"/>
                    <a:pt x="79397" y="443781"/>
                  </a:cubicBezTo>
                  <a:cubicBezTo>
                    <a:pt x="98381" y="423512"/>
                    <a:pt x="95812" y="393155"/>
                    <a:pt x="72593" y="375788"/>
                  </a:cubicBezTo>
                  <a:cubicBezTo>
                    <a:pt x="66502" y="371221"/>
                    <a:pt x="65123" y="366891"/>
                    <a:pt x="65123" y="360182"/>
                  </a:cubicBezTo>
                  <a:cubicBezTo>
                    <a:pt x="65313" y="316503"/>
                    <a:pt x="65217" y="272777"/>
                    <a:pt x="65217" y="229098"/>
                  </a:cubicBezTo>
                  <a:cubicBezTo>
                    <a:pt x="64932" y="229098"/>
                    <a:pt x="64647" y="229098"/>
                    <a:pt x="64313" y="229098"/>
                  </a:cubicBezTo>
                  <a:cubicBezTo>
                    <a:pt x="64313" y="185419"/>
                    <a:pt x="64504" y="141693"/>
                    <a:pt x="64123" y="98014"/>
                  </a:cubicBezTo>
                  <a:cubicBezTo>
                    <a:pt x="64123" y="90687"/>
                    <a:pt x="66502" y="86643"/>
                    <a:pt x="72260" y="82456"/>
                  </a:cubicBezTo>
                  <a:close/>
                  <a:moveTo>
                    <a:pt x="46614" y="38682"/>
                  </a:moveTo>
                  <a:cubicBezTo>
                    <a:pt x="50611" y="39205"/>
                    <a:pt x="52990" y="42345"/>
                    <a:pt x="52751" y="46199"/>
                  </a:cubicBezTo>
                  <a:cubicBezTo>
                    <a:pt x="52466" y="50053"/>
                    <a:pt x="49992" y="52718"/>
                    <a:pt x="45519" y="52337"/>
                  </a:cubicBezTo>
                  <a:cubicBezTo>
                    <a:pt x="41142" y="52337"/>
                    <a:pt x="38477" y="49435"/>
                    <a:pt x="38668" y="45771"/>
                  </a:cubicBezTo>
                  <a:cubicBezTo>
                    <a:pt x="38810" y="41584"/>
                    <a:pt x="41618" y="38015"/>
                    <a:pt x="46614" y="38682"/>
                  </a:cubicBezTo>
                  <a:close/>
                  <a:moveTo>
                    <a:pt x="45281" y="419277"/>
                  </a:moveTo>
                  <a:cubicBezTo>
                    <a:pt x="41142" y="418849"/>
                    <a:pt x="38477" y="416089"/>
                    <a:pt x="39191" y="412092"/>
                  </a:cubicBezTo>
                  <a:cubicBezTo>
                    <a:pt x="39952" y="408048"/>
                    <a:pt x="42617" y="404289"/>
                    <a:pt x="47565" y="405717"/>
                  </a:cubicBezTo>
                  <a:cubicBezTo>
                    <a:pt x="50991" y="406716"/>
                    <a:pt x="53561" y="409475"/>
                    <a:pt x="53418" y="413520"/>
                  </a:cubicBezTo>
                  <a:cubicBezTo>
                    <a:pt x="51847" y="417374"/>
                    <a:pt x="49326" y="419705"/>
                    <a:pt x="45281" y="4192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233">
              <a:extLst>
                <a:ext uri="{FF2B5EF4-FFF2-40B4-BE49-F238E27FC236}">
                  <a16:creationId xmlns:a16="http://schemas.microsoft.com/office/drawing/2014/main" id="{31F393FA-6924-4EAD-938E-F327AC1538A8}"/>
                </a:ext>
              </a:extLst>
            </p:cNvPr>
            <p:cNvSpPr/>
            <p:nvPr/>
          </p:nvSpPr>
          <p:spPr>
            <a:xfrm>
              <a:off x="4481014" y="2270189"/>
              <a:ext cx="365507" cy="96027"/>
            </a:xfrm>
            <a:custGeom>
              <a:avLst/>
              <a:gdLst>
                <a:gd name="connsiteX0" fmla="*/ 78642 w 365507"/>
                <a:gd name="connsiteY0" fmla="*/ 19458 h 96027"/>
                <a:gd name="connsiteX1" fmla="*/ 11315 w 365507"/>
                <a:gd name="connsiteY1" fmla="*/ 20267 h 96027"/>
                <a:gd name="connsiteX2" fmla="*/ 17739 w 365507"/>
                <a:gd name="connsiteY2" fmla="*/ 86689 h 96027"/>
                <a:gd name="connsiteX3" fmla="*/ 84114 w 365507"/>
                <a:gd name="connsiteY3" fmla="*/ 74128 h 96027"/>
                <a:gd name="connsiteX4" fmla="*/ 98197 w 365507"/>
                <a:gd name="connsiteY4" fmla="*/ 66657 h 96027"/>
                <a:gd name="connsiteX5" fmla="*/ 268821 w 365507"/>
                <a:gd name="connsiteY5" fmla="*/ 66705 h 96027"/>
                <a:gd name="connsiteX6" fmla="*/ 284475 w 365507"/>
                <a:gd name="connsiteY6" fmla="*/ 74365 h 96027"/>
                <a:gd name="connsiteX7" fmla="*/ 335909 w 365507"/>
                <a:gd name="connsiteY7" fmla="*/ 88497 h 96027"/>
                <a:gd name="connsiteX8" fmla="*/ 365504 w 365507"/>
                <a:gd name="connsiteY8" fmla="*/ 45104 h 96027"/>
                <a:gd name="connsiteX9" fmla="*/ 334767 w 365507"/>
                <a:gd name="connsiteY9" fmla="*/ 2471 h 96027"/>
                <a:gd name="connsiteX10" fmla="*/ 283713 w 365507"/>
                <a:gd name="connsiteY10" fmla="*/ 18173 h 96027"/>
                <a:gd name="connsiteX11" fmla="*/ 267013 w 365507"/>
                <a:gd name="connsiteY11" fmla="*/ 26547 h 96027"/>
                <a:gd name="connsiteX12" fmla="*/ 95009 w 365507"/>
                <a:gd name="connsiteY12" fmla="*/ 26547 h 96027"/>
                <a:gd name="connsiteX13" fmla="*/ 78642 w 365507"/>
                <a:gd name="connsiteY13" fmla="*/ 19458 h 96027"/>
                <a:gd name="connsiteX14" fmla="*/ 46240 w 365507"/>
                <a:gd name="connsiteY14" fmla="*/ 56951 h 96027"/>
                <a:gd name="connsiteX15" fmla="*/ 38532 w 365507"/>
                <a:gd name="connsiteY15" fmla="*/ 51337 h 96027"/>
                <a:gd name="connsiteX16" fmla="*/ 44241 w 365507"/>
                <a:gd name="connsiteY16" fmla="*/ 43533 h 96027"/>
                <a:gd name="connsiteX17" fmla="*/ 49713 w 365507"/>
                <a:gd name="connsiteY17" fmla="*/ 51527 h 96027"/>
                <a:gd name="connsiteX18" fmla="*/ 46240 w 365507"/>
                <a:gd name="connsiteY18" fmla="*/ 56951 h 96027"/>
                <a:gd name="connsiteX19" fmla="*/ 320350 w 365507"/>
                <a:gd name="connsiteY19" fmla="*/ 38918 h 96027"/>
                <a:gd name="connsiteX20" fmla="*/ 327059 w 365507"/>
                <a:gd name="connsiteY20" fmla="*/ 46293 h 96027"/>
                <a:gd name="connsiteX21" fmla="*/ 319351 w 365507"/>
                <a:gd name="connsiteY21" fmla="*/ 52716 h 96027"/>
                <a:gd name="connsiteX22" fmla="*/ 313261 w 365507"/>
                <a:gd name="connsiteY22" fmla="*/ 45199 h 96027"/>
                <a:gd name="connsiteX23" fmla="*/ 320350 w 365507"/>
                <a:gd name="connsiteY23" fmla="*/ 38918 h 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507" h="96027">
                  <a:moveTo>
                    <a:pt x="78642" y="19458"/>
                  </a:moveTo>
                  <a:cubicBezTo>
                    <a:pt x="58991" y="-1049"/>
                    <a:pt x="29682" y="-431"/>
                    <a:pt x="11315" y="20267"/>
                  </a:cubicBezTo>
                  <a:cubicBezTo>
                    <a:pt x="-6051" y="39822"/>
                    <a:pt x="-3054" y="71082"/>
                    <a:pt x="17739" y="86689"/>
                  </a:cubicBezTo>
                  <a:cubicBezTo>
                    <a:pt x="39340" y="102914"/>
                    <a:pt x="69269" y="97537"/>
                    <a:pt x="84114" y="74128"/>
                  </a:cubicBezTo>
                  <a:cubicBezTo>
                    <a:pt x="87825" y="68275"/>
                    <a:pt x="91631" y="66657"/>
                    <a:pt x="98197" y="66657"/>
                  </a:cubicBezTo>
                  <a:cubicBezTo>
                    <a:pt x="155056" y="66895"/>
                    <a:pt x="211962" y="66895"/>
                    <a:pt x="268821" y="66705"/>
                  </a:cubicBezTo>
                  <a:cubicBezTo>
                    <a:pt x="275720" y="66657"/>
                    <a:pt x="280002" y="68418"/>
                    <a:pt x="284475" y="74365"/>
                  </a:cubicBezTo>
                  <a:cubicBezTo>
                    <a:pt x="296512" y="90305"/>
                    <a:pt x="317305" y="95396"/>
                    <a:pt x="335909" y="88497"/>
                  </a:cubicBezTo>
                  <a:cubicBezTo>
                    <a:pt x="353323" y="82073"/>
                    <a:pt x="365742" y="63803"/>
                    <a:pt x="365504" y="45104"/>
                  </a:cubicBezTo>
                  <a:cubicBezTo>
                    <a:pt x="365266" y="26547"/>
                    <a:pt x="352134" y="8324"/>
                    <a:pt x="334767" y="2471"/>
                  </a:cubicBezTo>
                  <a:cubicBezTo>
                    <a:pt x="316116" y="-3809"/>
                    <a:pt x="294942" y="2043"/>
                    <a:pt x="283713" y="18173"/>
                  </a:cubicBezTo>
                  <a:cubicBezTo>
                    <a:pt x="279146" y="24739"/>
                    <a:pt x="274435" y="26547"/>
                    <a:pt x="267013" y="26547"/>
                  </a:cubicBezTo>
                  <a:cubicBezTo>
                    <a:pt x="209678" y="26309"/>
                    <a:pt x="152344" y="26309"/>
                    <a:pt x="95009" y="26547"/>
                  </a:cubicBezTo>
                  <a:cubicBezTo>
                    <a:pt x="88158" y="26500"/>
                    <a:pt x="83543" y="24549"/>
                    <a:pt x="78642" y="19458"/>
                  </a:cubicBezTo>
                  <a:close/>
                  <a:moveTo>
                    <a:pt x="46240" y="56951"/>
                  </a:moveTo>
                  <a:cubicBezTo>
                    <a:pt x="42100" y="57379"/>
                    <a:pt x="39198" y="55238"/>
                    <a:pt x="38532" y="51337"/>
                  </a:cubicBezTo>
                  <a:cubicBezTo>
                    <a:pt x="37865" y="47245"/>
                    <a:pt x="40720" y="44152"/>
                    <a:pt x="44241" y="43533"/>
                  </a:cubicBezTo>
                  <a:cubicBezTo>
                    <a:pt x="51235" y="42296"/>
                    <a:pt x="47239" y="49481"/>
                    <a:pt x="49713" y="51527"/>
                  </a:cubicBezTo>
                  <a:cubicBezTo>
                    <a:pt x="51426" y="55428"/>
                    <a:pt x="49237" y="56618"/>
                    <a:pt x="46240" y="56951"/>
                  </a:cubicBezTo>
                  <a:close/>
                  <a:moveTo>
                    <a:pt x="320350" y="38918"/>
                  </a:moveTo>
                  <a:cubicBezTo>
                    <a:pt x="324061" y="39346"/>
                    <a:pt x="326964" y="41821"/>
                    <a:pt x="327059" y="46293"/>
                  </a:cubicBezTo>
                  <a:cubicBezTo>
                    <a:pt x="325727" y="49909"/>
                    <a:pt x="323395" y="52954"/>
                    <a:pt x="319351" y="52716"/>
                  </a:cubicBezTo>
                  <a:cubicBezTo>
                    <a:pt x="315212" y="52431"/>
                    <a:pt x="313070" y="49529"/>
                    <a:pt x="313261" y="45199"/>
                  </a:cubicBezTo>
                  <a:cubicBezTo>
                    <a:pt x="313403" y="40583"/>
                    <a:pt x="316448" y="38490"/>
                    <a:pt x="320350" y="3891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234">
              <a:extLst>
                <a:ext uri="{FF2B5EF4-FFF2-40B4-BE49-F238E27FC236}">
                  <a16:creationId xmlns:a16="http://schemas.microsoft.com/office/drawing/2014/main" id="{12D74918-34A0-4187-943C-FAF8F0B58FC0}"/>
                </a:ext>
              </a:extLst>
            </p:cNvPr>
            <p:cNvSpPr/>
            <p:nvPr/>
          </p:nvSpPr>
          <p:spPr>
            <a:xfrm>
              <a:off x="5346627" y="2282604"/>
              <a:ext cx="91468" cy="344387"/>
            </a:xfrm>
            <a:custGeom>
              <a:avLst/>
              <a:gdLst>
                <a:gd name="connsiteX0" fmla="*/ 21087 w 91468"/>
                <a:gd name="connsiteY0" fmla="*/ 260408 h 344387"/>
                <a:gd name="connsiteX1" fmla="*/ 2054 w 91468"/>
                <a:gd name="connsiteY1" fmla="*/ 311224 h 344387"/>
                <a:gd name="connsiteX2" fmla="*/ 45495 w 91468"/>
                <a:gd name="connsiteY2" fmla="*/ 344387 h 344387"/>
                <a:gd name="connsiteX3" fmla="*/ 89888 w 91468"/>
                <a:gd name="connsiteY3" fmla="*/ 310367 h 344387"/>
                <a:gd name="connsiteX4" fmla="*/ 69285 w 91468"/>
                <a:gd name="connsiteY4" fmla="*/ 259837 h 344387"/>
                <a:gd name="connsiteX5" fmla="*/ 60578 w 91468"/>
                <a:gd name="connsiteY5" fmla="*/ 243755 h 344387"/>
                <a:gd name="connsiteX6" fmla="*/ 60531 w 91468"/>
                <a:gd name="connsiteY6" fmla="*/ 100395 h 344387"/>
                <a:gd name="connsiteX7" fmla="*/ 70047 w 91468"/>
                <a:gd name="connsiteY7" fmla="*/ 83504 h 344387"/>
                <a:gd name="connsiteX8" fmla="*/ 89555 w 91468"/>
                <a:gd name="connsiteY8" fmla="*/ 32546 h 344387"/>
                <a:gd name="connsiteX9" fmla="*/ 45876 w 91468"/>
                <a:gd name="connsiteY9" fmla="*/ 1 h 344387"/>
                <a:gd name="connsiteX10" fmla="*/ 2150 w 91468"/>
                <a:gd name="connsiteY10" fmla="*/ 32165 h 344387"/>
                <a:gd name="connsiteX11" fmla="*/ 20849 w 91468"/>
                <a:gd name="connsiteY11" fmla="*/ 83028 h 344387"/>
                <a:gd name="connsiteX12" fmla="*/ 30460 w 91468"/>
                <a:gd name="connsiteY12" fmla="*/ 101347 h 344387"/>
                <a:gd name="connsiteX13" fmla="*/ 30460 w 91468"/>
                <a:gd name="connsiteY13" fmla="*/ 241994 h 344387"/>
                <a:gd name="connsiteX14" fmla="*/ 21087 w 91468"/>
                <a:gd name="connsiteY14" fmla="*/ 260408 h 344387"/>
                <a:gd name="connsiteX15" fmla="*/ 45067 w 91468"/>
                <a:gd name="connsiteY15" fmla="*/ 38493 h 344387"/>
                <a:gd name="connsiteX16" fmla="*/ 52252 w 91468"/>
                <a:gd name="connsiteY16" fmla="*/ 45012 h 344387"/>
                <a:gd name="connsiteX17" fmla="*/ 45781 w 91468"/>
                <a:gd name="connsiteY17" fmla="*/ 52006 h 344387"/>
                <a:gd name="connsiteX18" fmla="*/ 38692 w 91468"/>
                <a:gd name="connsiteY18" fmla="*/ 45488 h 344387"/>
                <a:gd name="connsiteX19" fmla="*/ 45067 w 91468"/>
                <a:gd name="connsiteY19" fmla="*/ 38493 h 344387"/>
                <a:gd name="connsiteX20" fmla="*/ 38739 w 91468"/>
                <a:gd name="connsiteY20" fmla="*/ 297521 h 344387"/>
                <a:gd name="connsiteX21" fmla="*/ 46019 w 91468"/>
                <a:gd name="connsiteY21" fmla="*/ 291430 h 344387"/>
                <a:gd name="connsiteX22" fmla="*/ 52395 w 91468"/>
                <a:gd name="connsiteY22" fmla="*/ 298853 h 344387"/>
                <a:gd name="connsiteX23" fmla="*/ 45686 w 91468"/>
                <a:gd name="connsiteY23" fmla="*/ 305562 h 344387"/>
                <a:gd name="connsiteX24" fmla="*/ 38739 w 91468"/>
                <a:gd name="connsiteY24" fmla="*/ 297521 h 34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68" h="344387">
                  <a:moveTo>
                    <a:pt x="21087" y="260408"/>
                  </a:moveTo>
                  <a:cubicBezTo>
                    <a:pt x="3196" y="270780"/>
                    <a:pt x="-3846" y="292144"/>
                    <a:pt x="2054" y="311224"/>
                  </a:cubicBezTo>
                  <a:cubicBezTo>
                    <a:pt x="8192" y="330922"/>
                    <a:pt x="25702" y="344292"/>
                    <a:pt x="45495" y="344387"/>
                  </a:cubicBezTo>
                  <a:cubicBezTo>
                    <a:pt x="65669" y="344483"/>
                    <a:pt x="84654" y="329923"/>
                    <a:pt x="89888" y="310367"/>
                  </a:cubicBezTo>
                  <a:cubicBezTo>
                    <a:pt x="95074" y="291002"/>
                    <a:pt x="87319" y="270210"/>
                    <a:pt x="69285" y="259837"/>
                  </a:cubicBezTo>
                  <a:cubicBezTo>
                    <a:pt x="62148" y="255698"/>
                    <a:pt x="60531" y="251225"/>
                    <a:pt x="60578" y="243755"/>
                  </a:cubicBezTo>
                  <a:cubicBezTo>
                    <a:pt x="60864" y="195984"/>
                    <a:pt x="60959" y="148166"/>
                    <a:pt x="60531" y="100395"/>
                  </a:cubicBezTo>
                  <a:cubicBezTo>
                    <a:pt x="60436" y="92164"/>
                    <a:pt x="62719" y="87786"/>
                    <a:pt x="70047" y="83504"/>
                  </a:cubicBezTo>
                  <a:cubicBezTo>
                    <a:pt x="87509" y="73227"/>
                    <a:pt x="95122" y="51483"/>
                    <a:pt x="89555" y="32546"/>
                  </a:cubicBezTo>
                  <a:cubicBezTo>
                    <a:pt x="83798" y="12942"/>
                    <a:pt x="66478" y="96"/>
                    <a:pt x="45876" y="1"/>
                  </a:cubicBezTo>
                  <a:cubicBezTo>
                    <a:pt x="24798" y="-95"/>
                    <a:pt x="8573" y="11896"/>
                    <a:pt x="2150" y="32165"/>
                  </a:cubicBezTo>
                  <a:cubicBezTo>
                    <a:pt x="-3941" y="51387"/>
                    <a:pt x="3102" y="72894"/>
                    <a:pt x="20849" y="83028"/>
                  </a:cubicBezTo>
                  <a:cubicBezTo>
                    <a:pt x="29128" y="87739"/>
                    <a:pt x="30508" y="93020"/>
                    <a:pt x="30460" y="101347"/>
                  </a:cubicBezTo>
                  <a:cubicBezTo>
                    <a:pt x="30175" y="148214"/>
                    <a:pt x="30175" y="195128"/>
                    <a:pt x="30460" y="241994"/>
                  </a:cubicBezTo>
                  <a:cubicBezTo>
                    <a:pt x="30460" y="250083"/>
                    <a:pt x="29365" y="255555"/>
                    <a:pt x="21087" y="260408"/>
                  </a:cubicBezTo>
                  <a:close/>
                  <a:moveTo>
                    <a:pt x="45067" y="38493"/>
                  </a:moveTo>
                  <a:cubicBezTo>
                    <a:pt x="49587" y="38541"/>
                    <a:pt x="52157" y="40729"/>
                    <a:pt x="52252" y="45012"/>
                  </a:cubicBezTo>
                  <a:cubicBezTo>
                    <a:pt x="52395" y="49199"/>
                    <a:pt x="50159" y="51911"/>
                    <a:pt x="45781" y="52006"/>
                  </a:cubicBezTo>
                  <a:cubicBezTo>
                    <a:pt x="41546" y="52101"/>
                    <a:pt x="38929" y="49674"/>
                    <a:pt x="38692" y="45488"/>
                  </a:cubicBezTo>
                  <a:cubicBezTo>
                    <a:pt x="38501" y="41158"/>
                    <a:pt x="41118" y="38969"/>
                    <a:pt x="45067" y="38493"/>
                  </a:cubicBezTo>
                  <a:close/>
                  <a:moveTo>
                    <a:pt x="38739" y="297521"/>
                  </a:moveTo>
                  <a:cubicBezTo>
                    <a:pt x="39310" y="293524"/>
                    <a:pt x="42403" y="291811"/>
                    <a:pt x="46019" y="291430"/>
                  </a:cubicBezTo>
                  <a:cubicBezTo>
                    <a:pt x="50253" y="292382"/>
                    <a:pt x="52585" y="294428"/>
                    <a:pt x="52395" y="298853"/>
                  </a:cubicBezTo>
                  <a:cubicBezTo>
                    <a:pt x="52204" y="303230"/>
                    <a:pt x="49350" y="305800"/>
                    <a:pt x="45686" y="305562"/>
                  </a:cubicBezTo>
                  <a:cubicBezTo>
                    <a:pt x="41499" y="305229"/>
                    <a:pt x="37978" y="302517"/>
                    <a:pt x="38739" y="29752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235">
              <a:extLst>
                <a:ext uri="{FF2B5EF4-FFF2-40B4-BE49-F238E27FC236}">
                  <a16:creationId xmlns:a16="http://schemas.microsoft.com/office/drawing/2014/main" id="{E6FD15EF-B95A-4774-9852-89ADB322D08E}"/>
                </a:ext>
              </a:extLst>
            </p:cNvPr>
            <p:cNvSpPr/>
            <p:nvPr/>
          </p:nvSpPr>
          <p:spPr>
            <a:xfrm>
              <a:off x="5083323" y="2282506"/>
              <a:ext cx="91486" cy="344177"/>
            </a:xfrm>
            <a:custGeom>
              <a:avLst/>
              <a:gdLst>
                <a:gd name="connsiteX0" fmla="*/ 22175 w 91486"/>
                <a:gd name="connsiteY0" fmla="*/ 259840 h 344177"/>
                <a:gd name="connsiteX1" fmla="*/ 478 w 91486"/>
                <a:gd name="connsiteY1" fmla="*/ 293099 h 344177"/>
                <a:gd name="connsiteX2" fmla="*/ 37638 w 91486"/>
                <a:gd name="connsiteY2" fmla="*/ 343296 h 344177"/>
                <a:gd name="connsiteX3" fmla="*/ 87693 w 91486"/>
                <a:gd name="connsiteY3" fmla="*/ 316603 h 344177"/>
                <a:gd name="connsiteX4" fmla="*/ 70421 w 91486"/>
                <a:gd name="connsiteY4" fmla="*/ 260506 h 344177"/>
                <a:gd name="connsiteX5" fmla="*/ 61143 w 91486"/>
                <a:gd name="connsiteY5" fmla="*/ 243425 h 344177"/>
                <a:gd name="connsiteX6" fmla="*/ 61190 w 91486"/>
                <a:gd name="connsiteY6" fmla="*/ 100065 h 344177"/>
                <a:gd name="connsiteX7" fmla="*/ 69565 w 91486"/>
                <a:gd name="connsiteY7" fmla="*/ 83840 h 344177"/>
                <a:gd name="connsiteX8" fmla="*/ 89596 w 91486"/>
                <a:gd name="connsiteY8" fmla="*/ 33452 h 344177"/>
                <a:gd name="connsiteX9" fmla="*/ 46821 w 91486"/>
                <a:gd name="connsiteY9" fmla="*/ 3 h 344177"/>
                <a:gd name="connsiteX10" fmla="*/ 2191 w 91486"/>
                <a:gd name="connsiteY10" fmla="*/ 31216 h 344177"/>
                <a:gd name="connsiteX11" fmla="*/ 21318 w 91486"/>
                <a:gd name="connsiteY11" fmla="*/ 83412 h 344177"/>
                <a:gd name="connsiteX12" fmla="*/ 30882 w 91486"/>
                <a:gd name="connsiteY12" fmla="*/ 101683 h 344177"/>
                <a:gd name="connsiteX13" fmla="*/ 30929 w 91486"/>
                <a:gd name="connsiteY13" fmla="*/ 243662 h 344177"/>
                <a:gd name="connsiteX14" fmla="*/ 22175 w 91486"/>
                <a:gd name="connsiteY14" fmla="*/ 259840 h 344177"/>
                <a:gd name="connsiteX15" fmla="*/ 46678 w 91486"/>
                <a:gd name="connsiteY15" fmla="*/ 38734 h 344177"/>
                <a:gd name="connsiteX16" fmla="*/ 52674 w 91486"/>
                <a:gd name="connsiteY16" fmla="*/ 46156 h 344177"/>
                <a:gd name="connsiteX17" fmla="*/ 45346 w 91486"/>
                <a:gd name="connsiteY17" fmla="*/ 52294 h 344177"/>
                <a:gd name="connsiteX18" fmla="*/ 39303 w 91486"/>
                <a:gd name="connsiteY18" fmla="*/ 44634 h 344177"/>
                <a:gd name="connsiteX19" fmla="*/ 46678 w 91486"/>
                <a:gd name="connsiteY19" fmla="*/ 38734 h 344177"/>
                <a:gd name="connsiteX20" fmla="*/ 39066 w 91486"/>
                <a:gd name="connsiteY20" fmla="*/ 297428 h 344177"/>
                <a:gd name="connsiteX21" fmla="*/ 46488 w 91486"/>
                <a:gd name="connsiteY21" fmla="*/ 291719 h 344177"/>
                <a:gd name="connsiteX22" fmla="*/ 52959 w 91486"/>
                <a:gd name="connsiteY22" fmla="*/ 299094 h 344177"/>
                <a:gd name="connsiteX23" fmla="*/ 45584 w 91486"/>
                <a:gd name="connsiteY23" fmla="*/ 305660 h 344177"/>
                <a:gd name="connsiteX24" fmla="*/ 39066 w 91486"/>
                <a:gd name="connsiteY24" fmla="*/ 297428 h 34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6" h="344177">
                  <a:moveTo>
                    <a:pt x="22175" y="259840"/>
                  </a:moveTo>
                  <a:cubicBezTo>
                    <a:pt x="7329" y="267833"/>
                    <a:pt x="716" y="281346"/>
                    <a:pt x="478" y="293099"/>
                  </a:cubicBezTo>
                  <a:cubicBezTo>
                    <a:pt x="335" y="321219"/>
                    <a:pt x="14324" y="338252"/>
                    <a:pt x="37638" y="343296"/>
                  </a:cubicBezTo>
                  <a:cubicBezTo>
                    <a:pt x="57432" y="347578"/>
                    <a:pt x="79414" y="335873"/>
                    <a:pt x="87693" y="316603"/>
                  </a:cubicBezTo>
                  <a:cubicBezTo>
                    <a:pt x="96448" y="296191"/>
                    <a:pt x="89786" y="272163"/>
                    <a:pt x="70421" y="260506"/>
                  </a:cubicBezTo>
                  <a:cubicBezTo>
                    <a:pt x="62951" y="255986"/>
                    <a:pt x="61095" y="251466"/>
                    <a:pt x="61143" y="243425"/>
                  </a:cubicBezTo>
                  <a:cubicBezTo>
                    <a:pt x="61476" y="195654"/>
                    <a:pt x="61428" y="147836"/>
                    <a:pt x="61190" y="100065"/>
                  </a:cubicBezTo>
                  <a:cubicBezTo>
                    <a:pt x="61143" y="92833"/>
                    <a:pt x="62190" y="88027"/>
                    <a:pt x="69565" y="83840"/>
                  </a:cubicBezTo>
                  <a:cubicBezTo>
                    <a:pt x="87693" y="73420"/>
                    <a:pt x="95210" y="52675"/>
                    <a:pt x="89596" y="33452"/>
                  </a:cubicBezTo>
                  <a:cubicBezTo>
                    <a:pt x="83553" y="12803"/>
                    <a:pt x="67519" y="241"/>
                    <a:pt x="46821" y="3"/>
                  </a:cubicBezTo>
                  <a:cubicBezTo>
                    <a:pt x="25933" y="-234"/>
                    <a:pt x="8329" y="12041"/>
                    <a:pt x="2191" y="31216"/>
                  </a:cubicBezTo>
                  <a:cubicBezTo>
                    <a:pt x="-4042" y="50581"/>
                    <a:pt x="3237" y="73182"/>
                    <a:pt x="21318" y="83412"/>
                  </a:cubicBezTo>
                  <a:cubicBezTo>
                    <a:pt x="29740" y="88170"/>
                    <a:pt x="30929" y="93499"/>
                    <a:pt x="30882" y="101683"/>
                  </a:cubicBezTo>
                  <a:cubicBezTo>
                    <a:pt x="30644" y="149025"/>
                    <a:pt x="30596" y="196320"/>
                    <a:pt x="30929" y="243662"/>
                  </a:cubicBezTo>
                  <a:cubicBezTo>
                    <a:pt x="30929" y="251228"/>
                    <a:pt x="29407" y="255938"/>
                    <a:pt x="22175" y="259840"/>
                  </a:cubicBezTo>
                  <a:close/>
                  <a:moveTo>
                    <a:pt x="46678" y="38734"/>
                  </a:moveTo>
                  <a:cubicBezTo>
                    <a:pt x="50865" y="39257"/>
                    <a:pt x="53197" y="41969"/>
                    <a:pt x="52674" y="46156"/>
                  </a:cubicBezTo>
                  <a:cubicBezTo>
                    <a:pt x="52150" y="50296"/>
                    <a:pt x="49153" y="52104"/>
                    <a:pt x="45346" y="52294"/>
                  </a:cubicBezTo>
                  <a:cubicBezTo>
                    <a:pt x="40826" y="51485"/>
                    <a:pt x="38875" y="48726"/>
                    <a:pt x="39303" y="44634"/>
                  </a:cubicBezTo>
                  <a:cubicBezTo>
                    <a:pt x="39684" y="40352"/>
                    <a:pt x="42349" y="38163"/>
                    <a:pt x="46678" y="38734"/>
                  </a:cubicBezTo>
                  <a:close/>
                  <a:moveTo>
                    <a:pt x="39066" y="297428"/>
                  </a:moveTo>
                  <a:cubicBezTo>
                    <a:pt x="39541" y="293003"/>
                    <a:pt x="42634" y="291100"/>
                    <a:pt x="46488" y="291719"/>
                  </a:cubicBezTo>
                  <a:cubicBezTo>
                    <a:pt x="50152" y="292290"/>
                    <a:pt x="52911" y="294764"/>
                    <a:pt x="52959" y="299094"/>
                  </a:cubicBezTo>
                  <a:cubicBezTo>
                    <a:pt x="52055" y="303090"/>
                    <a:pt x="49295" y="305707"/>
                    <a:pt x="45584" y="305660"/>
                  </a:cubicBezTo>
                  <a:cubicBezTo>
                    <a:pt x="40874" y="305565"/>
                    <a:pt x="38495" y="302282"/>
                    <a:pt x="39066" y="297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236">
              <a:extLst>
                <a:ext uri="{FF2B5EF4-FFF2-40B4-BE49-F238E27FC236}">
                  <a16:creationId xmlns:a16="http://schemas.microsoft.com/office/drawing/2014/main" id="{7D71DB10-D590-41A7-A659-04BCF92B3E77}"/>
                </a:ext>
              </a:extLst>
            </p:cNvPr>
            <p:cNvSpPr/>
            <p:nvPr/>
          </p:nvSpPr>
          <p:spPr>
            <a:xfrm>
              <a:off x="4959531" y="2162797"/>
              <a:ext cx="91485" cy="314078"/>
            </a:xfrm>
            <a:custGeom>
              <a:avLst/>
              <a:gdLst>
                <a:gd name="connsiteX0" fmla="*/ 69267 w 91485"/>
                <a:gd name="connsiteY0" fmla="*/ 84598 h 314078"/>
                <a:gd name="connsiteX1" fmla="*/ 89156 w 91485"/>
                <a:gd name="connsiteY1" fmla="*/ 31593 h 314078"/>
                <a:gd name="connsiteX2" fmla="*/ 45667 w 91485"/>
                <a:gd name="connsiteY2" fmla="*/ 0 h 314078"/>
                <a:gd name="connsiteX3" fmla="*/ 1893 w 91485"/>
                <a:gd name="connsiteY3" fmla="*/ 32926 h 314078"/>
                <a:gd name="connsiteX4" fmla="*/ 22115 w 91485"/>
                <a:gd name="connsiteY4" fmla="*/ 84598 h 314078"/>
                <a:gd name="connsiteX5" fmla="*/ 30346 w 91485"/>
                <a:gd name="connsiteY5" fmla="*/ 99633 h 314078"/>
                <a:gd name="connsiteX6" fmla="*/ 30394 w 91485"/>
                <a:gd name="connsiteY6" fmla="*/ 213017 h 314078"/>
                <a:gd name="connsiteX7" fmla="*/ 21069 w 91485"/>
                <a:gd name="connsiteY7" fmla="*/ 230146 h 314078"/>
                <a:gd name="connsiteX8" fmla="*/ 2227 w 91485"/>
                <a:gd name="connsiteY8" fmla="*/ 282437 h 314078"/>
                <a:gd name="connsiteX9" fmla="*/ 45667 w 91485"/>
                <a:gd name="connsiteY9" fmla="*/ 314078 h 314078"/>
                <a:gd name="connsiteX10" fmla="*/ 89156 w 91485"/>
                <a:gd name="connsiteY10" fmla="*/ 282532 h 314078"/>
                <a:gd name="connsiteX11" fmla="*/ 70504 w 91485"/>
                <a:gd name="connsiteY11" fmla="*/ 230242 h 314078"/>
                <a:gd name="connsiteX12" fmla="*/ 61369 w 91485"/>
                <a:gd name="connsiteY12" fmla="*/ 213113 h 314078"/>
                <a:gd name="connsiteX13" fmla="*/ 61417 w 91485"/>
                <a:gd name="connsiteY13" fmla="*/ 99729 h 314078"/>
                <a:gd name="connsiteX14" fmla="*/ 69267 w 91485"/>
                <a:gd name="connsiteY14" fmla="*/ 84598 h 314078"/>
                <a:gd name="connsiteX15" fmla="*/ 44906 w 91485"/>
                <a:gd name="connsiteY15" fmla="*/ 38826 h 314078"/>
                <a:gd name="connsiteX16" fmla="*/ 52852 w 91485"/>
                <a:gd name="connsiteY16" fmla="*/ 46153 h 314078"/>
                <a:gd name="connsiteX17" fmla="*/ 45810 w 91485"/>
                <a:gd name="connsiteY17" fmla="*/ 53052 h 314078"/>
                <a:gd name="connsiteX18" fmla="*/ 38578 w 91485"/>
                <a:gd name="connsiteY18" fmla="*/ 46391 h 314078"/>
                <a:gd name="connsiteX19" fmla="*/ 44906 w 91485"/>
                <a:gd name="connsiteY19" fmla="*/ 38826 h 314078"/>
                <a:gd name="connsiteX20" fmla="*/ 46096 w 91485"/>
                <a:gd name="connsiteY20" fmla="*/ 275253 h 314078"/>
                <a:gd name="connsiteX21" fmla="*/ 38721 w 91485"/>
                <a:gd name="connsiteY21" fmla="*/ 267592 h 314078"/>
                <a:gd name="connsiteX22" fmla="*/ 46001 w 91485"/>
                <a:gd name="connsiteY22" fmla="*/ 261549 h 314078"/>
                <a:gd name="connsiteX23" fmla="*/ 53090 w 91485"/>
                <a:gd name="connsiteY23" fmla="*/ 268115 h 314078"/>
                <a:gd name="connsiteX24" fmla="*/ 46096 w 91485"/>
                <a:gd name="connsiteY24" fmla="*/ 275253 h 3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5" h="314078">
                  <a:moveTo>
                    <a:pt x="69267" y="84598"/>
                  </a:moveTo>
                  <a:cubicBezTo>
                    <a:pt x="88347" y="73131"/>
                    <a:pt x="95675" y="52243"/>
                    <a:pt x="89156" y="31593"/>
                  </a:cubicBezTo>
                  <a:cubicBezTo>
                    <a:pt x="83541" y="13703"/>
                    <a:pt x="64652" y="0"/>
                    <a:pt x="45667" y="0"/>
                  </a:cubicBezTo>
                  <a:cubicBezTo>
                    <a:pt x="25969" y="0"/>
                    <a:pt x="7032" y="14227"/>
                    <a:pt x="1893" y="32926"/>
                  </a:cubicBezTo>
                  <a:cubicBezTo>
                    <a:pt x="-3816" y="53528"/>
                    <a:pt x="3559" y="73702"/>
                    <a:pt x="22115" y="84598"/>
                  </a:cubicBezTo>
                  <a:cubicBezTo>
                    <a:pt x="28586" y="88404"/>
                    <a:pt x="30394" y="92544"/>
                    <a:pt x="30346" y="99633"/>
                  </a:cubicBezTo>
                  <a:cubicBezTo>
                    <a:pt x="30013" y="137412"/>
                    <a:pt x="29966" y="175239"/>
                    <a:pt x="30394" y="213017"/>
                  </a:cubicBezTo>
                  <a:cubicBezTo>
                    <a:pt x="30489" y="221106"/>
                    <a:pt x="28538" y="225769"/>
                    <a:pt x="21069" y="230146"/>
                  </a:cubicBezTo>
                  <a:cubicBezTo>
                    <a:pt x="3178" y="240614"/>
                    <a:pt x="-4054" y="262453"/>
                    <a:pt x="2227" y="282437"/>
                  </a:cubicBezTo>
                  <a:cubicBezTo>
                    <a:pt x="7841" y="300375"/>
                    <a:pt x="26588" y="314030"/>
                    <a:pt x="45667" y="314078"/>
                  </a:cubicBezTo>
                  <a:cubicBezTo>
                    <a:pt x="64700" y="314126"/>
                    <a:pt x="83589" y="300423"/>
                    <a:pt x="89156" y="282532"/>
                  </a:cubicBezTo>
                  <a:cubicBezTo>
                    <a:pt x="95436" y="262406"/>
                    <a:pt x="88442" y="240566"/>
                    <a:pt x="70504" y="230242"/>
                  </a:cubicBezTo>
                  <a:cubicBezTo>
                    <a:pt x="62892" y="225817"/>
                    <a:pt x="61274" y="221059"/>
                    <a:pt x="61369" y="213113"/>
                  </a:cubicBezTo>
                  <a:cubicBezTo>
                    <a:pt x="61750" y="175334"/>
                    <a:pt x="61702" y="137507"/>
                    <a:pt x="61417" y="99729"/>
                  </a:cubicBezTo>
                  <a:cubicBezTo>
                    <a:pt x="61321" y="92829"/>
                    <a:pt x="62749" y="88547"/>
                    <a:pt x="69267" y="84598"/>
                  </a:cubicBezTo>
                  <a:close/>
                  <a:moveTo>
                    <a:pt x="44906" y="38826"/>
                  </a:moveTo>
                  <a:cubicBezTo>
                    <a:pt x="49521" y="38302"/>
                    <a:pt x="52709" y="41680"/>
                    <a:pt x="52852" y="46153"/>
                  </a:cubicBezTo>
                  <a:cubicBezTo>
                    <a:pt x="52995" y="50150"/>
                    <a:pt x="49807" y="52386"/>
                    <a:pt x="45810" y="53052"/>
                  </a:cubicBezTo>
                  <a:cubicBezTo>
                    <a:pt x="41671" y="52719"/>
                    <a:pt x="38911" y="50388"/>
                    <a:pt x="38578" y="46391"/>
                  </a:cubicBezTo>
                  <a:cubicBezTo>
                    <a:pt x="38245" y="42251"/>
                    <a:pt x="41290" y="39254"/>
                    <a:pt x="44906" y="38826"/>
                  </a:cubicBezTo>
                  <a:close/>
                  <a:moveTo>
                    <a:pt x="46096" y="275253"/>
                  </a:moveTo>
                  <a:cubicBezTo>
                    <a:pt x="41385" y="275443"/>
                    <a:pt x="38626" y="271969"/>
                    <a:pt x="38721" y="267592"/>
                  </a:cubicBezTo>
                  <a:cubicBezTo>
                    <a:pt x="38768" y="263548"/>
                    <a:pt x="41718" y="261407"/>
                    <a:pt x="46001" y="261549"/>
                  </a:cubicBezTo>
                  <a:cubicBezTo>
                    <a:pt x="50283" y="261692"/>
                    <a:pt x="52281" y="264214"/>
                    <a:pt x="53090" y="268115"/>
                  </a:cubicBezTo>
                  <a:cubicBezTo>
                    <a:pt x="51996" y="271827"/>
                    <a:pt x="50045" y="275110"/>
                    <a:pt x="46096" y="2752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237">
              <a:extLst>
                <a:ext uri="{FF2B5EF4-FFF2-40B4-BE49-F238E27FC236}">
                  <a16:creationId xmlns:a16="http://schemas.microsoft.com/office/drawing/2014/main" id="{66C184C5-1F35-410B-A306-7CB3C0DAB73A}"/>
                </a:ext>
              </a:extLst>
            </p:cNvPr>
            <p:cNvSpPr/>
            <p:nvPr/>
          </p:nvSpPr>
          <p:spPr>
            <a:xfrm>
              <a:off x="5209613" y="2161924"/>
              <a:ext cx="92127" cy="325943"/>
            </a:xfrm>
            <a:custGeom>
              <a:avLst/>
              <a:gdLst>
                <a:gd name="connsiteX0" fmla="*/ 23449 w 92127"/>
                <a:gd name="connsiteY0" fmla="*/ 241011 h 325943"/>
                <a:gd name="connsiteX1" fmla="*/ 2513 w 92127"/>
                <a:gd name="connsiteY1" fmla="*/ 292160 h 325943"/>
                <a:gd name="connsiteX2" fmla="*/ 46668 w 92127"/>
                <a:gd name="connsiteY2" fmla="*/ 325942 h 325943"/>
                <a:gd name="connsiteX3" fmla="*/ 90346 w 92127"/>
                <a:gd name="connsiteY3" fmla="*/ 292921 h 325943"/>
                <a:gd name="connsiteX4" fmla="*/ 69554 w 92127"/>
                <a:gd name="connsiteY4" fmla="*/ 241201 h 325943"/>
                <a:gd name="connsiteX5" fmla="*/ 61179 w 92127"/>
                <a:gd name="connsiteY5" fmla="*/ 226261 h 325943"/>
                <a:gd name="connsiteX6" fmla="*/ 61132 w 92127"/>
                <a:gd name="connsiteY6" fmla="*/ 103456 h 325943"/>
                <a:gd name="connsiteX7" fmla="*/ 71743 w 92127"/>
                <a:gd name="connsiteY7" fmla="*/ 82997 h 325943"/>
                <a:gd name="connsiteX8" fmla="*/ 82067 w 92127"/>
                <a:gd name="connsiteY8" fmla="*/ 17336 h 325943"/>
                <a:gd name="connsiteX9" fmla="*/ 15502 w 92127"/>
                <a:gd name="connsiteY9" fmla="*/ 11816 h 325943"/>
                <a:gd name="connsiteX10" fmla="*/ 15074 w 92127"/>
                <a:gd name="connsiteY10" fmla="*/ 77810 h 325943"/>
                <a:gd name="connsiteX11" fmla="*/ 30775 w 92127"/>
                <a:gd name="connsiteY11" fmla="*/ 116636 h 325943"/>
                <a:gd name="connsiteX12" fmla="*/ 30633 w 92127"/>
                <a:gd name="connsiteY12" fmla="*/ 163027 h 325943"/>
                <a:gd name="connsiteX13" fmla="*/ 30775 w 92127"/>
                <a:gd name="connsiteY13" fmla="*/ 227165 h 325943"/>
                <a:gd name="connsiteX14" fmla="*/ 23449 w 92127"/>
                <a:gd name="connsiteY14" fmla="*/ 241011 h 325943"/>
                <a:gd name="connsiteX15" fmla="*/ 46382 w 92127"/>
                <a:gd name="connsiteY15" fmla="*/ 38890 h 325943"/>
                <a:gd name="connsiteX16" fmla="*/ 52805 w 92127"/>
                <a:gd name="connsiteY16" fmla="*/ 45931 h 325943"/>
                <a:gd name="connsiteX17" fmla="*/ 45668 w 92127"/>
                <a:gd name="connsiteY17" fmla="*/ 52498 h 325943"/>
                <a:gd name="connsiteX18" fmla="*/ 39245 w 92127"/>
                <a:gd name="connsiteY18" fmla="*/ 45313 h 325943"/>
                <a:gd name="connsiteX19" fmla="*/ 46382 w 92127"/>
                <a:gd name="connsiteY19" fmla="*/ 38890 h 325943"/>
                <a:gd name="connsiteX20" fmla="*/ 45574 w 92127"/>
                <a:gd name="connsiteY20" fmla="*/ 273651 h 325943"/>
                <a:gd name="connsiteX21" fmla="*/ 52900 w 92127"/>
                <a:gd name="connsiteY21" fmla="*/ 279218 h 325943"/>
                <a:gd name="connsiteX22" fmla="*/ 46715 w 92127"/>
                <a:gd name="connsiteY22" fmla="*/ 287212 h 325943"/>
                <a:gd name="connsiteX23" fmla="*/ 39293 w 92127"/>
                <a:gd name="connsiteY23" fmla="*/ 280836 h 325943"/>
                <a:gd name="connsiteX24" fmla="*/ 45574 w 92127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7" h="325943">
                  <a:moveTo>
                    <a:pt x="23449" y="241011"/>
                  </a:moveTo>
                  <a:cubicBezTo>
                    <a:pt x="4273" y="252288"/>
                    <a:pt x="-3435" y="272319"/>
                    <a:pt x="2513" y="292160"/>
                  </a:cubicBezTo>
                  <a:cubicBezTo>
                    <a:pt x="8651" y="312715"/>
                    <a:pt x="26113" y="326085"/>
                    <a:pt x="46668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79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3" y="82997"/>
                  </a:cubicBezTo>
                  <a:cubicBezTo>
                    <a:pt x="94153" y="68960"/>
                    <a:pt x="98388" y="37510"/>
                    <a:pt x="82067" y="17336"/>
                  </a:cubicBezTo>
                  <a:cubicBezTo>
                    <a:pt x="65319" y="-3362"/>
                    <a:pt x="34868" y="-5931"/>
                    <a:pt x="15502" y="11816"/>
                  </a:cubicBezTo>
                  <a:cubicBezTo>
                    <a:pt x="-4005" y="29659"/>
                    <a:pt x="-6146" y="62823"/>
                    <a:pt x="15074" y="77810"/>
                  </a:cubicBezTo>
                  <a:cubicBezTo>
                    <a:pt x="30775" y="88897"/>
                    <a:pt x="31394" y="101172"/>
                    <a:pt x="30775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5" y="227165"/>
                  </a:cubicBezTo>
                  <a:cubicBezTo>
                    <a:pt x="30871" y="233493"/>
                    <a:pt x="29586" y="237395"/>
                    <a:pt x="23449" y="241011"/>
                  </a:cubicBezTo>
                  <a:close/>
                  <a:moveTo>
                    <a:pt x="46382" y="38890"/>
                  </a:moveTo>
                  <a:cubicBezTo>
                    <a:pt x="50855" y="39032"/>
                    <a:pt x="52948" y="41840"/>
                    <a:pt x="52805" y="45931"/>
                  </a:cubicBezTo>
                  <a:cubicBezTo>
                    <a:pt x="52615" y="50023"/>
                    <a:pt x="50189" y="52498"/>
                    <a:pt x="45668" y="52498"/>
                  </a:cubicBezTo>
                  <a:cubicBezTo>
                    <a:pt x="41767" y="51736"/>
                    <a:pt x="38960" y="49500"/>
                    <a:pt x="39245" y="45313"/>
                  </a:cubicBezTo>
                  <a:cubicBezTo>
                    <a:pt x="39483" y="41173"/>
                    <a:pt x="42005" y="38699"/>
                    <a:pt x="46382" y="38890"/>
                  </a:cubicBezTo>
                  <a:close/>
                  <a:moveTo>
                    <a:pt x="45574" y="273651"/>
                  </a:moveTo>
                  <a:cubicBezTo>
                    <a:pt x="49855" y="273128"/>
                    <a:pt x="52377" y="275316"/>
                    <a:pt x="52900" y="279218"/>
                  </a:cubicBezTo>
                  <a:cubicBezTo>
                    <a:pt x="52948" y="283976"/>
                    <a:pt x="50855" y="286831"/>
                    <a:pt x="46715" y="287212"/>
                  </a:cubicBezTo>
                  <a:cubicBezTo>
                    <a:pt x="42481" y="287592"/>
                    <a:pt x="39911" y="284737"/>
                    <a:pt x="39293" y="280836"/>
                  </a:cubicBezTo>
                  <a:cubicBezTo>
                    <a:pt x="38531" y="276316"/>
                    <a:pt x="41576" y="274175"/>
                    <a:pt x="45574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238">
              <a:extLst>
                <a:ext uri="{FF2B5EF4-FFF2-40B4-BE49-F238E27FC236}">
                  <a16:creationId xmlns:a16="http://schemas.microsoft.com/office/drawing/2014/main" id="{A2768569-1C3A-4EB1-9164-E7DB86EDD2B1}"/>
                </a:ext>
              </a:extLst>
            </p:cNvPr>
            <p:cNvSpPr/>
            <p:nvPr/>
          </p:nvSpPr>
          <p:spPr>
            <a:xfrm>
              <a:off x="1475009" y="2539681"/>
              <a:ext cx="664423" cy="207973"/>
            </a:xfrm>
            <a:custGeom>
              <a:avLst/>
              <a:gdLst>
                <a:gd name="connsiteX0" fmla="*/ 25610 w 664423"/>
                <a:gd name="connsiteY0" fmla="*/ 4425 h 207973"/>
                <a:gd name="connsiteX1" fmla="*/ 773 w 664423"/>
                <a:gd name="connsiteY1" fmla="*/ 0 h 207973"/>
                <a:gd name="connsiteX2" fmla="*/ 773 w 664423"/>
                <a:gd name="connsiteY2" fmla="*/ 100775 h 207973"/>
                <a:gd name="connsiteX3" fmla="*/ 51065 w 664423"/>
                <a:gd name="connsiteY3" fmla="*/ 167816 h 207973"/>
                <a:gd name="connsiteX4" fmla="*/ 80089 w 664423"/>
                <a:gd name="connsiteY4" fmla="*/ 207974 h 207973"/>
                <a:gd name="connsiteX5" fmla="*/ 82231 w 664423"/>
                <a:gd name="connsiteY5" fmla="*/ 181424 h 207973"/>
                <a:gd name="connsiteX6" fmla="*/ 86703 w 664423"/>
                <a:gd name="connsiteY6" fmla="*/ 173002 h 207973"/>
                <a:gd name="connsiteX7" fmla="*/ 126385 w 664423"/>
                <a:gd name="connsiteY7" fmla="*/ 175334 h 207973"/>
                <a:gd name="connsiteX8" fmla="*/ 126385 w 664423"/>
                <a:gd name="connsiteY8" fmla="*/ 175334 h 207973"/>
                <a:gd name="connsiteX9" fmla="*/ 161642 w 664423"/>
                <a:gd name="connsiteY9" fmla="*/ 175143 h 207973"/>
                <a:gd name="connsiteX10" fmla="*/ 208271 w 664423"/>
                <a:gd name="connsiteY10" fmla="*/ 175143 h 207973"/>
                <a:gd name="connsiteX11" fmla="*/ 208271 w 664423"/>
                <a:gd name="connsiteY11" fmla="*/ 175143 h 207973"/>
                <a:gd name="connsiteX12" fmla="*/ 238342 w 664423"/>
                <a:gd name="connsiteY12" fmla="*/ 175001 h 207973"/>
                <a:gd name="connsiteX13" fmla="*/ 284875 w 664423"/>
                <a:gd name="connsiteY13" fmla="*/ 175191 h 207973"/>
                <a:gd name="connsiteX14" fmla="*/ 314899 w 664423"/>
                <a:gd name="connsiteY14" fmla="*/ 175001 h 207973"/>
                <a:gd name="connsiteX15" fmla="*/ 361432 w 664423"/>
                <a:gd name="connsiteY15" fmla="*/ 175191 h 207973"/>
                <a:gd name="connsiteX16" fmla="*/ 361432 w 664423"/>
                <a:gd name="connsiteY16" fmla="*/ 175191 h 207973"/>
                <a:gd name="connsiteX17" fmla="*/ 379084 w 664423"/>
                <a:gd name="connsiteY17" fmla="*/ 174287 h 207973"/>
                <a:gd name="connsiteX18" fmla="*/ 391455 w 664423"/>
                <a:gd name="connsiteY18" fmla="*/ 186134 h 207973"/>
                <a:gd name="connsiteX19" fmla="*/ 391836 w 664423"/>
                <a:gd name="connsiteY19" fmla="*/ 207926 h 207973"/>
                <a:gd name="connsiteX20" fmla="*/ 393739 w 664423"/>
                <a:gd name="connsiteY20" fmla="*/ 182756 h 207973"/>
                <a:gd name="connsiteX21" fmla="*/ 403731 w 664423"/>
                <a:gd name="connsiteY21" fmla="*/ 172431 h 207973"/>
                <a:gd name="connsiteX22" fmla="*/ 437989 w 664423"/>
                <a:gd name="connsiteY22" fmla="*/ 175238 h 207973"/>
                <a:gd name="connsiteX23" fmla="*/ 437989 w 664423"/>
                <a:gd name="connsiteY23" fmla="*/ 175238 h 207973"/>
                <a:gd name="connsiteX24" fmla="*/ 455641 w 664423"/>
                <a:gd name="connsiteY24" fmla="*/ 174287 h 207973"/>
                <a:gd name="connsiteX25" fmla="*/ 467965 w 664423"/>
                <a:gd name="connsiteY25" fmla="*/ 186134 h 207973"/>
                <a:gd name="connsiteX26" fmla="*/ 468345 w 664423"/>
                <a:gd name="connsiteY26" fmla="*/ 207926 h 207973"/>
                <a:gd name="connsiteX27" fmla="*/ 470248 w 664423"/>
                <a:gd name="connsiteY27" fmla="*/ 182709 h 207973"/>
                <a:gd name="connsiteX28" fmla="*/ 480240 w 664423"/>
                <a:gd name="connsiteY28" fmla="*/ 172384 h 207973"/>
                <a:gd name="connsiteX29" fmla="*/ 514546 w 664423"/>
                <a:gd name="connsiteY29" fmla="*/ 175238 h 207973"/>
                <a:gd name="connsiteX30" fmla="*/ 514546 w 664423"/>
                <a:gd name="connsiteY30" fmla="*/ 175238 h 207973"/>
                <a:gd name="connsiteX31" fmla="*/ 547091 w 664423"/>
                <a:gd name="connsiteY31" fmla="*/ 175143 h 207973"/>
                <a:gd name="connsiteX32" fmla="*/ 594290 w 664423"/>
                <a:gd name="connsiteY32" fmla="*/ 172479 h 207973"/>
                <a:gd name="connsiteX33" fmla="*/ 594290 w 664423"/>
                <a:gd name="connsiteY33" fmla="*/ 172479 h 207973"/>
                <a:gd name="connsiteX34" fmla="*/ 594290 w 664423"/>
                <a:gd name="connsiteY34" fmla="*/ 172479 h 207973"/>
                <a:gd name="connsiteX35" fmla="*/ 634496 w 664423"/>
                <a:gd name="connsiteY35" fmla="*/ 155112 h 207973"/>
                <a:gd name="connsiteX36" fmla="*/ 661759 w 664423"/>
                <a:gd name="connsiteY36" fmla="*/ 112575 h 207973"/>
                <a:gd name="connsiteX37" fmla="*/ 664424 w 664423"/>
                <a:gd name="connsiteY37" fmla="*/ 84503 h 207973"/>
                <a:gd name="connsiteX38" fmla="*/ 662140 w 664423"/>
                <a:gd name="connsiteY38" fmla="*/ 74606 h 207973"/>
                <a:gd name="connsiteX39" fmla="*/ 662140 w 664423"/>
                <a:gd name="connsiteY39" fmla="*/ 9088 h 207973"/>
                <a:gd name="connsiteX40" fmla="*/ 632831 w 664423"/>
                <a:gd name="connsiteY40" fmla="*/ 4568 h 207973"/>
                <a:gd name="connsiteX41" fmla="*/ 25610 w 664423"/>
                <a:gd name="connsiteY41" fmla="*/ 4425 h 2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4423" h="207973">
                  <a:moveTo>
                    <a:pt x="25610" y="4425"/>
                  </a:moveTo>
                  <a:cubicBezTo>
                    <a:pt x="17188" y="4425"/>
                    <a:pt x="8148" y="6423"/>
                    <a:pt x="773" y="0"/>
                  </a:cubicBezTo>
                  <a:cubicBezTo>
                    <a:pt x="630" y="33592"/>
                    <a:pt x="-892" y="67279"/>
                    <a:pt x="773" y="100775"/>
                  </a:cubicBezTo>
                  <a:cubicBezTo>
                    <a:pt x="2391" y="133511"/>
                    <a:pt x="19377" y="161012"/>
                    <a:pt x="51065" y="167816"/>
                  </a:cubicBezTo>
                  <a:cubicBezTo>
                    <a:pt x="77853" y="173573"/>
                    <a:pt x="82659" y="185706"/>
                    <a:pt x="80089" y="207974"/>
                  </a:cubicBezTo>
                  <a:cubicBezTo>
                    <a:pt x="84419" y="199409"/>
                    <a:pt x="81231" y="190226"/>
                    <a:pt x="82231" y="181424"/>
                  </a:cubicBezTo>
                  <a:cubicBezTo>
                    <a:pt x="82611" y="177903"/>
                    <a:pt x="81802" y="172907"/>
                    <a:pt x="86703" y="173002"/>
                  </a:cubicBezTo>
                  <a:cubicBezTo>
                    <a:pt x="99930" y="173240"/>
                    <a:pt x="113538" y="169148"/>
                    <a:pt x="126385" y="175334"/>
                  </a:cubicBezTo>
                  <a:lnTo>
                    <a:pt x="126385" y="175334"/>
                  </a:lnTo>
                  <a:cubicBezTo>
                    <a:pt x="138137" y="173763"/>
                    <a:pt x="149890" y="173954"/>
                    <a:pt x="161642" y="175143"/>
                  </a:cubicBezTo>
                  <a:cubicBezTo>
                    <a:pt x="177201" y="170766"/>
                    <a:pt x="192712" y="170671"/>
                    <a:pt x="208271" y="175143"/>
                  </a:cubicBezTo>
                  <a:cubicBezTo>
                    <a:pt x="208271" y="175143"/>
                    <a:pt x="208271" y="175143"/>
                    <a:pt x="208271" y="175143"/>
                  </a:cubicBezTo>
                  <a:cubicBezTo>
                    <a:pt x="218263" y="173811"/>
                    <a:pt x="228302" y="174001"/>
                    <a:pt x="238342" y="175001"/>
                  </a:cubicBezTo>
                  <a:cubicBezTo>
                    <a:pt x="253853" y="171004"/>
                    <a:pt x="269364" y="170480"/>
                    <a:pt x="284875" y="175191"/>
                  </a:cubicBezTo>
                  <a:cubicBezTo>
                    <a:pt x="294867" y="173811"/>
                    <a:pt x="304907" y="174049"/>
                    <a:pt x="314899" y="175001"/>
                  </a:cubicBezTo>
                  <a:cubicBezTo>
                    <a:pt x="330410" y="171051"/>
                    <a:pt x="345921" y="170480"/>
                    <a:pt x="361432" y="175191"/>
                  </a:cubicBezTo>
                  <a:cubicBezTo>
                    <a:pt x="361432" y="175191"/>
                    <a:pt x="361432" y="175191"/>
                    <a:pt x="361432" y="175191"/>
                  </a:cubicBezTo>
                  <a:cubicBezTo>
                    <a:pt x="367332" y="174905"/>
                    <a:pt x="373280" y="175001"/>
                    <a:pt x="379084" y="174287"/>
                  </a:cubicBezTo>
                  <a:cubicBezTo>
                    <a:pt x="388410" y="173145"/>
                    <a:pt x="392407" y="176238"/>
                    <a:pt x="391455" y="186134"/>
                  </a:cubicBezTo>
                  <a:cubicBezTo>
                    <a:pt x="390742" y="193319"/>
                    <a:pt x="391646" y="200646"/>
                    <a:pt x="391836" y="207926"/>
                  </a:cubicBezTo>
                  <a:cubicBezTo>
                    <a:pt x="396213" y="199838"/>
                    <a:pt x="393596" y="191130"/>
                    <a:pt x="393739" y="182756"/>
                  </a:cubicBezTo>
                  <a:cubicBezTo>
                    <a:pt x="393882" y="175429"/>
                    <a:pt x="395880" y="171432"/>
                    <a:pt x="403731" y="172431"/>
                  </a:cubicBezTo>
                  <a:cubicBezTo>
                    <a:pt x="415103" y="173859"/>
                    <a:pt x="426998" y="169148"/>
                    <a:pt x="437989" y="175238"/>
                  </a:cubicBezTo>
                  <a:cubicBezTo>
                    <a:pt x="437989" y="175238"/>
                    <a:pt x="437989" y="175238"/>
                    <a:pt x="437989" y="175238"/>
                  </a:cubicBezTo>
                  <a:cubicBezTo>
                    <a:pt x="443889" y="174953"/>
                    <a:pt x="449836" y="175001"/>
                    <a:pt x="455641" y="174287"/>
                  </a:cubicBezTo>
                  <a:cubicBezTo>
                    <a:pt x="464967" y="173097"/>
                    <a:pt x="468916" y="176285"/>
                    <a:pt x="467965" y="186134"/>
                  </a:cubicBezTo>
                  <a:cubicBezTo>
                    <a:pt x="467251" y="193319"/>
                    <a:pt x="468155" y="200646"/>
                    <a:pt x="468345" y="207926"/>
                  </a:cubicBezTo>
                  <a:cubicBezTo>
                    <a:pt x="472675" y="199838"/>
                    <a:pt x="470058" y="191130"/>
                    <a:pt x="470248" y="182709"/>
                  </a:cubicBezTo>
                  <a:cubicBezTo>
                    <a:pt x="470391" y="175381"/>
                    <a:pt x="472390" y="171384"/>
                    <a:pt x="480240" y="172384"/>
                  </a:cubicBezTo>
                  <a:cubicBezTo>
                    <a:pt x="491612" y="173811"/>
                    <a:pt x="503507" y="169053"/>
                    <a:pt x="514546" y="175238"/>
                  </a:cubicBezTo>
                  <a:cubicBezTo>
                    <a:pt x="514546" y="175238"/>
                    <a:pt x="514546" y="175238"/>
                    <a:pt x="514546" y="175238"/>
                  </a:cubicBezTo>
                  <a:cubicBezTo>
                    <a:pt x="525394" y="173811"/>
                    <a:pt x="536242" y="173859"/>
                    <a:pt x="547091" y="175143"/>
                  </a:cubicBezTo>
                  <a:cubicBezTo>
                    <a:pt x="562507" y="168958"/>
                    <a:pt x="578589" y="173954"/>
                    <a:pt x="594290" y="172479"/>
                  </a:cubicBezTo>
                  <a:lnTo>
                    <a:pt x="594290" y="172479"/>
                  </a:lnTo>
                  <a:lnTo>
                    <a:pt x="594290" y="172479"/>
                  </a:lnTo>
                  <a:cubicBezTo>
                    <a:pt x="609944" y="171908"/>
                    <a:pt x="622744" y="164723"/>
                    <a:pt x="634496" y="155112"/>
                  </a:cubicBezTo>
                  <a:cubicBezTo>
                    <a:pt x="648247" y="143883"/>
                    <a:pt x="655098" y="128324"/>
                    <a:pt x="661759" y="112575"/>
                  </a:cubicBezTo>
                  <a:cubicBezTo>
                    <a:pt x="662759" y="103249"/>
                    <a:pt x="660284" y="93543"/>
                    <a:pt x="664424" y="84503"/>
                  </a:cubicBezTo>
                  <a:cubicBezTo>
                    <a:pt x="660380" y="81981"/>
                    <a:pt x="662140" y="77937"/>
                    <a:pt x="662140" y="74606"/>
                  </a:cubicBezTo>
                  <a:cubicBezTo>
                    <a:pt x="661997" y="52767"/>
                    <a:pt x="662140" y="30927"/>
                    <a:pt x="662140" y="9088"/>
                  </a:cubicBezTo>
                  <a:cubicBezTo>
                    <a:pt x="652862" y="4472"/>
                    <a:pt x="642870" y="4520"/>
                    <a:pt x="632831" y="4568"/>
                  </a:cubicBezTo>
                  <a:cubicBezTo>
                    <a:pt x="430471" y="4568"/>
                    <a:pt x="228064" y="4568"/>
                    <a:pt x="25610" y="442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239">
              <a:extLst>
                <a:ext uri="{FF2B5EF4-FFF2-40B4-BE49-F238E27FC236}">
                  <a16:creationId xmlns:a16="http://schemas.microsoft.com/office/drawing/2014/main" id="{ECBA2BA8-56F4-4878-BCD4-5255045B747E}"/>
                </a:ext>
              </a:extLst>
            </p:cNvPr>
            <p:cNvSpPr/>
            <p:nvPr/>
          </p:nvSpPr>
          <p:spPr>
            <a:xfrm>
              <a:off x="1475829" y="2539390"/>
              <a:ext cx="661425" cy="9284"/>
            </a:xfrm>
            <a:custGeom>
              <a:avLst/>
              <a:gdLst>
                <a:gd name="connsiteX0" fmla="*/ 645951 w 661425"/>
                <a:gd name="connsiteY0" fmla="*/ 529 h 9284"/>
                <a:gd name="connsiteX1" fmla="*/ 0 w 661425"/>
                <a:gd name="connsiteY1" fmla="*/ 292 h 9284"/>
                <a:gd name="connsiteX2" fmla="*/ 24837 w 661425"/>
                <a:gd name="connsiteY2" fmla="*/ 4717 h 9284"/>
                <a:gd name="connsiteX3" fmla="*/ 632105 w 661425"/>
                <a:gd name="connsiteY3" fmla="*/ 4764 h 9284"/>
                <a:gd name="connsiteX4" fmla="*/ 661415 w 661425"/>
                <a:gd name="connsiteY4" fmla="*/ 9284 h 9284"/>
                <a:gd name="connsiteX5" fmla="*/ 645951 w 661425"/>
                <a:gd name="connsiteY5" fmla="*/ 529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425" h="9284">
                  <a:moveTo>
                    <a:pt x="645951" y="529"/>
                  </a:moveTo>
                  <a:cubicBezTo>
                    <a:pt x="430650" y="339"/>
                    <a:pt x="215301" y="339"/>
                    <a:pt x="0" y="292"/>
                  </a:cubicBezTo>
                  <a:cubicBezTo>
                    <a:pt x="7375" y="6762"/>
                    <a:pt x="16415" y="4717"/>
                    <a:pt x="24837" y="4717"/>
                  </a:cubicBezTo>
                  <a:cubicBezTo>
                    <a:pt x="227244" y="4812"/>
                    <a:pt x="429698" y="4812"/>
                    <a:pt x="632105" y="4764"/>
                  </a:cubicBezTo>
                  <a:cubicBezTo>
                    <a:pt x="642145" y="4764"/>
                    <a:pt x="652137" y="4669"/>
                    <a:pt x="661415" y="9284"/>
                  </a:cubicBezTo>
                  <a:cubicBezTo>
                    <a:pt x="661795" y="-3229"/>
                    <a:pt x="652279" y="529"/>
                    <a:pt x="645951" y="52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240">
              <a:extLst>
                <a:ext uri="{FF2B5EF4-FFF2-40B4-BE49-F238E27FC236}">
                  <a16:creationId xmlns:a16="http://schemas.microsoft.com/office/drawing/2014/main" id="{B2757861-396F-43CB-AB20-2F5C9A0ED259}"/>
                </a:ext>
              </a:extLst>
            </p:cNvPr>
            <p:cNvSpPr/>
            <p:nvPr/>
          </p:nvSpPr>
          <p:spPr>
            <a:xfrm>
              <a:off x="2672107" y="2725519"/>
              <a:ext cx="153931" cy="549782"/>
            </a:xfrm>
            <a:custGeom>
              <a:avLst/>
              <a:gdLst>
                <a:gd name="connsiteX0" fmla="*/ 15975 w 153931"/>
                <a:gd name="connsiteY0" fmla="*/ 135092 h 549782"/>
                <a:gd name="connsiteX1" fmla="*/ 607 w 153931"/>
                <a:gd name="connsiteY1" fmla="*/ 152173 h 549782"/>
                <a:gd name="connsiteX2" fmla="*/ 607 w 153931"/>
                <a:gd name="connsiteY2" fmla="*/ 160357 h 549782"/>
                <a:gd name="connsiteX3" fmla="*/ 12835 w 153931"/>
                <a:gd name="connsiteY3" fmla="*/ 173014 h 549782"/>
                <a:gd name="connsiteX4" fmla="*/ 25348 w 153931"/>
                <a:gd name="connsiteY4" fmla="*/ 185956 h 549782"/>
                <a:gd name="connsiteX5" fmla="*/ 13358 w 153931"/>
                <a:gd name="connsiteY5" fmla="*/ 199373 h 549782"/>
                <a:gd name="connsiteX6" fmla="*/ 607 w 153931"/>
                <a:gd name="connsiteY6" fmla="*/ 211506 h 549782"/>
                <a:gd name="connsiteX7" fmla="*/ 607 w 153931"/>
                <a:gd name="connsiteY7" fmla="*/ 223782 h 549782"/>
                <a:gd name="connsiteX8" fmla="*/ 14072 w 153931"/>
                <a:gd name="connsiteY8" fmla="*/ 236866 h 549782"/>
                <a:gd name="connsiteX9" fmla="*/ 25396 w 153931"/>
                <a:gd name="connsiteY9" fmla="*/ 249523 h 549782"/>
                <a:gd name="connsiteX10" fmla="*/ 14738 w 153931"/>
                <a:gd name="connsiteY10" fmla="*/ 262560 h 549782"/>
                <a:gd name="connsiteX11" fmla="*/ 702 w 153931"/>
                <a:gd name="connsiteY11" fmla="*/ 276263 h 549782"/>
                <a:gd name="connsiteX12" fmla="*/ 702 w 153931"/>
                <a:gd name="connsiteY12" fmla="*/ 288539 h 549782"/>
                <a:gd name="connsiteX13" fmla="*/ 13549 w 153931"/>
                <a:gd name="connsiteY13" fmla="*/ 300767 h 549782"/>
                <a:gd name="connsiteX14" fmla="*/ 25586 w 153931"/>
                <a:gd name="connsiteY14" fmla="*/ 312519 h 549782"/>
                <a:gd name="connsiteX15" fmla="*/ 13644 w 153931"/>
                <a:gd name="connsiteY15" fmla="*/ 325794 h 549782"/>
                <a:gd name="connsiteX16" fmla="*/ 749 w 153931"/>
                <a:gd name="connsiteY16" fmla="*/ 339355 h 549782"/>
                <a:gd name="connsiteX17" fmla="*/ 749 w 153931"/>
                <a:gd name="connsiteY17" fmla="*/ 348918 h 549782"/>
                <a:gd name="connsiteX18" fmla="*/ 14881 w 153931"/>
                <a:gd name="connsiteY18" fmla="*/ 363906 h 549782"/>
                <a:gd name="connsiteX19" fmla="*/ 25444 w 153931"/>
                <a:gd name="connsiteY19" fmla="*/ 375516 h 549782"/>
                <a:gd name="connsiteX20" fmla="*/ 15737 w 153931"/>
                <a:gd name="connsiteY20" fmla="*/ 389504 h 549782"/>
                <a:gd name="connsiteX21" fmla="*/ 845 w 153931"/>
                <a:gd name="connsiteY21" fmla="*/ 405634 h 549782"/>
                <a:gd name="connsiteX22" fmla="*/ 845 w 153931"/>
                <a:gd name="connsiteY22" fmla="*/ 413818 h 549782"/>
                <a:gd name="connsiteX23" fmla="*/ 13786 w 153931"/>
                <a:gd name="connsiteY23" fmla="*/ 427236 h 549782"/>
                <a:gd name="connsiteX24" fmla="*/ 25586 w 153931"/>
                <a:gd name="connsiteY24" fmla="*/ 439226 h 549782"/>
                <a:gd name="connsiteX25" fmla="*/ 25539 w 153931"/>
                <a:gd name="connsiteY25" fmla="*/ 488424 h 549782"/>
                <a:gd name="connsiteX26" fmla="*/ 73500 w 153931"/>
                <a:gd name="connsiteY26" fmla="*/ 547233 h 549782"/>
                <a:gd name="connsiteX27" fmla="*/ 126552 w 153931"/>
                <a:gd name="connsiteY27" fmla="*/ 549327 h 549782"/>
                <a:gd name="connsiteX28" fmla="*/ 135592 w 153931"/>
                <a:gd name="connsiteY28" fmla="*/ 547281 h 549782"/>
                <a:gd name="connsiteX29" fmla="*/ 153911 w 153931"/>
                <a:gd name="connsiteY29" fmla="*/ 528962 h 549782"/>
                <a:gd name="connsiteX30" fmla="*/ 153863 w 153931"/>
                <a:gd name="connsiteY30" fmla="*/ 487 h 549782"/>
                <a:gd name="connsiteX31" fmla="*/ 153863 w 153931"/>
                <a:gd name="connsiteY31" fmla="*/ 487 h 549782"/>
                <a:gd name="connsiteX32" fmla="*/ 80066 w 153931"/>
                <a:gd name="connsiteY32" fmla="*/ 344 h 549782"/>
                <a:gd name="connsiteX33" fmla="*/ 25396 w 153931"/>
                <a:gd name="connsiteY33" fmla="*/ 53492 h 549782"/>
                <a:gd name="connsiteX34" fmla="*/ 9932 w 153931"/>
                <a:gd name="connsiteY34" fmla="*/ 68242 h 549782"/>
                <a:gd name="connsiteX35" fmla="*/ 274 w 153931"/>
                <a:gd name="connsiteY35" fmla="*/ 77948 h 549782"/>
                <a:gd name="connsiteX36" fmla="*/ 321 w 153931"/>
                <a:gd name="connsiteY36" fmla="*/ 90224 h 549782"/>
                <a:gd name="connsiteX37" fmla="*/ 15357 w 153931"/>
                <a:gd name="connsiteY37" fmla="*/ 105973 h 549782"/>
                <a:gd name="connsiteX38" fmla="*/ 24540 w 153931"/>
                <a:gd name="connsiteY38" fmla="*/ 116203 h 549782"/>
                <a:gd name="connsiteX39" fmla="*/ 15975 w 153931"/>
                <a:gd name="connsiteY39" fmla="*/ 135092 h 5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931" h="549782">
                  <a:moveTo>
                    <a:pt x="15975" y="135092"/>
                  </a:moveTo>
                  <a:cubicBezTo>
                    <a:pt x="2510" y="134331"/>
                    <a:pt x="-1725" y="139660"/>
                    <a:pt x="607" y="152173"/>
                  </a:cubicBezTo>
                  <a:cubicBezTo>
                    <a:pt x="1083" y="154838"/>
                    <a:pt x="1035" y="157693"/>
                    <a:pt x="607" y="160357"/>
                  </a:cubicBezTo>
                  <a:cubicBezTo>
                    <a:pt x="-916" y="170159"/>
                    <a:pt x="2177" y="175107"/>
                    <a:pt x="12835" y="173014"/>
                  </a:cubicBezTo>
                  <a:cubicBezTo>
                    <a:pt x="23683" y="170873"/>
                    <a:pt x="25634" y="176249"/>
                    <a:pt x="25348" y="185956"/>
                  </a:cubicBezTo>
                  <a:cubicBezTo>
                    <a:pt x="25063" y="194758"/>
                    <a:pt x="25016" y="201562"/>
                    <a:pt x="13358" y="199373"/>
                  </a:cubicBezTo>
                  <a:cubicBezTo>
                    <a:pt x="3652" y="197565"/>
                    <a:pt x="-1296" y="200705"/>
                    <a:pt x="607" y="211506"/>
                  </a:cubicBezTo>
                  <a:cubicBezTo>
                    <a:pt x="1320" y="215503"/>
                    <a:pt x="1273" y="219785"/>
                    <a:pt x="607" y="223782"/>
                  </a:cubicBezTo>
                  <a:cubicBezTo>
                    <a:pt x="-1201" y="234916"/>
                    <a:pt x="3604" y="238675"/>
                    <a:pt x="14072" y="236866"/>
                  </a:cubicBezTo>
                  <a:cubicBezTo>
                    <a:pt x="24778" y="235011"/>
                    <a:pt x="25729" y="241006"/>
                    <a:pt x="25396" y="249523"/>
                  </a:cubicBezTo>
                  <a:cubicBezTo>
                    <a:pt x="25111" y="257136"/>
                    <a:pt x="26348" y="264749"/>
                    <a:pt x="14738" y="262560"/>
                  </a:cubicBezTo>
                  <a:cubicBezTo>
                    <a:pt x="3557" y="260466"/>
                    <a:pt x="-1249" y="264654"/>
                    <a:pt x="702" y="276263"/>
                  </a:cubicBezTo>
                  <a:cubicBezTo>
                    <a:pt x="1368" y="280260"/>
                    <a:pt x="1368" y="284542"/>
                    <a:pt x="702" y="288539"/>
                  </a:cubicBezTo>
                  <a:cubicBezTo>
                    <a:pt x="-1059" y="299292"/>
                    <a:pt x="3795" y="302528"/>
                    <a:pt x="13549" y="300767"/>
                  </a:cubicBezTo>
                  <a:cubicBezTo>
                    <a:pt x="23112" y="299054"/>
                    <a:pt x="26062" y="302813"/>
                    <a:pt x="25586" y="312519"/>
                  </a:cubicBezTo>
                  <a:cubicBezTo>
                    <a:pt x="25158" y="321179"/>
                    <a:pt x="25396" y="328173"/>
                    <a:pt x="13644" y="325794"/>
                  </a:cubicBezTo>
                  <a:cubicBezTo>
                    <a:pt x="2272" y="323463"/>
                    <a:pt x="-678" y="329220"/>
                    <a:pt x="749" y="339355"/>
                  </a:cubicBezTo>
                  <a:cubicBezTo>
                    <a:pt x="1178" y="342495"/>
                    <a:pt x="1178" y="345778"/>
                    <a:pt x="749" y="348918"/>
                  </a:cubicBezTo>
                  <a:cubicBezTo>
                    <a:pt x="-773" y="359957"/>
                    <a:pt x="1796" y="366666"/>
                    <a:pt x="14881" y="363906"/>
                  </a:cubicBezTo>
                  <a:cubicBezTo>
                    <a:pt x="24825" y="361813"/>
                    <a:pt x="26252" y="367522"/>
                    <a:pt x="25444" y="375516"/>
                  </a:cubicBezTo>
                  <a:cubicBezTo>
                    <a:pt x="24778" y="382082"/>
                    <a:pt x="28394" y="391598"/>
                    <a:pt x="15737" y="389504"/>
                  </a:cubicBezTo>
                  <a:cubicBezTo>
                    <a:pt x="2224" y="387221"/>
                    <a:pt x="-725" y="394120"/>
                    <a:pt x="845" y="405634"/>
                  </a:cubicBezTo>
                  <a:cubicBezTo>
                    <a:pt x="1225" y="408299"/>
                    <a:pt x="1225" y="411153"/>
                    <a:pt x="845" y="413818"/>
                  </a:cubicBezTo>
                  <a:cubicBezTo>
                    <a:pt x="-630" y="424000"/>
                    <a:pt x="2510" y="429424"/>
                    <a:pt x="13786" y="427236"/>
                  </a:cubicBezTo>
                  <a:cubicBezTo>
                    <a:pt x="23731" y="425285"/>
                    <a:pt x="25967" y="429995"/>
                    <a:pt x="25586" y="439226"/>
                  </a:cubicBezTo>
                  <a:cubicBezTo>
                    <a:pt x="24873" y="455594"/>
                    <a:pt x="25111" y="472009"/>
                    <a:pt x="25539" y="488424"/>
                  </a:cubicBezTo>
                  <a:cubicBezTo>
                    <a:pt x="26300" y="517305"/>
                    <a:pt x="45475" y="540382"/>
                    <a:pt x="73500" y="547233"/>
                  </a:cubicBezTo>
                  <a:cubicBezTo>
                    <a:pt x="91057" y="551516"/>
                    <a:pt x="108852" y="549042"/>
                    <a:pt x="126552" y="549327"/>
                  </a:cubicBezTo>
                  <a:cubicBezTo>
                    <a:pt x="129169" y="546900"/>
                    <a:pt x="132452" y="547281"/>
                    <a:pt x="135592" y="547281"/>
                  </a:cubicBezTo>
                  <a:cubicBezTo>
                    <a:pt x="155290" y="547424"/>
                    <a:pt x="153911" y="549517"/>
                    <a:pt x="153911" y="528962"/>
                  </a:cubicBezTo>
                  <a:cubicBezTo>
                    <a:pt x="153911" y="352820"/>
                    <a:pt x="153863" y="176677"/>
                    <a:pt x="153863" y="487"/>
                  </a:cubicBezTo>
                  <a:lnTo>
                    <a:pt x="153863" y="487"/>
                  </a:lnTo>
                  <a:cubicBezTo>
                    <a:pt x="129264" y="392"/>
                    <a:pt x="104665" y="-464"/>
                    <a:pt x="80066" y="344"/>
                  </a:cubicBezTo>
                  <a:cubicBezTo>
                    <a:pt x="51946" y="1296"/>
                    <a:pt x="26823" y="25562"/>
                    <a:pt x="25396" y="53492"/>
                  </a:cubicBezTo>
                  <a:cubicBezTo>
                    <a:pt x="24778" y="64959"/>
                    <a:pt x="22256" y="70668"/>
                    <a:pt x="9932" y="68242"/>
                  </a:cubicBezTo>
                  <a:cubicBezTo>
                    <a:pt x="2082" y="66719"/>
                    <a:pt x="-630" y="70383"/>
                    <a:pt x="274" y="77948"/>
                  </a:cubicBezTo>
                  <a:cubicBezTo>
                    <a:pt x="749" y="81992"/>
                    <a:pt x="797" y="86179"/>
                    <a:pt x="321" y="90224"/>
                  </a:cubicBezTo>
                  <a:cubicBezTo>
                    <a:pt x="-1059" y="101786"/>
                    <a:pt x="1939" y="108495"/>
                    <a:pt x="15357" y="105973"/>
                  </a:cubicBezTo>
                  <a:cubicBezTo>
                    <a:pt x="23636" y="104403"/>
                    <a:pt x="26633" y="109303"/>
                    <a:pt x="24540" y="116203"/>
                  </a:cubicBezTo>
                  <a:cubicBezTo>
                    <a:pt x="22541" y="122769"/>
                    <a:pt x="32390" y="135996"/>
                    <a:pt x="15975" y="135092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241">
              <a:extLst>
                <a:ext uri="{FF2B5EF4-FFF2-40B4-BE49-F238E27FC236}">
                  <a16:creationId xmlns:a16="http://schemas.microsoft.com/office/drawing/2014/main" id="{C2ADD5E5-C876-4F30-B9E7-6D369D2B3583}"/>
                </a:ext>
              </a:extLst>
            </p:cNvPr>
            <p:cNvSpPr/>
            <p:nvPr/>
          </p:nvSpPr>
          <p:spPr>
            <a:xfrm>
              <a:off x="2798707" y="2725615"/>
              <a:ext cx="188950" cy="549630"/>
            </a:xfrm>
            <a:custGeom>
              <a:avLst/>
              <a:gdLst>
                <a:gd name="connsiteX0" fmla="*/ 31736 w 188950"/>
                <a:gd name="connsiteY0" fmla="*/ 21136 h 549630"/>
                <a:gd name="connsiteX1" fmla="*/ 31784 w 188950"/>
                <a:gd name="connsiteY1" fmla="*/ 525155 h 549630"/>
                <a:gd name="connsiteX2" fmla="*/ 9421 w 188950"/>
                <a:gd name="connsiteY2" fmla="*/ 548184 h 549630"/>
                <a:gd name="connsiteX3" fmla="*/ 0 w 188950"/>
                <a:gd name="connsiteY3" fmla="*/ 549135 h 549630"/>
                <a:gd name="connsiteX4" fmla="*/ 96493 w 188950"/>
                <a:gd name="connsiteY4" fmla="*/ 548850 h 549630"/>
                <a:gd name="connsiteX5" fmla="*/ 155397 w 188950"/>
                <a:gd name="connsiteY5" fmla="*/ 486329 h 549630"/>
                <a:gd name="connsiteX6" fmla="*/ 155873 w 188950"/>
                <a:gd name="connsiteY6" fmla="*/ 426521 h 549630"/>
                <a:gd name="connsiteX7" fmla="*/ 155873 w 188950"/>
                <a:gd name="connsiteY7" fmla="*/ 426521 h 549630"/>
                <a:gd name="connsiteX8" fmla="*/ 155873 w 188950"/>
                <a:gd name="connsiteY8" fmla="*/ 426521 h 549630"/>
                <a:gd name="connsiteX9" fmla="*/ 155873 w 188950"/>
                <a:gd name="connsiteY9" fmla="*/ 388456 h 549630"/>
                <a:gd name="connsiteX10" fmla="*/ 155873 w 188950"/>
                <a:gd name="connsiteY10" fmla="*/ 388456 h 549630"/>
                <a:gd name="connsiteX11" fmla="*/ 176428 w 188950"/>
                <a:gd name="connsiteY11" fmla="*/ 363667 h 549630"/>
                <a:gd name="connsiteX12" fmla="*/ 183232 w 188950"/>
                <a:gd name="connsiteY12" fmla="*/ 363572 h 549630"/>
                <a:gd name="connsiteX13" fmla="*/ 188466 w 188950"/>
                <a:gd name="connsiteY13" fmla="*/ 358576 h 549630"/>
                <a:gd name="connsiteX14" fmla="*/ 185897 w 188950"/>
                <a:gd name="connsiteY14" fmla="*/ 325698 h 549630"/>
                <a:gd name="connsiteX15" fmla="*/ 185992 w 188950"/>
                <a:gd name="connsiteY15" fmla="*/ 342018 h 549630"/>
                <a:gd name="connsiteX16" fmla="*/ 161773 w 188950"/>
                <a:gd name="connsiteY16" fmla="*/ 361050 h 549630"/>
                <a:gd name="connsiteX17" fmla="*/ 155730 w 188950"/>
                <a:gd name="connsiteY17" fmla="*/ 352343 h 549630"/>
                <a:gd name="connsiteX18" fmla="*/ 153209 w 188950"/>
                <a:gd name="connsiteY18" fmla="*/ 324128 h 549630"/>
                <a:gd name="connsiteX19" fmla="*/ 153209 w 188950"/>
                <a:gd name="connsiteY19" fmla="*/ 324128 h 549630"/>
                <a:gd name="connsiteX20" fmla="*/ 153209 w 188950"/>
                <a:gd name="connsiteY20" fmla="*/ 324128 h 549630"/>
                <a:gd name="connsiteX21" fmla="*/ 178712 w 188950"/>
                <a:gd name="connsiteY21" fmla="*/ 299529 h 549630"/>
                <a:gd name="connsiteX22" fmla="*/ 181186 w 188950"/>
                <a:gd name="connsiteY22" fmla="*/ 298624 h 549630"/>
                <a:gd name="connsiteX23" fmla="*/ 177189 w 188950"/>
                <a:gd name="connsiteY23" fmla="*/ 297959 h 549630"/>
                <a:gd name="connsiteX24" fmla="*/ 154826 w 188950"/>
                <a:gd name="connsiteY24" fmla="*/ 294580 h 549630"/>
                <a:gd name="connsiteX25" fmla="*/ 156301 w 188950"/>
                <a:gd name="connsiteY25" fmla="*/ 262083 h 549630"/>
                <a:gd name="connsiteX26" fmla="*/ 156301 w 188950"/>
                <a:gd name="connsiteY26" fmla="*/ 262083 h 549630"/>
                <a:gd name="connsiteX27" fmla="*/ 153304 w 188950"/>
                <a:gd name="connsiteY27" fmla="*/ 236342 h 549630"/>
                <a:gd name="connsiteX28" fmla="*/ 153256 w 188950"/>
                <a:gd name="connsiteY28" fmla="*/ 233677 h 549630"/>
                <a:gd name="connsiteX29" fmla="*/ 186229 w 188950"/>
                <a:gd name="connsiteY29" fmla="*/ 199515 h 549630"/>
                <a:gd name="connsiteX30" fmla="*/ 177713 w 188950"/>
                <a:gd name="connsiteY30" fmla="*/ 197183 h 549630"/>
                <a:gd name="connsiteX31" fmla="*/ 153256 w 188950"/>
                <a:gd name="connsiteY31" fmla="*/ 172870 h 549630"/>
                <a:gd name="connsiteX32" fmla="*/ 153209 w 188950"/>
                <a:gd name="connsiteY32" fmla="*/ 133759 h 549630"/>
                <a:gd name="connsiteX33" fmla="*/ 153209 w 188950"/>
                <a:gd name="connsiteY33" fmla="*/ 133759 h 549630"/>
                <a:gd name="connsiteX34" fmla="*/ 153209 w 188950"/>
                <a:gd name="connsiteY34" fmla="*/ 133759 h 549630"/>
                <a:gd name="connsiteX35" fmla="*/ 153304 w 188950"/>
                <a:gd name="connsiteY35" fmla="*/ 104782 h 549630"/>
                <a:gd name="connsiteX36" fmla="*/ 153209 w 188950"/>
                <a:gd name="connsiteY36" fmla="*/ 102070 h 549630"/>
                <a:gd name="connsiteX37" fmla="*/ 185754 w 188950"/>
                <a:gd name="connsiteY37" fmla="*/ 68383 h 549630"/>
                <a:gd name="connsiteX38" fmla="*/ 185754 w 188950"/>
                <a:gd name="connsiteY38" fmla="*/ 68383 h 549630"/>
                <a:gd name="connsiteX39" fmla="*/ 163819 w 188950"/>
                <a:gd name="connsiteY39" fmla="*/ 66099 h 549630"/>
                <a:gd name="connsiteX40" fmla="*/ 152971 w 188950"/>
                <a:gd name="connsiteY40" fmla="*/ 56726 h 549630"/>
                <a:gd name="connsiteX41" fmla="*/ 91354 w 188950"/>
                <a:gd name="connsiteY41" fmla="*/ 58 h 549630"/>
                <a:gd name="connsiteX42" fmla="*/ 27311 w 188950"/>
                <a:gd name="connsiteY42" fmla="*/ 296 h 549630"/>
                <a:gd name="connsiteX43" fmla="*/ 27311 w 188950"/>
                <a:gd name="connsiteY43" fmla="*/ 296 h 549630"/>
                <a:gd name="connsiteX44" fmla="*/ 31736 w 188950"/>
                <a:gd name="connsiteY44" fmla="*/ 21136 h 5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950" h="549630">
                  <a:moveTo>
                    <a:pt x="31736" y="21136"/>
                  </a:moveTo>
                  <a:cubicBezTo>
                    <a:pt x="31831" y="189142"/>
                    <a:pt x="31831" y="357149"/>
                    <a:pt x="31784" y="525155"/>
                  </a:cubicBezTo>
                  <a:cubicBezTo>
                    <a:pt x="31784" y="547898"/>
                    <a:pt x="31641" y="547898"/>
                    <a:pt x="9421" y="548184"/>
                  </a:cubicBezTo>
                  <a:cubicBezTo>
                    <a:pt x="6233" y="548231"/>
                    <a:pt x="3045" y="547756"/>
                    <a:pt x="0" y="549135"/>
                  </a:cubicBezTo>
                  <a:cubicBezTo>
                    <a:pt x="32164" y="549135"/>
                    <a:pt x="64424" y="550420"/>
                    <a:pt x="96493" y="548850"/>
                  </a:cubicBezTo>
                  <a:cubicBezTo>
                    <a:pt x="131179" y="547184"/>
                    <a:pt x="154636" y="521063"/>
                    <a:pt x="155397" y="486329"/>
                  </a:cubicBezTo>
                  <a:cubicBezTo>
                    <a:pt x="155826" y="466393"/>
                    <a:pt x="155730" y="446457"/>
                    <a:pt x="155873" y="426521"/>
                  </a:cubicBezTo>
                  <a:lnTo>
                    <a:pt x="155873" y="426521"/>
                  </a:lnTo>
                  <a:lnTo>
                    <a:pt x="155873" y="426521"/>
                  </a:lnTo>
                  <a:cubicBezTo>
                    <a:pt x="155873" y="413817"/>
                    <a:pt x="155873" y="401113"/>
                    <a:pt x="155873" y="388456"/>
                  </a:cubicBezTo>
                  <a:lnTo>
                    <a:pt x="155873" y="388456"/>
                  </a:lnTo>
                  <a:cubicBezTo>
                    <a:pt x="153256" y="364000"/>
                    <a:pt x="153256" y="364000"/>
                    <a:pt x="176428" y="363667"/>
                  </a:cubicBezTo>
                  <a:cubicBezTo>
                    <a:pt x="178712" y="363619"/>
                    <a:pt x="180996" y="363714"/>
                    <a:pt x="183232" y="363572"/>
                  </a:cubicBezTo>
                  <a:cubicBezTo>
                    <a:pt x="186372" y="363429"/>
                    <a:pt x="188799" y="361764"/>
                    <a:pt x="188466" y="358576"/>
                  </a:cubicBezTo>
                  <a:cubicBezTo>
                    <a:pt x="187276" y="347632"/>
                    <a:pt x="191654" y="336261"/>
                    <a:pt x="185897" y="325698"/>
                  </a:cubicBezTo>
                  <a:cubicBezTo>
                    <a:pt x="185944" y="331122"/>
                    <a:pt x="185992" y="336594"/>
                    <a:pt x="185992" y="342018"/>
                  </a:cubicBezTo>
                  <a:cubicBezTo>
                    <a:pt x="185992" y="361193"/>
                    <a:pt x="181043" y="364857"/>
                    <a:pt x="161773" y="361050"/>
                  </a:cubicBezTo>
                  <a:cubicBezTo>
                    <a:pt x="156111" y="359908"/>
                    <a:pt x="155873" y="356625"/>
                    <a:pt x="155730" y="352343"/>
                  </a:cubicBezTo>
                  <a:cubicBezTo>
                    <a:pt x="155350" y="342874"/>
                    <a:pt x="157158" y="333263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5112" y="301813"/>
                    <a:pt x="155112" y="301813"/>
                    <a:pt x="178712" y="299529"/>
                  </a:cubicBezTo>
                  <a:cubicBezTo>
                    <a:pt x="179568" y="299434"/>
                    <a:pt x="180377" y="298910"/>
                    <a:pt x="181186" y="298624"/>
                  </a:cubicBezTo>
                  <a:cubicBezTo>
                    <a:pt x="179854" y="298434"/>
                    <a:pt x="178521" y="298244"/>
                    <a:pt x="177189" y="297959"/>
                  </a:cubicBezTo>
                  <a:cubicBezTo>
                    <a:pt x="169529" y="296341"/>
                    <a:pt x="157586" y="302288"/>
                    <a:pt x="154826" y="294580"/>
                  </a:cubicBezTo>
                  <a:cubicBezTo>
                    <a:pt x="151353" y="284874"/>
                    <a:pt x="150211" y="272646"/>
                    <a:pt x="156301" y="262083"/>
                  </a:cubicBezTo>
                  <a:cubicBezTo>
                    <a:pt x="156301" y="262083"/>
                    <a:pt x="156301" y="262083"/>
                    <a:pt x="156301" y="262083"/>
                  </a:cubicBezTo>
                  <a:cubicBezTo>
                    <a:pt x="151353" y="253947"/>
                    <a:pt x="155255" y="244811"/>
                    <a:pt x="153304" y="236342"/>
                  </a:cubicBezTo>
                  <a:cubicBezTo>
                    <a:pt x="153304" y="235438"/>
                    <a:pt x="153256" y="234534"/>
                    <a:pt x="153256" y="233677"/>
                  </a:cubicBezTo>
                  <a:cubicBezTo>
                    <a:pt x="153351" y="200133"/>
                    <a:pt x="153351" y="200133"/>
                    <a:pt x="186229" y="199515"/>
                  </a:cubicBezTo>
                  <a:cubicBezTo>
                    <a:pt x="184183" y="195851"/>
                    <a:pt x="180663" y="197278"/>
                    <a:pt x="177713" y="197183"/>
                  </a:cubicBezTo>
                  <a:cubicBezTo>
                    <a:pt x="154208" y="196470"/>
                    <a:pt x="154208" y="196517"/>
                    <a:pt x="153256" y="172870"/>
                  </a:cubicBezTo>
                  <a:cubicBezTo>
                    <a:pt x="153256" y="159833"/>
                    <a:pt x="153209" y="146796"/>
                    <a:pt x="153209" y="133759"/>
                  </a:cubicBezTo>
                  <a:lnTo>
                    <a:pt x="153209" y="133759"/>
                  </a:lnTo>
                  <a:lnTo>
                    <a:pt x="153209" y="133759"/>
                  </a:lnTo>
                  <a:cubicBezTo>
                    <a:pt x="153256" y="124100"/>
                    <a:pt x="153304" y="114441"/>
                    <a:pt x="153304" y="104782"/>
                  </a:cubicBezTo>
                  <a:cubicBezTo>
                    <a:pt x="153256" y="103878"/>
                    <a:pt x="153209" y="102974"/>
                    <a:pt x="153209" y="102070"/>
                  </a:cubicBezTo>
                  <a:cubicBezTo>
                    <a:pt x="152923" y="68573"/>
                    <a:pt x="152923" y="68573"/>
                    <a:pt x="185754" y="68383"/>
                  </a:cubicBezTo>
                  <a:cubicBezTo>
                    <a:pt x="185754" y="68383"/>
                    <a:pt x="185754" y="68383"/>
                    <a:pt x="185754" y="68383"/>
                  </a:cubicBezTo>
                  <a:cubicBezTo>
                    <a:pt x="178902" y="63244"/>
                    <a:pt x="171099" y="66432"/>
                    <a:pt x="163819" y="66099"/>
                  </a:cubicBezTo>
                  <a:cubicBezTo>
                    <a:pt x="157063" y="65814"/>
                    <a:pt x="153589" y="65243"/>
                    <a:pt x="152971" y="56726"/>
                  </a:cubicBezTo>
                  <a:cubicBezTo>
                    <a:pt x="150639" y="23800"/>
                    <a:pt x="124708" y="343"/>
                    <a:pt x="91354" y="58"/>
                  </a:cubicBezTo>
                  <a:cubicBezTo>
                    <a:pt x="69991" y="-133"/>
                    <a:pt x="48627" y="200"/>
                    <a:pt x="27311" y="296"/>
                  </a:cubicBezTo>
                  <a:lnTo>
                    <a:pt x="27311" y="296"/>
                  </a:lnTo>
                  <a:cubicBezTo>
                    <a:pt x="32783" y="6434"/>
                    <a:pt x="31688" y="13999"/>
                    <a:pt x="31736" y="21136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242">
              <a:extLst>
                <a:ext uri="{FF2B5EF4-FFF2-40B4-BE49-F238E27FC236}">
                  <a16:creationId xmlns:a16="http://schemas.microsoft.com/office/drawing/2014/main" id="{615B5159-8025-485E-9F84-DCA0324D2127}"/>
                </a:ext>
              </a:extLst>
            </p:cNvPr>
            <p:cNvSpPr/>
            <p:nvPr/>
          </p:nvSpPr>
          <p:spPr>
            <a:xfrm>
              <a:off x="2798707" y="2726006"/>
              <a:ext cx="31824" cy="548792"/>
            </a:xfrm>
            <a:custGeom>
              <a:avLst/>
              <a:gdLst>
                <a:gd name="connsiteX0" fmla="*/ 27359 w 31824"/>
                <a:gd name="connsiteY0" fmla="*/ 528428 h 548792"/>
                <a:gd name="connsiteX1" fmla="*/ 9040 w 31824"/>
                <a:gd name="connsiteY1" fmla="*/ 546746 h 548792"/>
                <a:gd name="connsiteX2" fmla="*/ 0 w 31824"/>
                <a:gd name="connsiteY2" fmla="*/ 548792 h 548792"/>
                <a:gd name="connsiteX3" fmla="*/ 9421 w 31824"/>
                <a:gd name="connsiteY3" fmla="*/ 547841 h 548792"/>
                <a:gd name="connsiteX4" fmla="*/ 31784 w 31824"/>
                <a:gd name="connsiteY4" fmla="*/ 524811 h 548792"/>
                <a:gd name="connsiteX5" fmla="*/ 31736 w 31824"/>
                <a:gd name="connsiteY5" fmla="*/ 20793 h 548792"/>
                <a:gd name="connsiteX6" fmla="*/ 27311 w 31824"/>
                <a:gd name="connsiteY6" fmla="*/ 0 h 548792"/>
                <a:gd name="connsiteX7" fmla="*/ 27311 w 31824"/>
                <a:gd name="connsiteY7" fmla="*/ 0 h 548792"/>
                <a:gd name="connsiteX8" fmla="*/ 27311 w 31824"/>
                <a:gd name="connsiteY8" fmla="*/ 0 h 548792"/>
                <a:gd name="connsiteX9" fmla="*/ 27359 w 31824"/>
                <a:gd name="connsiteY9" fmla="*/ 528428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24" h="548792">
                  <a:moveTo>
                    <a:pt x="27359" y="528428"/>
                  </a:moveTo>
                  <a:cubicBezTo>
                    <a:pt x="27359" y="548982"/>
                    <a:pt x="28691" y="546889"/>
                    <a:pt x="9040" y="546746"/>
                  </a:cubicBezTo>
                  <a:cubicBezTo>
                    <a:pt x="5900" y="546699"/>
                    <a:pt x="2617" y="546366"/>
                    <a:pt x="0" y="548792"/>
                  </a:cubicBezTo>
                  <a:cubicBezTo>
                    <a:pt x="3045" y="547412"/>
                    <a:pt x="6281" y="547888"/>
                    <a:pt x="9421" y="547841"/>
                  </a:cubicBezTo>
                  <a:cubicBezTo>
                    <a:pt x="31641" y="547555"/>
                    <a:pt x="31784" y="547603"/>
                    <a:pt x="31784" y="524811"/>
                  </a:cubicBezTo>
                  <a:cubicBezTo>
                    <a:pt x="31831" y="356805"/>
                    <a:pt x="31831" y="188799"/>
                    <a:pt x="31736" y="20793"/>
                  </a:cubicBezTo>
                  <a:cubicBezTo>
                    <a:pt x="31736" y="13608"/>
                    <a:pt x="32830" y="6043"/>
                    <a:pt x="27311" y="0"/>
                  </a:cubicBezTo>
                  <a:lnTo>
                    <a:pt x="27311" y="0"/>
                  </a:lnTo>
                  <a:lnTo>
                    <a:pt x="27311" y="0"/>
                  </a:lnTo>
                  <a:cubicBezTo>
                    <a:pt x="27311" y="176095"/>
                    <a:pt x="27359" y="352238"/>
                    <a:pt x="27359" y="52842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243">
              <a:extLst>
                <a:ext uri="{FF2B5EF4-FFF2-40B4-BE49-F238E27FC236}">
                  <a16:creationId xmlns:a16="http://schemas.microsoft.com/office/drawing/2014/main" id="{CD8C204B-544E-4DE7-8E85-835A7B28E618}"/>
                </a:ext>
              </a:extLst>
            </p:cNvPr>
            <p:cNvSpPr/>
            <p:nvPr/>
          </p:nvSpPr>
          <p:spPr>
            <a:xfrm>
              <a:off x="1266097" y="2834731"/>
              <a:ext cx="1319546" cy="331050"/>
            </a:xfrm>
            <a:custGeom>
              <a:avLst/>
              <a:gdLst>
                <a:gd name="connsiteX0" fmla="*/ 9657 w 1319546"/>
                <a:gd name="connsiteY0" fmla="*/ 17982 h 331050"/>
                <a:gd name="connsiteX1" fmla="*/ 18983 w 1319546"/>
                <a:gd name="connsiteY1" fmla="*/ 83072 h 331050"/>
                <a:gd name="connsiteX2" fmla="*/ 83359 w 1319546"/>
                <a:gd name="connsiteY2" fmla="*/ 70748 h 331050"/>
                <a:gd name="connsiteX3" fmla="*/ 102819 w 1319546"/>
                <a:gd name="connsiteY3" fmla="*/ 60661 h 331050"/>
                <a:gd name="connsiteX4" fmla="*/ 120567 w 1319546"/>
                <a:gd name="connsiteY4" fmla="*/ 60614 h 331050"/>
                <a:gd name="connsiteX5" fmla="*/ 139742 w 1319546"/>
                <a:gd name="connsiteY5" fmla="*/ 70130 h 331050"/>
                <a:gd name="connsiteX6" fmla="*/ 200740 w 1319546"/>
                <a:gd name="connsiteY6" fmla="*/ 148923 h 331050"/>
                <a:gd name="connsiteX7" fmla="*/ 223721 w 1319546"/>
                <a:gd name="connsiteY7" fmla="*/ 159486 h 331050"/>
                <a:gd name="connsiteX8" fmla="*/ 953651 w 1319546"/>
                <a:gd name="connsiteY8" fmla="*/ 159105 h 331050"/>
                <a:gd name="connsiteX9" fmla="*/ 975443 w 1319546"/>
                <a:gd name="connsiteY9" fmla="*/ 167432 h 331050"/>
                <a:gd name="connsiteX10" fmla="*/ 1110334 w 1319546"/>
                <a:gd name="connsiteY10" fmla="*/ 293282 h 331050"/>
                <a:gd name="connsiteX11" fmla="*/ 1129461 w 1319546"/>
                <a:gd name="connsiteY11" fmla="*/ 300990 h 331050"/>
                <a:gd name="connsiteX12" fmla="*/ 1218293 w 1319546"/>
                <a:gd name="connsiteY12" fmla="*/ 300657 h 331050"/>
                <a:gd name="connsiteX13" fmla="*/ 1236612 w 1319546"/>
                <a:gd name="connsiteY13" fmla="*/ 310458 h 331050"/>
                <a:gd name="connsiteX14" fmla="*/ 1286238 w 1319546"/>
                <a:gd name="connsiteY14" fmla="*/ 329157 h 331050"/>
                <a:gd name="connsiteX15" fmla="*/ 1319544 w 1319546"/>
                <a:gd name="connsiteY15" fmla="*/ 286287 h 331050"/>
                <a:gd name="connsiteX16" fmla="*/ 1291710 w 1319546"/>
                <a:gd name="connsiteY16" fmla="*/ 243465 h 331050"/>
                <a:gd name="connsiteX17" fmla="*/ 1242655 w 1319546"/>
                <a:gd name="connsiteY17" fmla="*/ 252981 h 331050"/>
                <a:gd name="connsiteX18" fmla="*/ 1225050 w 1319546"/>
                <a:gd name="connsiteY18" fmla="*/ 260404 h 331050"/>
                <a:gd name="connsiteX19" fmla="*/ 1143021 w 1319546"/>
                <a:gd name="connsiteY19" fmla="*/ 260404 h 331050"/>
                <a:gd name="connsiteX20" fmla="*/ 1126130 w 1319546"/>
                <a:gd name="connsiteY20" fmla="*/ 253647 h 331050"/>
                <a:gd name="connsiteX21" fmla="*/ 993476 w 1319546"/>
                <a:gd name="connsiteY21" fmla="*/ 129415 h 331050"/>
                <a:gd name="connsiteX22" fmla="*/ 969400 w 1319546"/>
                <a:gd name="connsiteY22" fmla="*/ 119946 h 331050"/>
                <a:gd name="connsiteX23" fmla="*/ 242182 w 1319546"/>
                <a:gd name="connsiteY23" fmla="*/ 120327 h 331050"/>
                <a:gd name="connsiteX24" fmla="*/ 221722 w 1319546"/>
                <a:gd name="connsiteY24" fmla="*/ 110763 h 331050"/>
                <a:gd name="connsiteX25" fmla="*/ 183230 w 1319546"/>
                <a:gd name="connsiteY25" fmla="*/ 61185 h 331050"/>
                <a:gd name="connsiteX26" fmla="*/ 152017 w 1319546"/>
                <a:gd name="connsiteY26" fmla="*/ 23977 h 331050"/>
                <a:gd name="connsiteX27" fmla="*/ 102296 w 1319546"/>
                <a:gd name="connsiteY27" fmla="*/ 21931 h 331050"/>
                <a:gd name="connsiteX28" fmla="*/ 74747 w 1319546"/>
                <a:gd name="connsiteY28" fmla="*/ 11749 h 331050"/>
                <a:gd name="connsiteX29" fmla="*/ 9657 w 1319546"/>
                <a:gd name="connsiteY29" fmla="*/ 17982 h 331050"/>
                <a:gd name="connsiteX30" fmla="*/ 1274391 w 1319546"/>
                <a:gd name="connsiteY30" fmla="*/ 278770 h 331050"/>
                <a:gd name="connsiteX31" fmla="*/ 1280957 w 1319546"/>
                <a:gd name="connsiteY31" fmla="*/ 285764 h 331050"/>
                <a:gd name="connsiteX32" fmla="*/ 1273963 w 1319546"/>
                <a:gd name="connsiteY32" fmla="*/ 292425 h 331050"/>
                <a:gd name="connsiteX33" fmla="*/ 1267444 w 1319546"/>
                <a:gd name="connsiteY33" fmla="*/ 285383 h 331050"/>
                <a:gd name="connsiteX34" fmla="*/ 1274391 w 1319546"/>
                <a:gd name="connsiteY34" fmla="*/ 278770 h 331050"/>
                <a:gd name="connsiteX35" fmla="*/ 52860 w 1319546"/>
                <a:gd name="connsiteY35" fmla="*/ 45911 h 331050"/>
                <a:gd name="connsiteX36" fmla="*/ 45628 w 1319546"/>
                <a:gd name="connsiteY36" fmla="*/ 52668 h 331050"/>
                <a:gd name="connsiteX37" fmla="*/ 38681 w 1319546"/>
                <a:gd name="connsiteY37" fmla="*/ 46054 h 331050"/>
                <a:gd name="connsiteX38" fmla="*/ 45485 w 1319546"/>
                <a:gd name="connsiteY38" fmla="*/ 38965 h 331050"/>
                <a:gd name="connsiteX39" fmla="*/ 52860 w 1319546"/>
                <a:gd name="connsiteY39" fmla="*/ 45911 h 33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19546" h="331050">
                  <a:moveTo>
                    <a:pt x="9657" y="17982"/>
                  </a:moveTo>
                  <a:cubicBezTo>
                    <a:pt x="-6330" y="37918"/>
                    <a:pt x="-1953" y="68417"/>
                    <a:pt x="18983" y="83072"/>
                  </a:cubicBezTo>
                  <a:cubicBezTo>
                    <a:pt x="40489" y="98107"/>
                    <a:pt x="70417" y="93016"/>
                    <a:pt x="83359" y="70748"/>
                  </a:cubicBezTo>
                  <a:cubicBezTo>
                    <a:pt x="88402" y="62041"/>
                    <a:pt x="94017" y="59900"/>
                    <a:pt x="102819" y="60661"/>
                  </a:cubicBezTo>
                  <a:cubicBezTo>
                    <a:pt x="108719" y="61185"/>
                    <a:pt x="114714" y="61375"/>
                    <a:pt x="120567" y="60614"/>
                  </a:cubicBezTo>
                  <a:cubicBezTo>
                    <a:pt x="129369" y="59519"/>
                    <a:pt x="134508" y="63183"/>
                    <a:pt x="139742" y="70130"/>
                  </a:cubicBezTo>
                  <a:cubicBezTo>
                    <a:pt x="159725" y="96632"/>
                    <a:pt x="180803" y="122373"/>
                    <a:pt x="200740" y="148923"/>
                  </a:cubicBezTo>
                  <a:cubicBezTo>
                    <a:pt x="206925" y="157154"/>
                    <a:pt x="213729" y="159486"/>
                    <a:pt x="223721" y="159486"/>
                  </a:cubicBezTo>
                  <a:cubicBezTo>
                    <a:pt x="467047" y="159200"/>
                    <a:pt x="710325" y="159295"/>
                    <a:pt x="953651" y="159105"/>
                  </a:cubicBezTo>
                  <a:cubicBezTo>
                    <a:pt x="962454" y="159105"/>
                    <a:pt x="968972" y="161389"/>
                    <a:pt x="975443" y="167432"/>
                  </a:cubicBezTo>
                  <a:cubicBezTo>
                    <a:pt x="1020264" y="209540"/>
                    <a:pt x="1065560" y="251173"/>
                    <a:pt x="1110334" y="293282"/>
                  </a:cubicBezTo>
                  <a:cubicBezTo>
                    <a:pt x="1116091" y="298706"/>
                    <a:pt x="1121610" y="301085"/>
                    <a:pt x="1129461" y="300990"/>
                  </a:cubicBezTo>
                  <a:cubicBezTo>
                    <a:pt x="1159056" y="300562"/>
                    <a:pt x="1188698" y="301085"/>
                    <a:pt x="1218293" y="300657"/>
                  </a:cubicBezTo>
                  <a:cubicBezTo>
                    <a:pt x="1226763" y="300514"/>
                    <a:pt x="1231901" y="302417"/>
                    <a:pt x="1236612" y="310458"/>
                  </a:cubicBezTo>
                  <a:cubicBezTo>
                    <a:pt x="1246699" y="327873"/>
                    <a:pt x="1267159" y="334724"/>
                    <a:pt x="1286238" y="329157"/>
                  </a:cubicBezTo>
                  <a:cubicBezTo>
                    <a:pt x="1306841" y="323115"/>
                    <a:pt x="1319354" y="307032"/>
                    <a:pt x="1319544" y="286287"/>
                  </a:cubicBezTo>
                  <a:cubicBezTo>
                    <a:pt x="1319735" y="266922"/>
                    <a:pt x="1309362" y="250079"/>
                    <a:pt x="1291710" y="243465"/>
                  </a:cubicBezTo>
                  <a:cubicBezTo>
                    <a:pt x="1273772" y="236756"/>
                    <a:pt x="1256500" y="238659"/>
                    <a:pt x="1242655" y="252981"/>
                  </a:cubicBezTo>
                  <a:cubicBezTo>
                    <a:pt x="1237421" y="258358"/>
                    <a:pt x="1232377" y="260499"/>
                    <a:pt x="1225050" y="260404"/>
                  </a:cubicBezTo>
                  <a:cubicBezTo>
                    <a:pt x="1197739" y="260023"/>
                    <a:pt x="1170380" y="260023"/>
                    <a:pt x="1143021" y="260404"/>
                  </a:cubicBezTo>
                  <a:cubicBezTo>
                    <a:pt x="1136075" y="260499"/>
                    <a:pt x="1131126" y="258310"/>
                    <a:pt x="1126130" y="253647"/>
                  </a:cubicBezTo>
                  <a:cubicBezTo>
                    <a:pt x="1081976" y="212157"/>
                    <a:pt x="1037488" y="171048"/>
                    <a:pt x="993476" y="129415"/>
                  </a:cubicBezTo>
                  <a:cubicBezTo>
                    <a:pt x="986339" y="122658"/>
                    <a:pt x="979297" y="119899"/>
                    <a:pt x="969400" y="119946"/>
                  </a:cubicBezTo>
                  <a:cubicBezTo>
                    <a:pt x="726979" y="120232"/>
                    <a:pt x="484604" y="120137"/>
                    <a:pt x="242182" y="120327"/>
                  </a:cubicBezTo>
                  <a:cubicBezTo>
                    <a:pt x="233332" y="120327"/>
                    <a:pt x="227242" y="118614"/>
                    <a:pt x="221722" y="110763"/>
                  </a:cubicBezTo>
                  <a:cubicBezTo>
                    <a:pt x="209637" y="93682"/>
                    <a:pt x="196172" y="77600"/>
                    <a:pt x="183230" y="61185"/>
                  </a:cubicBezTo>
                  <a:cubicBezTo>
                    <a:pt x="173095" y="48338"/>
                    <a:pt x="165245" y="31304"/>
                    <a:pt x="152017" y="23977"/>
                  </a:cubicBezTo>
                  <a:cubicBezTo>
                    <a:pt x="138171" y="16316"/>
                    <a:pt x="119044" y="21693"/>
                    <a:pt x="102296" y="21931"/>
                  </a:cubicBezTo>
                  <a:cubicBezTo>
                    <a:pt x="91352" y="22121"/>
                    <a:pt x="83216" y="19980"/>
                    <a:pt x="74747" y="11749"/>
                  </a:cubicBezTo>
                  <a:cubicBezTo>
                    <a:pt x="55905" y="-6475"/>
                    <a:pt x="26310" y="-2811"/>
                    <a:pt x="9657" y="17982"/>
                  </a:cubicBezTo>
                  <a:close/>
                  <a:moveTo>
                    <a:pt x="1274391" y="278770"/>
                  </a:moveTo>
                  <a:cubicBezTo>
                    <a:pt x="1278387" y="279388"/>
                    <a:pt x="1281242" y="281339"/>
                    <a:pt x="1280957" y="285764"/>
                  </a:cubicBezTo>
                  <a:cubicBezTo>
                    <a:pt x="1280719" y="289999"/>
                    <a:pt x="1278007" y="292568"/>
                    <a:pt x="1273963" y="292425"/>
                  </a:cubicBezTo>
                  <a:cubicBezTo>
                    <a:pt x="1270013" y="292283"/>
                    <a:pt x="1267396" y="289761"/>
                    <a:pt x="1267444" y="285383"/>
                  </a:cubicBezTo>
                  <a:cubicBezTo>
                    <a:pt x="1267491" y="280863"/>
                    <a:pt x="1270346" y="279198"/>
                    <a:pt x="1274391" y="278770"/>
                  </a:cubicBezTo>
                  <a:close/>
                  <a:moveTo>
                    <a:pt x="52860" y="45911"/>
                  </a:moveTo>
                  <a:cubicBezTo>
                    <a:pt x="52003" y="49908"/>
                    <a:pt x="50100" y="52525"/>
                    <a:pt x="45628" y="52668"/>
                  </a:cubicBezTo>
                  <a:cubicBezTo>
                    <a:pt x="40965" y="52811"/>
                    <a:pt x="38586" y="49956"/>
                    <a:pt x="38681" y="46054"/>
                  </a:cubicBezTo>
                  <a:cubicBezTo>
                    <a:pt x="38776" y="42343"/>
                    <a:pt x="41107" y="38917"/>
                    <a:pt x="45485" y="38965"/>
                  </a:cubicBezTo>
                  <a:cubicBezTo>
                    <a:pt x="49767" y="39012"/>
                    <a:pt x="51575" y="42343"/>
                    <a:pt x="52860" y="45911"/>
                  </a:cubicBezTo>
                  <a:close/>
                </a:path>
              </a:pathLst>
            </a:custGeom>
            <a:solidFill>
              <a:srgbClr val="1C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244">
              <a:extLst>
                <a:ext uri="{FF2B5EF4-FFF2-40B4-BE49-F238E27FC236}">
                  <a16:creationId xmlns:a16="http://schemas.microsoft.com/office/drawing/2014/main" id="{BCBA1563-DDEC-4E41-8A25-97D272D8D4E6}"/>
                </a:ext>
              </a:extLst>
            </p:cNvPr>
            <p:cNvSpPr/>
            <p:nvPr/>
          </p:nvSpPr>
          <p:spPr>
            <a:xfrm>
              <a:off x="1138436" y="2954609"/>
              <a:ext cx="1263872" cy="307144"/>
            </a:xfrm>
            <a:custGeom>
              <a:avLst/>
              <a:gdLst>
                <a:gd name="connsiteX0" fmla="*/ 12182 w 1263872"/>
                <a:gd name="connsiteY0" fmla="*/ 14913 h 307144"/>
                <a:gd name="connsiteX1" fmla="*/ 17035 w 1263872"/>
                <a:gd name="connsiteY1" fmla="*/ 81525 h 307144"/>
                <a:gd name="connsiteX2" fmla="*/ 83695 w 1263872"/>
                <a:gd name="connsiteY2" fmla="*/ 70439 h 307144"/>
                <a:gd name="connsiteX3" fmla="*/ 95400 w 1263872"/>
                <a:gd name="connsiteY3" fmla="*/ 63207 h 307144"/>
                <a:gd name="connsiteX4" fmla="*/ 206072 w 1263872"/>
                <a:gd name="connsiteY4" fmla="*/ 60828 h 307144"/>
                <a:gd name="connsiteX5" fmla="*/ 219109 w 1263872"/>
                <a:gd name="connsiteY5" fmla="*/ 69821 h 307144"/>
                <a:gd name="connsiteX6" fmla="*/ 245944 w 1263872"/>
                <a:gd name="connsiteY6" fmla="*/ 126298 h 307144"/>
                <a:gd name="connsiteX7" fmla="*/ 264310 w 1263872"/>
                <a:gd name="connsiteY7" fmla="*/ 137860 h 307144"/>
                <a:gd name="connsiteX8" fmla="*/ 656658 w 1263872"/>
                <a:gd name="connsiteY8" fmla="*/ 137623 h 307144"/>
                <a:gd name="connsiteX9" fmla="*/ 1047626 w 1263872"/>
                <a:gd name="connsiteY9" fmla="*/ 137432 h 307144"/>
                <a:gd name="connsiteX10" fmla="*/ 1072891 w 1263872"/>
                <a:gd name="connsiteY10" fmla="*/ 147234 h 307144"/>
                <a:gd name="connsiteX11" fmla="*/ 1167053 w 1263872"/>
                <a:gd name="connsiteY11" fmla="*/ 234639 h 307144"/>
                <a:gd name="connsiteX12" fmla="*/ 1173999 w 1263872"/>
                <a:gd name="connsiteY12" fmla="*/ 252624 h 307144"/>
                <a:gd name="connsiteX13" fmla="*/ 1214205 w 1263872"/>
                <a:gd name="connsiteY13" fmla="*/ 306961 h 307144"/>
                <a:gd name="connsiteX14" fmla="*/ 1263831 w 1263872"/>
                <a:gd name="connsiteY14" fmla="*/ 263568 h 307144"/>
                <a:gd name="connsiteX15" fmla="*/ 1214585 w 1263872"/>
                <a:gd name="connsiteY15" fmla="*/ 216463 h 307144"/>
                <a:gd name="connsiteX16" fmla="*/ 1198075 w 1263872"/>
                <a:gd name="connsiteY16" fmla="*/ 209326 h 307144"/>
                <a:gd name="connsiteX17" fmla="*/ 1088926 w 1263872"/>
                <a:gd name="connsiteY17" fmla="*/ 107980 h 307144"/>
                <a:gd name="connsiteX18" fmla="*/ 1063660 w 1263872"/>
                <a:gd name="connsiteY18" fmla="*/ 98274 h 307144"/>
                <a:gd name="connsiteX19" fmla="*/ 289956 w 1263872"/>
                <a:gd name="connsiteY19" fmla="*/ 98654 h 307144"/>
                <a:gd name="connsiteX20" fmla="*/ 271400 w 1263872"/>
                <a:gd name="connsiteY20" fmla="*/ 87330 h 307144"/>
                <a:gd name="connsiteX21" fmla="*/ 244659 w 1263872"/>
                <a:gd name="connsiteY21" fmla="*/ 30852 h 307144"/>
                <a:gd name="connsiteX22" fmla="*/ 228387 w 1263872"/>
                <a:gd name="connsiteY22" fmla="*/ 20575 h 307144"/>
                <a:gd name="connsiteX23" fmla="*/ 94448 w 1263872"/>
                <a:gd name="connsiteY23" fmla="*/ 22906 h 307144"/>
                <a:gd name="connsiteX24" fmla="*/ 80507 w 1263872"/>
                <a:gd name="connsiteY24" fmla="*/ 16911 h 307144"/>
                <a:gd name="connsiteX25" fmla="*/ 12182 w 1263872"/>
                <a:gd name="connsiteY25" fmla="*/ 14913 h 307144"/>
                <a:gd name="connsiteX26" fmla="*/ 1218725 w 1263872"/>
                <a:gd name="connsiteY26" fmla="*/ 254718 h 307144"/>
                <a:gd name="connsiteX27" fmla="*/ 1225481 w 1263872"/>
                <a:gd name="connsiteY27" fmla="*/ 261189 h 307144"/>
                <a:gd name="connsiteX28" fmla="*/ 1218106 w 1263872"/>
                <a:gd name="connsiteY28" fmla="*/ 268278 h 307144"/>
                <a:gd name="connsiteX29" fmla="*/ 1211683 w 1263872"/>
                <a:gd name="connsiteY29" fmla="*/ 261093 h 307144"/>
                <a:gd name="connsiteX30" fmla="*/ 1218725 w 1263872"/>
                <a:gd name="connsiteY30" fmla="*/ 254718 h 307144"/>
                <a:gd name="connsiteX31" fmla="*/ 52435 w 1263872"/>
                <a:gd name="connsiteY31" fmla="*/ 46078 h 307144"/>
                <a:gd name="connsiteX32" fmla="*/ 46107 w 1263872"/>
                <a:gd name="connsiteY32" fmla="*/ 52691 h 307144"/>
                <a:gd name="connsiteX33" fmla="*/ 38922 w 1263872"/>
                <a:gd name="connsiteY33" fmla="*/ 45554 h 307144"/>
                <a:gd name="connsiteX34" fmla="*/ 45916 w 1263872"/>
                <a:gd name="connsiteY34" fmla="*/ 39131 h 307144"/>
                <a:gd name="connsiteX35" fmla="*/ 52435 w 1263872"/>
                <a:gd name="connsiteY35" fmla="*/ 46078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872" h="307144">
                  <a:moveTo>
                    <a:pt x="12182" y="14913"/>
                  </a:moveTo>
                  <a:cubicBezTo>
                    <a:pt x="-5804" y="34040"/>
                    <a:pt x="-3615" y="64444"/>
                    <a:pt x="17035" y="81525"/>
                  </a:cubicBezTo>
                  <a:cubicBezTo>
                    <a:pt x="37495" y="98464"/>
                    <a:pt x="67613" y="93611"/>
                    <a:pt x="83695" y="70439"/>
                  </a:cubicBezTo>
                  <a:cubicBezTo>
                    <a:pt x="86788" y="66014"/>
                    <a:pt x="89452" y="63302"/>
                    <a:pt x="95400" y="63207"/>
                  </a:cubicBezTo>
                  <a:cubicBezTo>
                    <a:pt x="132275" y="62731"/>
                    <a:pt x="169197" y="62017"/>
                    <a:pt x="206072" y="60828"/>
                  </a:cubicBezTo>
                  <a:cubicBezTo>
                    <a:pt x="213447" y="60590"/>
                    <a:pt x="216349" y="63873"/>
                    <a:pt x="219109" y="69821"/>
                  </a:cubicBezTo>
                  <a:cubicBezTo>
                    <a:pt x="227911" y="88710"/>
                    <a:pt x="237760" y="107123"/>
                    <a:pt x="245944" y="126298"/>
                  </a:cubicBezTo>
                  <a:cubicBezTo>
                    <a:pt x="249798" y="135339"/>
                    <a:pt x="254794" y="137860"/>
                    <a:pt x="264310" y="137860"/>
                  </a:cubicBezTo>
                  <a:cubicBezTo>
                    <a:pt x="395109" y="137527"/>
                    <a:pt x="525860" y="137623"/>
                    <a:pt x="656658" y="137623"/>
                  </a:cubicBezTo>
                  <a:cubicBezTo>
                    <a:pt x="786981" y="137623"/>
                    <a:pt x="917303" y="137718"/>
                    <a:pt x="1047626" y="137432"/>
                  </a:cubicBezTo>
                  <a:cubicBezTo>
                    <a:pt x="1057856" y="137432"/>
                    <a:pt x="1065326" y="140097"/>
                    <a:pt x="1072891" y="147234"/>
                  </a:cubicBezTo>
                  <a:cubicBezTo>
                    <a:pt x="1103913" y="176781"/>
                    <a:pt x="1135507" y="205662"/>
                    <a:pt x="1167053" y="234639"/>
                  </a:cubicBezTo>
                  <a:cubicBezTo>
                    <a:pt x="1172524" y="239635"/>
                    <a:pt x="1175760" y="243394"/>
                    <a:pt x="1173999" y="252624"/>
                  </a:cubicBezTo>
                  <a:cubicBezTo>
                    <a:pt x="1168766" y="280554"/>
                    <a:pt x="1187512" y="304534"/>
                    <a:pt x="1214205" y="306961"/>
                  </a:cubicBezTo>
                  <a:cubicBezTo>
                    <a:pt x="1239851" y="309292"/>
                    <a:pt x="1262832" y="289166"/>
                    <a:pt x="1263831" y="263568"/>
                  </a:cubicBezTo>
                  <a:cubicBezTo>
                    <a:pt x="1264925" y="235543"/>
                    <a:pt x="1244085" y="215131"/>
                    <a:pt x="1214585" y="216463"/>
                  </a:cubicBezTo>
                  <a:cubicBezTo>
                    <a:pt x="1207115" y="216796"/>
                    <a:pt x="1202833" y="213704"/>
                    <a:pt x="1198075" y="209326"/>
                  </a:cubicBezTo>
                  <a:cubicBezTo>
                    <a:pt x="1161676" y="175544"/>
                    <a:pt x="1124992" y="142095"/>
                    <a:pt x="1088926" y="107980"/>
                  </a:cubicBezTo>
                  <a:cubicBezTo>
                    <a:pt x="1081360" y="100843"/>
                    <a:pt x="1073843" y="98274"/>
                    <a:pt x="1063660" y="98274"/>
                  </a:cubicBezTo>
                  <a:cubicBezTo>
                    <a:pt x="805775" y="98511"/>
                    <a:pt x="547842" y="98416"/>
                    <a:pt x="289956" y="98654"/>
                  </a:cubicBezTo>
                  <a:cubicBezTo>
                    <a:pt x="280583" y="98654"/>
                    <a:pt x="275349" y="96370"/>
                    <a:pt x="271400" y="87330"/>
                  </a:cubicBezTo>
                  <a:cubicBezTo>
                    <a:pt x="263168" y="68203"/>
                    <a:pt x="253081" y="49884"/>
                    <a:pt x="244659" y="30852"/>
                  </a:cubicBezTo>
                  <a:cubicBezTo>
                    <a:pt x="241186" y="23049"/>
                    <a:pt x="237047" y="20384"/>
                    <a:pt x="228387" y="20575"/>
                  </a:cubicBezTo>
                  <a:cubicBezTo>
                    <a:pt x="183757" y="21717"/>
                    <a:pt x="139126" y="22097"/>
                    <a:pt x="94448" y="22906"/>
                  </a:cubicBezTo>
                  <a:cubicBezTo>
                    <a:pt x="88691" y="23001"/>
                    <a:pt x="84742" y="21717"/>
                    <a:pt x="80507" y="16911"/>
                  </a:cubicBezTo>
                  <a:cubicBezTo>
                    <a:pt x="61190" y="-5024"/>
                    <a:pt x="31452" y="-5547"/>
                    <a:pt x="12182" y="14913"/>
                  </a:cubicBezTo>
                  <a:close/>
                  <a:moveTo>
                    <a:pt x="1218725" y="254718"/>
                  </a:moveTo>
                  <a:cubicBezTo>
                    <a:pt x="1222912" y="254908"/>
                    <a:pt x="1225101" y="257525"/>
                    <a:pt x="1225481" y="261189"/>
                  </a:cubicBezTo>
                  <a:cubicBezTo>
                    <a:pt x="1224530" y="265614"/>
                    <a:pt x="1222293" y="268516"/>
                    <a:pt x="1218106" y="268278"/>
                  </a:cubicBezTo>
                  <a:cubicBezTo>
                    <a:pt x="1214062" y="268040"/>
                    <a:pt x="1211588" y="265423"/>
                    <a:pt x="1211683" y="261093"/>
                  </a:cubicBezTo>
                  <a:cubicBezTo>
                    <a:pt x="1211873" y="256669"/>
                    <a:pt x="1214490" y="254528"/>
                    <a:pt x="1218725" y="254718"/>
                  </a:cubicBezTo>
                  <a:close/>
                  <a:moveTo>
                    <a:pt x="52435" y="46078"/>
                  </a:moveTo>
                  <a:cubicBezTo>
                    <a:pt x="52340" y="50455"/>
                    <a:pt x="49390" y="52216"/>
                    <a:pt x="46107" y="52691"/>
                  </a:cubicBezTo>
                  <a:cubicBezTo>
                    <a:pt x="41063" y="52216"/>
                    <a:pt x="38779" y="49789"/>
                    <a:pt x="38922" y="45554"/>
                  </a:cubicBezTo>
                  <a:cubicBezTo>
                    <a:pt x="39065" y="41320"/>
                    <a:pt x="41586" y="38941"/>
                    <a:pt x="45916" y="39131"/>
                  </a:cubicBezTo>
                  <a:cubicBezTo>
                    <a:pt x="50199" y="39321"/>
                    <a:pt x="52578" y="41843"/>
                    <a:pt x="52435" y="4607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245">
              <a:extLst>
                <a:ext uri="{FF2B5EF4-FFF2-40B4-BE49-F238E27FC236}">
                  <a16:creationId xmlns:a16="http://schemas.microsoft.com/office/drawing/2014/main" id="{E74711F3-2826-4C59-ACC6-AB01C8548A9A}"/>
                </a:ext>
              </a:extLst>
            </p:cNvPr>
            <p:cNvSpPr/>
            <p:nvPr/>
          </p:nvSpPr>
          <p:spPr>
            <a:xfrm>
              <a:off x="1337173" y="2588003"/>
              <a:ext cx="1128575" cy="402658"/>
            </a:xfrm>
            <a:custGeom>
              <a:avLst/>
              <a:gdLst>
                <a:gd name="connsiteX0" fmla="*/ 79229 w 1128575"/>
                <a:gd name="connsiteY0" fmla="*/ 76243 h 402658"/>
                <a:gd name="connsiteX1" fmla="*/ 77944 w 1128575"/>
                <a:gd name="connsiteY1" fmla="*/ 12866 h 402658"/>
                <a:gd name="connsiteX2" fmla="*/ 15090 w 1128575"/>
                <a:gd name="connsiteY2" fmla="*/ 12295 h 402658"/>
                <a:gd name="connsiteX3" fmla="*/ 12188 w 1128575"/>
                <a:gd name="connsiteY3" fmla="*/ 74388 h 402658"/>
                <a:gd name="connsiteX4" fmla="*/ 26890 w 1128575"/>
                <a:gd name="connsiteY4" fmla="*/ 117353 h 402658"/>
                <a:gd name="connsiteX5" fmla="*/ 26748 w 1128575"/>
                <a:gd name="connsiteY5" fmla="*/ 137860 h 402658"/>
                <a:gd name="connsiteX6" fmla="*/ 34931 w 1128575"/>
                <a:gd name="connsiteY6" fmla="*/ 155132 h 402658"/>
                <a:gd name="connsiteX7" fmla="*/ 187902 w 1128575"/>
                <a:gd name="connsiteY7" fmla="*/ 285121 h 402658"/>
                <a:gd name="connsiteX8" fmla="*/ 213548 w 1128575"/>
                <a:gd name="connsiteY8" fmla="*/ 294399 h 402658"/>
                <a:gd name="connsiteX9" fmla="*/ 593477 w 1128575"/>
                <a:gd name="connsiteY9" fmla="*/ 294209 h 402658"/>
                <a:gd name="connsiteX10" fmla="*/ 931060 w 1128575"/>
                <a:gd name="connsiteY10" fmla="*/ 293305 h 402658"/>
                <a:gd name="connsiteX11" fmla="*/ 1028790 w 1128575"/>
                <a:gd name="connsiteY11" fmla="*/ 331702 h 402658"/>
                <a:gd name="connsiteX12" fmla="*/ 1032835 w 1128575"/>
                <a:gd name="connsiteY12" fmla="*/ 335366 h 402658"/>
                <a:gd name="connsiteX13" fmla="*/ 1038354 w 1128575"/>
                <a:gd name="connsiteY13" fmla="*/ 350116 h 402658"/>
                <a:gd name="connsiteX14" fmla="*/ 1080082 w 1128575"/>
                <a:gd name="connsiteY14" fmla="*/ 402454 h 402658"/>
                <a:gd name="connsiteX15" fmla="*/ 1128233 w 1128575"/>
                <a:gd name="connsiteY15" fmla="*/ 363534 h 402658"/>
                <a:gd name="connsiteX16" fmla="*/ 1086981 w 1128575"/>
                <a:gd name="connsiteY16" fmla="*/ 312242 h 402658"/>
                <a:gd name="connsiteX17" fmla="*/ 1045634 w 1128575"/>
                <a:gd name="connsiteY17" fmla="*/ 292734 h 402658"/>
                <a:gd name="connsiteX18" fmla="*/ 1015706 w 1128575"/>
                <a:gd name="connsiteY18" fmla="*/ 264709 h 402658"/>
                <a:gd name="connsiteX19" fmla="*/ 990393 w 1128575"/>
                <a:gd name="connsiteY19" fmla="*/ 254765 h 402658"/>
                <a:gd name="connsiteX20" fmla="*/ 226395 w 1128575"/>
                <a:gd name="connsiteY20" fmla="*/ 255051 h 402658"/>
                <a:gd name="connsiteX21" fmla="*/ 206554 w 1128575"/>
                <a:gd name="connsiteY21" fmla="*/ 248675 h 402658"/>
                <a:gd name="connsiteX22" fmla="*/ 84748 w 1128575"/>
                <a:gd name="connsiteY22" fmla="*/ 145282 h 402658"/>
                <a:gd name="connsiteX23" fmla="*/ 66668 w 1128575"/>
                <a:gd name="connsiteY23" fmla="*/ 107742 h 402658"/>
                <a:gd name="connsiteX24" fmla="*/ 79229 w 1128575"/>
                <a:gd name="connsiteY24" fmla="*/ 76243 h 402658"/>
                <a:gd name="connsiteX25" fmla="*/ 1083888 w 1128575"/>
                <a:gd name="connsiteY25" fmla="*/ 349735 h 402658"/>
                <a:gd name="connsiteX26" fmla="*/ 1090074 w 1128575"/>
                <a:gd name="connsiteY26" fmla="*/ 356920 h 402658"/>
                <a:gd name="connsiteX27" fmla="*/ 1083793 w 1128575"/>
                <a:gd name="connsiteY27" fmla="*/ 364105 h 402658"/>
                <a:gd name="connsiteX28" fmla="*/ 1076323 w 1128575"/>
                <a:gd name="connsiteY28" fmla="*/ 357110 h 402658"/>
                <a:gd name="connsiteX29" fmla="*/ 1083888 w 1128575"/>
                <a:gd name="connsiteY29" fmla="*/ 349735 h 402658"/>
                <a:gd name="connsiteX30" fmla="*/ 46351 w 1128575"/>
                <a:gd name="connsiteY30" fmla="*/ 52596 h 402658"/>
                <a:gd name="connsiteX31" fmla="*/ 39642 w 1128575"/>
                <a:gd name="connsiteY31" fmla="*/ 45697 h 402658"/>
                <a:gd name="connsiteX32" fmla="*/ 46398 w 1128575"/>
                <a:gd name="connsiteY32" fmla="*/ 38988 h 402658"/>
                <a:gd name="connsiteX33" fmla="*/ 53488 w 1128575"/>
                <a:gd name="connsiteY33" fmla="*/ 45221 h 402658"/>
                <a:gd name="connsiteX34" fmla="*/ 46351 w 1128575"/>
                <a:gd name="connsiteY34" fmla="*/ 52596 h 40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575" h="402658">
                  <a:moveTo>
                    <a:pt x="79229" y="76243"/>
                  </a:moveTo>
                  <a:cubicBezTo>
                    <a:pt x="97833" y="59733"/>
                    <a:pt x="95882" y="30566"/>
                    <a:pt x="77944" y="12866"/>
                  </a:cubicBezTo>
                  <a:cubicBezTo>
                    <a:pt x="60815" y="-4072"/>
                    <a:pt x="32505" y="-4310"/>
                    <a:pt x="15090" y="12295"/>
                  </a:cubicBezTo>
                  <a:cubicBezTo>
                    <a:pt x="-2514" y="29044"/>
                    <a:pt x="-6273" y="59781"/>
                    <a:pt x="12188" y="74388"/>
                  </a:cubicBezTo>
                  <a:cubicBezTo>
                    <a:pt x="28413" y="87234"/>
                    <a:pt x="26795" y="101509"/>
                    <a:pt x="26890" y="117353"/>
                  </a:cubicBezTo>
                  <a:cubicBezTo>
                    <a:pt x="26938" y="124204"/>
                    <a:pt x="27366" y="131056"/>
                    <a:pt x="26748" y="137860"/>
                  </a:cubicBezTo>
                  <a:cubicBezTo>
                    <a:pt x="26082" y="145520"/>
                    <a:pt x="29127" y="150231"/>
                    <a:pt x="34931" y="155132"/>
                  </a:cubicBezTo>
                  <a:cubicBezTo>
                    <a:pt x="86176" y="198192"/>
                    <a:pt x="137277" y="241395"/>
                    <a:pt x="187902" y="285121"/>
                  </a:cubicBezTo>
                  <a:cubicBezTo>
                    <a:pt x="195801" y="291925"/>
                    <a:pt x="203414" y="294399"/>
                    <a:pt x="213548" y="294399"/>
                  </a:cubicBezTo>
                  <a:cubicBezTo>
                    <a:pt x="340207" y="294114"/>
                    <a:pt x="466866" y="294209"/>
                    <a:pt x="593477" y="294209"/>
                  </a:cubicBezTo>
                  <a:cubicBezTo>
                    <a:pt x="706005" y="294209"/>
                    <a:pt x="818580" y="295874"/>
                    <a:pt x="931060" y="293305"/>
                  </a:cubicBezTo>
                  <a:cubicBezTo>
                    <a:pt x="971028" y="292401"/>
                    <a:pt x="1004239" y="298349"/>
                    <a:pt x="1028790" y="331702"/>
                  </a:cubicBezTo>
                  <a:cubicBezTo>
                    <a:pt x="1029837" y="333130"/>
                    <a:pt x="1031360" y="334272"/>
                    <a:pt x="1032835" y="335366"/>
                  </a:cubicBezTo>
                  <a:cubicBezTo>
                    <a:pt x="1037973" y="339125"/>
                    <a:pt x="1039543" y="342836"/>
                    <a:pt x="1038354" y="350116"/>
                  </a:cubicBezTo>
                  <a:cubicBezTo>
                    <a:pt x="1034167" y="376381"/>
                    <a:pt x="1053437" y="399600"/>
                    <a:pt x="1080082" y="402454"/>
                  </a:cubicBezTo>
                  <a:cubicBezTo>
                    <a:pt x="1102683" y="404833"/>
                    <a:pt x="1125854" y="386087"/>
                    <a:pt x="1128233" y="363534"/>
                  </a:cubicBezTo>
                  <a:cubicBezTo>
                    <a:pt x="1131231" y="335461"/>
                    <a:pt x="1114292" y="310958"/>
                    <a:pt x="1086981" y="312242"/>
                  </a:cubicBezTo>
                  <a:cubicBezTo>
                    <a:pt x="1067283" y="313194"/>
                    <a:pt x="1057243" y="303868"/>
                    <a:pt x="1045634" y="292734"/>
                  </a:cubicBezTo>
                  <a:cubicBezTo>
                    <a:pt x="1035737" y="283313"/>
                    <a:pt x="1025174" y="274558"/>
                    <a:pt x="1015706" y="264709"/>
                  </a:cubicBezTo>
                  <a:cubicBezTo>
                    <a:pt x="1008521" y="257287"/>
                    <a:pt x="1000718" y="254765"/>
                    <a:pt x="990393" y="254765"/>
                  </a:cubicBezTo>
                  <a:cubicBezTo>
                    <a:pt x="735743" y="255051"/>
                    <a:pt x="481045" y="254955"/>
                    <a:pt x="226395" y="255051"/>
                  </a:cubicBezTo>
                  <a:cubicBezTo>
                    <a:pt x="218877" y="255051"/>
                    <a:pt x="212692" y="254004"/>
                    <a:pt x="206554" y="248675"/>
                  </a:cubicBezTo>
                  <a:cubicBezTo>
                    <a:pt x="166253" y="213893"/>
                    <a:pt x="125858" y="179112"/>
                    <a:pt x="84748" y="145282"/>
                  </a:cubicBezTo>
                  <a:cubicBezTo>
                    <a:pt x="72282" y="135005"/>
                    <a:pt x="65002" y="124823"/>
                    <a:pt x="66668" y="107742"/>
                  </a:cubicBezTo>
                  <a:cubicBezTo>
                    <a:pt x="67905" y="95561"/>
                    <a:pt x="68476" y="85807"/>
                    <a:pt x="79229" y="76243"/>
                  </a:cubicBezTo>
                  <a:close/>
                  <a:moveTo>
                    <a:pt x="1083888" y="349735"/>
                  </a:moveTo>
                  <a:cubicBezTo>
                    <a:pt x="1087838" y="349831"/>
                    <a:pt x="1090121" y="352495"/>
                    <a:pt x="1090074" y="356920"/>
                  </a:cubicBezTo>
                  <a:cubicBezTo>
                    <a:pt x="1090026" y="361488"/>
                    <a:pt x="1087029" y="362868"/>
                    <a:pt x="1083793" y="364105"/>
                  </a:cubicBezTo>
                  <a:cubicBezTo>
                    <a:pt x="1079844" y="362963"/>
                    <a:pt x="1076513" y="361202"/>
                    <a:pt x="1076323" y="357110"/>
                  </a:cubicBezTo>
                  <a:cubicBezTo>
                    <a:pt x="1076085" y="352257"/>
                    <a:pt x="1079511" y="349640"/>
                    <a:pt x="1083888" y="349735"/>
                  </a:cubicBezTo>
                  <a:close/>
                  <a:moveTo>
                    <a:pt x="46351" y="52596"/>
                  </a:moveTo>
                  <a:cubicBezTo>
                    <a:pt x="42306" y="52548"/>
                    <a:pt x="39642" y="49979"/>
                    <a:pt x="39642" y="45697"/>
                  </a:cubicBezTo>
                  <a:cubicBezTo>
                    <a:pt x="39594" y="41319"/>
                    <a:pt x="42116" y="38893"/>
                    <a:pt x="46398" y="38988"/>
                  </a:cubicBezTo>
                  <a:cubicBezTo>
                    <a:pt x="50490" y="39083"/>
                    <a:pt x="52917" y="41510"/>
                    <a:pt x="53488" y="45221"/>
                  </a:cubicBezTo>
                  <a:cubicBezTo>
                    <a:pt x="52726" y="49694"/>
                    <a:pt x="50490" y="52596"/>
                    <a:pt x="46351" y="5259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246">
              <a:extLst>
                <a:ext uri="{FF2B5EF4-FFF2-40B4-BE49-F238E27FC236}">
                  <a16:creationId xmlns:a16="http://schemas.microsoft.com/office/drawing/2014/main" id="{F0151AB6-A822-4EA0-81FE-902FB7D0AFCF}"/>
                </a:ext>
              </a:extLst>
            </p:cNvPr>
            <p:cNvSpPr/>
            <p:nvPr/>
          </p:nvSpPr>
          <p:spPr>
            <a:xfrm>
              <a:off x="1308537" y="3997055"/>
              <a:ext cx="316980" cy="271595"/>
            </a:xfrm>
            <a:custGeom>
              <a:avLst/>
              <a:gdLst>
                <a:gd name="connsiteX0" fmla="*/ 194984 w 316980"/>
                <a:gd name="connsiteY0" fmla="*/ 228874 h 271595"/>
                <a:gd name="connsiteX1" fmla="*/ 197030 w 316980"/>
                <a:gd name="connsiteY1" fmla="*/ 207558 h 271595"/>
                <a:gd name="connsiteX2" fmla="*/ 205500 w 316980"/>
                <a:gd name="connsiteY2" fmla="*/ 199041 h 271595"/>
                <a:gd name="connsiteX3" fmla="*/ 316980 w 316980"/>
                <a:gd name="connsiteY3" fmla="*/ 199850 h 271595"/>
                <a:gd name="connsiteX4" fmla="*/ 303182 w 316980"/>
                <a:gd name="connsiteY4" fmla="*/ 196805 h 271595"/>
                <a:gd name="connsiteX5" fmla="*/ 213541 w 316980"/>
                <a:gd name="connsiteY5" fmla="*/ 197090 h 271595"/>
                <a:gd name="connsiteX6" fmla="*/ 196840 w 316980"/>
                <a:gd name="connsiteY6" fmla="*/ 179628 h 271595"/>
                <a:gd name="connsiteX7" fmla="*/ 197030 w 316980"/>
                <a:gd name="connsiteY7" fmla="*/ 171492 h 271595"/>
                <a:gd name="connsiteX8" fmla="*/ 197030 w 316980"/>
                <a:gd name="connsiteY8" fmla="*/ 171492 h 271595"/>
                <a:gd name="connsiteX9" fmla="*/ 197030 w 316980"/>
                <a:gd name="connsiteY9" fmla="*/ 171492 h 271595"/>
                <a:gd name="connsiteX10" fmla="*/ 196888 w 316980"/>
                <a:gd name="connsiteY10" fmla="*/ 148320 h 271595"/>
                <a:gd name="connsiteX11" fmla="*/ 209163 w 316980"/>
                <a:gd name="connsiteY11" fmla="*/ 136521 h 271595"/>
                <a:gd name="connsiteX12" fmla="*/ 300518 w 316980"/>
                <a:gd name="connsiteY12" fmla="*/ 136663 h 271595"/>
                <a:gd name="connsiteX13" fmla="*/ 314649 w 316980"/>
                <a:gd name="connsiteY13" fmla="*/ 133999 h 271595"/>
                <a:gd name="connsiteX14" fmla="*/ 215254 w 316980"/>
                <a:gd name="connsiteY14" fmla="*/ 134094 h 271595"/>
                <a:gd name="connsiteX15" fmla="*/ 196935 w 316980"/>
                <a:gd name="connsiteY15" fmla="*/ 115776 h 271595"/>
                <a:gd name="connsiteX16" fmla="*/ 196983 w 316980"/>
                <a:gd name="connsiteY16" fmla="*/ 108972 h 271595"/>
                <a:gd name="connsiteX17" fmla="*/ 196983 w 316980"/>
                <a:gd name="connsiteY17" fmla="*/ 65769 h 271595"/>
                <a:gd name="connsiteX18" fmla="*/ 193414 w 316980"/>
                <a:gd name="connsiteY18" fmla="*/ 41550 h 271595"/>
                <a:gd name="connsiteX19" fmla="*/ 262549 w 316980"/>
                <a:gd name="connsiteY19" fmla="*/ 38505 h 271595"/>
                <a:gd name="connsiteX20" fmla="*/ 262549 w 316980"/>
                <a:gd name="connsiteY20" fmla="*/ 38505 h 271595"/>
                <a:gd name="connsiteX21" fmla="*/ 201217 w 316980"/>
                <a:gd name="connsiteY21" fmla="*/ 38124 h 271595"/>
                <a:gd name="connsiteX22" fmla="*/ 184802 w 316980"/>
                <a:gd name="connsiteY22" fmla="*/ 29750 h 271595"/>
                <a:gd name="connsiteX23" fmla="*/ 129514 w 316980"/>
                <a:gd name="connsiteY23" fmla="*/ 250 h 271595"/>
                <a:gd name="connsiteX24" fmla="*/ 0 w 316980"/>
                <a:gd name="connsiteY24" fmla="*/ 346 h 271595"/>
                <a:gd name="connsiteX25" fmla="*/ 4520 w 316980"/>
                <a:gd name="connsiteY25" fmla="*/ 12193 h 271595"/>
                <a:gd name="connsiteX26" fmla="*/ 4568 w 316980"/>
                <a:gd name="connsiteY26" fmla="*/ 261324 h 271595"/>
                <a:gd name="connsiteX27" fmla="*/ 2807 w 316980"/>
                <a:gd name="connsiteY27" fmla="*/ 270602 h 271595"/>
                <a:gd name="connsiteX28" fmla="*/ 2807 w 316980"/>
                <a:gd name="connsiteY28" fmla="*/ 270602 h 271595"/>
                <a:gd name="connsiteX29" fmla="*/ 102012 w 316980"/>
                <a:gd name="connsiteY29" fmla="*/ 271411 h 271595"/>
                <a:gd name="connsiteX30" fmla="*/ 177903 w 316980"/>
                <a:gd name="connsiteY30" fmla="*/ 253759 h 271595"/>
                <a:gd name="connsiteX31" fmla="*/ 177903 w 316980"/>
                <a:gd name="connsiteY31" fmla="*/ 253759 h 271595"/>
                <a:gd name="connsiteX32" fmla="*/ 177903 w 316980"/>
                <a:gd name="connsiteY32" fmla="*/ 253759 h 271595"/>
                <a:gd name="connsiteX33" fmla="*/ 194984 w 316980"/>
                <a:gd name="connsiteY33" fmla="*/ 228874 h 2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6980" h="271595">
                  <a:moveTo>
                    <a:pt x="194984" y="228874"/>
                  </a:moveTo>
                  <a:cubicBezTo>
                    <a:pt x="192463" y="221451"/>
                    <a:pt x="198172" y="214838"/>
                    <a:pt x="197030" y="207558"/>
                  </a:cubicBezTo>
                  <a:cubicBezTo>
                    <a:pt x="196031" y="201087"/>
                    <a:pt x="199124" y="198946"/>
                    <a:pt x="205500" y="199041"/>
                  </a:cubicBezTo>
                  <a:cubicBezTo>
                    <a:pt x="242660" y="199469"/>
                    <a:pt x="279820" y="199612"/>
                    <a:pt x="316980" y="199850"/>
                  </a:cubicBezTo>
                  <a:cubicBezTo>
                    <a:pt x="313317" y="194759"/>
                    <a:pt x="307845" y="196853"/>
                    <a:pt x="303182" y="196805"/>
                  </a:cubicBezTo>
                  <a:cubicBezTo>
                    <a:pt x="273302" y="196615"/>
                    <a:pt x="243374" y="195853"/>
                    <a:pt x="213541" y="197090"/>
                  </a:cubicBezTo>
                  <a:cubicBezTo>
                    <a:pt x="199171" y="197709"/>
                    <a:pt x="194699" y="192951"/>
                    <a:pt x="196840" y="179628"/>
                  </a:cubicBezTo>
                  <a:cubicBezTo>
                    <a:pt x="197268" y="176964"/>
                    <a:pt x="196983" y="174204"/>
                    <a:pt x="197030" y="171492"/>
                  </a:cubicBezTo>
                  <a:lnTo>
                    <a:pt x="197030" y="171492"/>
                  </a:lnTo>
                  <a:lnTo>
                    <a:pt x="197030" y="171492"/>
                  </a:lnTo>
                  <a:cubicBezTo>
                    <a:pt x="197030" y="163784"/>
                    <a:pt x="197744" y="155981"/>
                    <a:pt x="196888" y="148320"/>
                  </a:cubicBezTo>
                  <a:cubicBezTo>
                    <a:pt x="195746" y="138281"/>
                    <a:pt x="199980" y="136378"/>
                    <a:pt x="209163" y="136521"/>
                  </a:cubicBezTo>
                  <a:cubicBezTo>
                    <a:pt x="239615" y="137044"/>
                    <a:pt x="270066" y="136806"/>
                    <a:pt x="300518" y="136663"/>
                  </a:cubicBezTo>
                  <a:cubicBezTo>
                    <a:pt x="305276" y="136616"/>
                    <a:pt x="310652" y="138471"/>
                    <a:pt x="314649" y="133999"/>
                  </a:cubicBezTo>
                  <a:cubicBezTo>
                    <a:pt x="281533" y="134046"/>
                    <a:pt x="248370" y="134094"/>
                    <a:pt x="215254" y="134094"/>
                  </a:cubicBezTo>
                  <a:cubicBezTo>
                    <a:pt x="196935" y="134094"/>
                    <a:pt x="196935" y="134094"/>
                    <a:pt x="196935" y="115776"/>
                  </a:cubicBezTo>
                  <a:cubicBezTo>
                    <a:pt x="196935" y="113492"/>
                    <a:pt x="196983" y="111255"/>
                    <a:pt x="196983" y="108972"/>
                  </a:cubicBezTo>
                  <a:cubicBezTo>
                    <a:pt x="196983" y="94555"/>
                    <a:pt x="196983" y="80185"/>
                    <a:pt x="196983" y="65769"/>
                  </a:cubicBezTo>
                  <a:cubicBezTo>
                    <a:pt x="198315" y="57442"/>
                    <a:pt x="193890" y="49924"/>
                    <a:pt x="193414" y="41550"/>
                  </a:cubicBezTo>
                  <a:cubicBezTo>
                    <a:pt x="216538" y="38172"/>
                    <a:pt x="239853" y="43929"/>
                    <a:pt x="262549" y="38505"/>
                  </a:cubicBezTo>
                  <a:lnTo>
                    <a:pt x="262549" y="38505"/>
                  </a:lnTo>
                  <a:cubicBezTo>
                    <a:pt x="242089" y="38315"/>
                    <a:pt x="221677" y="37839"/>
                    <a:pt x="201217" y="38124"/>
                  </a:cubicBezTo>
                  <a:cubicBezTo>
                    <a:pt x="193795" y="38219"/>
                    <a:pt x="189132" y="36507"/>
                    <a:pt x="184802" y="29750"/>
                  </a:cubicBezTo>
                  <a:cubicBezTo>
                    <a:pt x="172003" y="9957"/>
                    <a:pt x="152495" y="583"/>
                    <a:pt x="129514" y="250"/>
                  </a:cubicBezTo>
                  <a:cubicBezTo>
                    <a:pt x="86358" y="-321"/>
                    <a:pt x="43203" y="250"/>
                    <a:pt x="0" y="346"/>
                  </a:cubicBezTo>
                  <a:cubicBezTo>
                    <a:pt x="5234" y="2867"/>
                    <a:pt x="4568" y="7768"/>
                    <a:pt x="4520" y="12193"/>
                  </a:cubicBezTo>
                  <a:cubicBezTo>
                    <a:pt x="4282" y="95221"/>
                    <a:pt x="4282" y="178296"/>
                    <a:pt x="4568" y="261324"/>
                  </a:cubicBezTo>
                  <a:cubicBezTo>
                    <a:pt x="4568" y="264512"/>
                    <a:pt x="4330" y="267652"/>
                    <a:pt x="2807" y="270602"/>
                  </a:cubicBezTo>
                  <a:cubicBezTo>
                    <a:pt x="2807" y="270602"/>
                    <a:pt x="2807" y="270602"/>
                    <a:pt x="2807" y="270602"/>
                  </a:cubicBezTo>
                  <a:cubicBezTo>
                    <a:pt x="35876" y="270840"/>
                    <a:pt x="68944" y="270554"/>
                    <a:pt x="102012" y="271411"/>
                  </a:cubicBezTo>
                  <a:cubicBezTo>
                    <a:pt x="128990" y="272077"/>
                    <a:pt x="155445" y="271887"/>
                    <a:pt x="177903" y="253759"/>
                  </a:cubicBezTo>
                  <a:lnTo>
                    <a:pt x="177903" y="253759"/>
                  </a:lnTo>
                  <a:lnTo>
                    <a:pt x="177903" y="253759"/>
                  </a:lnTo>
                  <a:cubicBezTo>
                    <a:pt x="177380" y="241197"/>
                    <a:pt x="184850" y="234108"/>
                    <a:pt x="194984" y="22887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247">
              <a:extLst>
                <a:ext uri="{FF2B5EF4-FFF2-40B4-BE49-F238E27FC236}">
                  <a16:creationId xmlns:a16="http://schemas.microsoft.com/office/drawing/2014/main" id="{1413236A-A396-4223-B756-3A98E534A38D}"/>
                </a:ext>
              </a:extLst>
            </p:cNvPr>
            <p:cNvSpPr/>
            <p:nvPr/>
          </p:nvSpPr>
          <p:spPr>
            <a:xfrm>
              <a:off x="1308537" y="3997449"/>
              <a:ext cx="4552" cy="270208"/>
            </a:xfrm>
            <a:custGeom>
              <a:avLst/>
              <a:gdLst>
                <a:gd name="connsiteX0" fmla="*/ 4520 w 4552"/>
                <a:gd name="connsiteY0" fmla="*/ 11847 h 270208"/>
                <a:gd name="connsiteX1" fmla="*/ 0 w 4552"/>
                <a:gd name="connsiteY1" fmla="*/ 0 h 270208"/>
                <a:gd name="connsiteX2" fmla="*/ 0 w 4552"/>
                <a:gd name="connsiteY2" fmla="*/ 0 h 270208"/>
                <a:gd name="connsiteX3" fmla="*/ 48 w 4552"/>
                <a:gd name="connsiteY3" fmla="*/ 15939 h 270208"/>
                <a:gd name="connsiteX4" fmla="*/ 143 w 4552"/>
                <a:gd name="connsiteY4" fmla="*/ 255697 h 270208"/>
                <a:gd name="connsiteX5" fmla="*/ 2760 w 4552"/>
                <a:gd name="connsiteY5" fmla="*/ 270209 h 270208"/>
                <a:gd name="connsiteX6" fmla="*/ 4520 w 4552"/>
                <a:gd name="connsiteY6" fmla="*/ 260931 h 270208"/>
                <a:gd name="connsiteX7" fmla="*/ 4520 w 4552"/>
                <a:gd name="connsiteY7" fmla="*/ 11847 h 2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2" h="270208">
                  <a:moveTo>
                    <a:pt x="4520" y="11847"/>
                  </a:moveTo>
                  <a:cubicBezTo>
                    <a:pt x="4520" y="7423"/>
                    <a:pt x="5234" y="25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0" y="5281"/>
                    <a:pt x="48" y="10658"/>
                    <a:pt x="48" y="15939"/>
                  </a:cubicBezTo>
                  <a:cubicBezTo>
                    <a:pt x="285" y="95874"/>
                    <a:pt x="238" y="175762"/>
                    <a:pt x="143" y="255697"/>
                  </a:cubicBezTo>
                  <a:cubicBezTo>
                    <a:pt x="143" y="260740"/>
                    <a:pt x="285" y="265689"/>
                    <a:pt x="2760" y="270209"/>
                  </a:cubicBezTo>
                  <a:cubicBezTo>
                    <a:pt x="4282" y="267307"/>
                    <a:pt x="4520" y="264166"/>
                    <a:pt x="4520" y="260931"/>
                  </a:cubicBezTo>
                  <a:cubicBezTo>
                    <a:pt x="4282" y="177950"/>
                    <a:pt x="4282" y="94875"/>
                    <a:pt x="4520" y="1184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248">
              <a:extLst>
                <a:ext uri="{FF2B5EF4-FFF2-40B4-BE49-F238E27FC236}">
                  <a16:creationId xmlns:a16="http://schemas.microsoft.com/office/drawing/2014/main" id="{B5D8E543-8D94-4EB3-853F-4ADE04B8EA2E}"/>
                </a:ext>
              </a:extLst>
            </p:cNvPr>
            <p:cNvSpPr/>
            <p:nvPr/>
          </p:nvSpPr>
          <p:spPr>
            <a:xfrm>
              <a:off x="1486414" y="4225929"/>
              <a:ext cx="17107" cy="24884"/>
            </a:xfrm>
            <a:custGeom>
              <a:avLst/>
              <a:gdLst>
                <a:gd name="connsiteX0" fmla="*/ 26 w 17107"/>
                <a:gd name="connsiteY0" fmla="*/ 24885 h 24884"/>
                <a:gd name="connsiteX1" fmla="*/ 26 w 17107"/>
                <a:gd name="connsiteY1" fmla="*/ 24885 h 24884"/>
                <a:gd name="connsiteX2" fmla="*/ 17107 w 17107"/>
                <a:gd name="connsiteY2" fmla="*/ 0 h 24884"/>
                <a:gd name="connsiteX3" fmla="*/ 26 w 17107"/>
                <a:gd name="connsiteY3" fmla="*/ 24885 h 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7" h="24884">
                  <a:moveTo>
                    <a:pt x="26" y="24885"/>
                  </a:moveTo>
                  <a:lnTo>
                    <a:pt x="26" y="24885"/>
                  </a:lnTo>
                  <a:cubicBezTo>
                    <a:pt x="4023" y="15416"/>
                    <a:pt x="11398" y="8279"/>
                    <a:pt x="17107" y="0"/>
                  </a:cubicBezTo>
                  <a:cubicBezTo>
                    <a:pt x="6973" y="5234"/>
                    <a:pt x="-497" y="12323"/>
                    <a:pt x="26" y="2488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249">
              <a:extLst>
                <a:ext uri="{FF2B5EF4-FFF2-40B4-BE49-F238E27FC236}">
                  <a16:creationId xmlns:a16="http://schemas.microsoft.com/office/drawing/2014/main" id="{C40FA85A-3888-45A1-94B8-582F425A8319}"/>
                </a:ext>
              </a:extLst>
            </p:cNvPr>
            <p:cNvSpPr/>
            <p:nvPr/>
          </p:nvSpPr>
          <p:spPr>
            <a:xfrm>
              <a:off x="532242" y="2005972"/>
              <a:ext cx="178633" cy="976352"/>
            </a:xfrm>
            <a:custGeom>
              <a:avLst/>
              <a:gdLst>
                <a:gd name="connsiteX0" fmla="*/ 18149 w 178633"/>
                <a:gd name="connsiteY0" fmla="*/ 80887 h 976352"/>
                <a:gd name="connsiteX1" fmla="*/ 27332 w 178633"/>
                <a:gd name="connsiteY1" fmla="*/ 99729 h 976352"/>
                <a:gd name="connsiteX2" fmla="*/ 26999 w 178633"/>
                <a:gd name="connsiteY2" fmla="*/ 435884 h 976352"/>
                <a:gd name="connsiteX3" fmla="*/ 36420 w 178633"/>
                <a:gd name="connsiteY3" fmla="*/ 454916 h 976352"/>
                <a:gd name="connsiteX4" fmla="*/ 102128 w 178633"/>
                <a:gd name="connsiteY4" fmla="*/ 503638 h 976352"/>
                <a:gd name="connsiteX5" fmla="*/ 112310 w 178633"/>
                <a:gd name="connsiteY5" fmla="*/ 523765 h 976352"/>
                <a:gd name="connsiteX6" fmla="*/ 112263 w 178633"/>
                <a:gd name="connsiteY6" fmla="*/ 869484 h 976352"/>
                <a:gd name="connsiteX7" fmla="*/ 100368 w 178633"/>
                <a:gd name="connsiteY7" fmla="*/ 899935 h 976352"/>
                <a:gd name="connsiteX8" fmla="*/ 102223 w 178633"/>
                <a:gd name="connsiteY8" fmla="*/ 964216 h 976352"/>
                <a:gd name="connsiteX9" fmla="*/ 167979 w 178633"/>
                <a:gd name="connsiteY9" fmla="*/ 960315 h 976352"/>
                <a:gd name="connsiteX10" fmla="*/ 162079 w 178633"/>
                <a:gd name="connsiteY10" fmla="*/ 895748 h 976352"/>
                <a:gd name="connsiteX11" fmla="*/ 152421 w 178633"/>
                <a:gd name="connsiteY11" fmla="*/ 875479 h 976352"/>
                <a:gd name="connsiteX12" fmla="*/ 152801 w 178633"/>
                <a:gd name="connsiteY12" fmla="*/ 505161 h 976352"/>
                <a:gd name="connsiteX13" fmla="*/ 142096 w 178633"/>
                <a:gd name="connsiteY13" fmla="*/ 483750 h 976352"/>
                <a:gd name="connsiteX14" fmla="*/ 77434 w 178633"/>
                <a:gd name="connsiteY14" fmla="*/ 435836 h 976352"/>
                <a:gd name="connsiteX15" fmla="*/ 67061 w 178633"/>
                <a:gd name="connsiteY15" fmla="*/ 414378 h 976352"/>
                <a:gd name="connsiteX16" fmla="*/ 67109 w 178633"/>
                <a:gd name="connsiteY16" fmla="*/ 101442 h 976352"/>
                <a:gd name="connsiteX17" fmla="*/ 76768 w 178633"/>
                <a:gd name="connsiteY17" fmla="*/ 78032 h 976352"/>
                <a:gd name="connsiteX18" fmla="*/ 88044 w 178633"/>
                <a:gd name="connsiteY18" fmla="*/ 28263 h 976352"/>
                <a:gd name="connsiteX19" fmla="*/ 45507 w 178633"/>
                <a:gd name="connsiteY19" fmla="*/ 0 h 976352"/>
                <a:gd name="connsiteX20" fmla="*/ 2685 w 178633"/>
                <a:gd name="connsiteY20" fmla="*/ 29928 h 976352"/>
                <a:gd name="connsiteX21" fmla="*/ 18149 w 178633"/>
                <a:gd name="connsiteY21" fmla="*/ 80887 h 976352"/>
                <a:gd name="connsiteX22" fmla="*/ 133293 w 178633"/>
                <a:gd name="connsiteY22" fmla="*/ 924106 h 976352"/>
                <a:gd name="connsiteX23" fmla="*/ 139669 w 178633"/>
                <a:gd name="connsiteY23" fmla="*/ 931291 h 976352"/>
                <a:gd name="connsiteX24" fmla="*/ 132627 w 178633"/>
                <a:gd name="connsiteY24" fmla="*/ 937667 h 976352"/>
                <a:gd name="connsiteX25" fmla="*/ 126061 w 178633"/>
                <a:gd name="connsiteY25" fmla="*/ 930292 h 976352"/>
                <a:gd name="connsiteX26" fmla="*/ 133293 w 178633"/>
                <a:gd name="connsiteY26" fmla="*/ 924106 h 976352"/>
                <a:gd name="connsiteX27" fmla="*/ 45603 w 178633"/>
                <a:gd name="connsiteY27" fmla="*/ 38588 h 976352"/>
                <a:gd name="connsiteX28" fmla="*/ 52502 w 178633"/>
                <a:gd name="connsiteY28" fmla="*/ 45725 h 976352"/>
                <a:gd name="connsiteX29" fmla="*/ 45793 w 178633"/>
                <a:gd name="connsiteY29" fmla="*/ 52291 h 976352"/>
                <a:gd name="connsiteX30" fmla="*/ 38656 w 178633"/>
                <a:gd name="connsiteY30" fmla="*/ 45392 h 976352"/>
                <a:gd name="connsiteX31" fmla="*/ 45603 w 178633"/>
                <a:gd name="connsiteY31" fmla="*/ 38588 h 9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33" h="976352">
                  <a:moveTo>
                    <a:pt x="18149" y="80887"/>
                  </a:moveTo>
                  <a:cubicBezTo>
                    <a:pt x="25619" y="86073"/>
                    <a:pt x="27332" y="91450"/>
                    <a:pt x="27332" y="99729"/>
                  </a:cubicBezTo>
                  <a:cubicBezTo>
                    <a:pt x="27094" y="211780"/>
                    <a:pt x="27284" y="323832"/>
                    <a:pt x="26999" y="435884"/>
                  </a:cubicBezTo>
                  <a:cubicBezTo>
                    <a:pt x="26999" y="444401"/>
                    <a:pt x="29092" y="449777"/>
                    <a:pt x="36420" y="454916"/>
                  </a:cubicBezTo>
                  <a:cubicBezTo>
                    <a:pt x="58687" y="470618"/>
                    <a:pt x="80098" y="487556"/>
                    <a:pt x="102128" y="503638"/>
                  </a:cubicBezTo>
                  <a:cubicBezTo>
                    <a:pt x="109265" y="508872"/>
                    <a:pt x="112358" y="514439"/>
                    <a:pt x="112310" y="523765"/>
                  </a:cubicBezTo>
                  <a:cubicBezTo>
                    <a:pt x="111930" y="639005"/>
                    <a:pt x="111930" y="754244"/>
                    <a:pt x="112263" y="869484"/>
                  </a:cubicBezTo>
                  <a:cubicBezTo>
                    <a:pt x="112310" y="881760"/>
                    <a:pt x="110455" y="890800"/>
                    <a:pt x="100368" y="899935"/>
                  </a:cubicBezTo>
                  <a:cubicBezTo>
                    <a:pt x="81335" y="917159"/>
                    <a:pt x="83239" y="946659"/>
                    <a:pt x="102223" y="964216"/>
                  </a:cubicBezTo>
                  <a:cubicBezTo>
                    <a:pt x="121255" y="981821"/>
                    <a:pt x="151136" y="980061"/>
                    <a:pt x="167979" y="960315"/>
                  </a:cubicBezTo>
                  <a:cubicBezTo>
                    <a:pt x="184014" y="941521"/>
                    <a:pt x="181873" y="910355"/>
                    <a:pt x="162079" y="895748"/>
                  </a:cubicBezTo>
                  <a:cubicBezTo>
                    <a:pt x="154276" y="889991"/>
                    <a:pt x="152421" y="884234"/>
                    <a:pt x="152421" y="875479"/>
                  </a:cubicBezTo>
                  <a:cubicBezTo>
                    <a:pt x="152611" y="752056"/>
                    <a:pt x="152421" y="628584"/>
                    <a:pt x="152801" y="505161"/>
                  </a:cubicBezTo>
                  <a:cubicBezTo>
                    <a:pt x="152849" y="495407"/>
                    <a:pt x="149899" y="489364"/>
                    <a:pt x="142096" y="483750"/>
                  </a:cubicBezTo>
                  <a:cubicBezTo>
                    <a:pt x="120304" y="468096"/>
                    <a:pt x="99416" y="451205"/>
                    <a:pt x="77434" y="435836"/>
                  </a:cubicBezTo>
                  <a:cubicBezTo>
                    <a:pt x="69202" y="430079"/>
                    <a:pt x="67061" y="423846"/>
                    <a:pt x="67061" y="414378"/>
                  </a:cubicBezTo>
                  <a:cubicBezTo>
                    <a:pt x="67347" y="310082"/>
                    <a:pt x="67347" y="205785"/>
                    <a:pt x="67109" y="101442"/>
                  </a:cubicBezTo>
                  <a:cubicBezTo>
                    <a:pt x="67109" y="91830"/>
                    <a:pt x="68822" y="84741"/>
                    <a:pt x="76768" y="78032"/>
                  </a:cubicBezTo>
                  <a:cubicBezTo>
                    <a:pt x="91280" y="65709"/>
                    <a:pt x="94991" y="45630"/>
                    <a:pt x="88044" y="28263"/>
                  </a:cubicBezTo>
                  <a:cubicBezTo>
                    <a:pt x="80860" y="10278"/>
                    <a:pt x="65301" y="-47"/>
                    <a:pt x="45507" y="0"/>
                  </a:cubicBezTo>
                  <a:cubicBezTo>
                    <a:pt x="25619" y="48"/>
                    <a:pt x="9013" y="11657"/>
                    <a:pt x="2685" y="29928"/>
                  </a:cubicBezTo>
                  <a:cubicBezTo>
                    <a:pt x="-3833" y="48913"/>
                    <a:pt x="1591" y="69420"/>
                    <a:pt x="18149" y="80887"/>
                  </a:cubicBezTo>
                  <a:close/>
                  <a:moveTo>
                    <a:pt x="133293" y="924106"/>
                  </a:moveTo>
                  <a:cubicBezTo>
                    <a:pt x="137956" y="924487"/>
                    <a:pt x="140050" y="926961"/>
                    <a:pt x="139669" y="931291"/>
                  </a:cubicBezTo>
                  <a:cubicBezTo>
                    <a:pt x="139288" y="935430"/>
                    <a:pt x="136767" y="938190"/>
                    <a:pt x="132627" y="937667"/>
                  </a:cubicBezTo>
                  <a:cubicBezTo>
                    <a:pt x="128868" y="937191"/>
                    <a:pt x="125918" y="934383"/>
                    <a:pt x="126061" y="930292"/>
                  </a:cubicBezTo>
                  <a:cubicBezTo>
                    <a:pt x="126251" y="926010"/>
                    <a:pt x="129630" y="924535"/>
                    <a:pt x="133293" y="924106"/>
                  </a:cubicBezTo>
                  <a:close/>
                  <a:moveTo>
                    <a:pt x="45603" y="38588"/>
                  </a:moveTo>
                  <a:cubicBezTo>
                    <a:pt x="49980" y="38398"/>
                    <a:pt x="52311" y="40777"/>
                    <a:pt x="52502" y="45725"/>
                  </a:cubicBezTo>
                  <a:cubicBezTo>
                    <a:pt x="51931" y="49151"/>
                    <a:pt x="50123" y="52386"/>
                    <a:pt x="45793" y="52291"/>
                  </a:cubicBezTo>
                  <a:cubicBezTo>
                    <a:pt x="41749" y="52196"/>
                    <a:pt x="38799" y="49293"/>
                    <a:pt x="38656" y="45392"/>
                  </a:cubicBezTo>
                  <a:cubicBezTo>
                    <a:pt x="38466" y="41348"/>
                    <a:pt x="41416" y="38778"/>
                    <a:pt x="45603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250">
              <a:extLst>
                <a:ext uri="{FF2B5EF4-FFF2-40B4-BE49-F238E27FC236}">
                  <a16:creationId xmlns:a16="http://schemas.microsoft.com/office/drawing/2014/main" id="{EB9E7475-6BAE-4402-B61C-3DADB49E7F20}"/>
                </a:ext>
              </a:extLst>
            </p:cNvPr>
            <p:cNvSpPr/>
            <p:nvPr/>
          </p:nvSpPr>
          <p:spPr>
            <a:xfrm>
              <a:off x="691473" y="2132963"/>
              <a:ext cx="259242" cy="753935"/>
            </a:xfrm>
            <a:custGeom>
              <a:avLst/>
              <a:gdLst>
                <a:gd name="connsiteX0" fmla="*/ 206350 w 259242"/>
                <a:gd name="connsiteY0" fmla="*/ 663890 h 753935"/>
                <a:gd name="connsiteX1" fmla="*/ 165764 w 259242"/>
                <a:gd name="connsiteY1" fmla="*/ 657086 h 753935"/>
                <a:gd name="connsiteX2" fmla="*/ 134932 w 259242"/>
                <a:gd name="connsiteY2" fmla="*/ 642764 h 753935"/>
                <a:gd name="connsiteX3" fmla="*/ 125321 w 259242"/>
                <a:gd name="connsiteY3" fmla="*/ 627491 h 753935"/>
                <a:gd name="connsiteX4" fmla="*/ 125511 w 259242"/>
                <a:gd name="connsiteY4" fmla="*/ 468953 h 753935"/>
                <a:gd name="connsiteX5" fmla="*/ 125749 w 259242"/>
                <a:gd name="connsiteY5" fmla="*/ 311795 h 753935"/>
                <a:gd name="connsiteX6" fmla="*/ 113521 w 259242"/>
                <a:gd name="connsiteY6" fmla="*/ 298948 h 753935"/>
                <a:gd name="connsiteX7" fmla="*/ 79405 w 259242"/>
                <a:gd name="connsiteY7" fmla="*/ 299424 h 753935"/>
                <a:gd name="connsiteX8" fmla="*/ 67463 w 259242"/>
                <a:gd name="connsiteY8" fmla="*/ 287196 h 753935"/>
                <a:gd name="connsiteX9" fmla="*/ 67463 w 259242"/>
                <a:gd name="connsiteY9" fmla="*/ 97208 h 753935"/>
                <a:gd name="connsiteX10" fmla="*/ 75409 w 259242"/>
                <a:gd name="connsiteY10" fmla="*/ 80221 h 753935"/>
                <a:gd name="connsiteX11" fmla="*/ 78121 w 259242"/>
                <a:gd name="connsiteY11" fmla="*/ 13799 h 753935"/>
                <a:gd name="connsiteX12" fmla="*/ 11508 w 259242"/>
                <a:gd name="connsiteY12" fmla="*/ 15750 h 753935"/>
                <a:gd name="connsiteX13" fmla="*/ 18360 w 259242"/>
                <a:gd name="connsiteY13" fmla="*/ 81887 h 753935"/>
                <a:gd name="connsiteX14" fmla="*/ 27257 w 259242"/>
                <a:gd name="connsiteY14" fmla="*/ 101062 h 753935"/>
                <a:gd name="connsiteX15" fmla="*/ 27115 w 259242"/>
                <a:gd name="connsiteY15" fmla="*/ 326593 h 753935"/>
                <a:gd name="connsiteX16" fmla="*/ 39105 w 259242"/>
                <a:gd name="connsiteY16" fmla="*/ 338773 h 753935"/>
                <a:gd name="connsiteX17" fmla="*/ 71888 w 259242"/>
                <a:gd name="connsiteY17" fmla="*/ 338345 h 753935"/>
                <a:gd name="connsiteX18" fmla="*/ 86780 w 259242"/>
                <a:gd name="connsiteY18" fmla="*/ 353142 h 753935"/>
                <a:gd name="connsiteX19" fmla="*/ 86209 w 259242"/>
                <a:gd name="connsiteY19" fmla="*/ 649711 h 753935"/>
                <a:gd name="connsiteX20" fmla="*/ 98818 w 259242"/>
                <a:gd name="connsiteY20" fmla="*/ 670075 h 753935"/>
                <a:gd name="connsiteX21" fmla="*/ 159388 w 259242"/>
                <a:gd name="connsiteY21" fmla="*/ 697815 h 753935"/>
                <a:gd name="connsiteX22" fmla="*/ 168476 w 259242"/>
                <a:gd name="connsiteY22" fmla="*/ 710756 h 753935"/>
                <a:gd name="connsiteX23" fmla="*/ 216722 w 259242"/>
                <a:gd name="connsiteY23" fmla="*/ 753722 h 753935"/>
                <a:gd name="connsiteX24" fmla="*/ 258926 w 259242"/>
                <a:gd name="connsiteY24" fmla="*/ 702668 h 753935"/>
                <a:gd name="connsiteX25" fmla="*/ 206350 w 259242"/>
                <a:gd name="connsiteY25" fmla="*/ 663890 h 753935"/>
                <a:gd name="connsiteX26" fmla="*/ 45481 w 259242"/>
                <a:gd name="connsiteY26" fmla="*/ 52863 h 753935"/>
                <a:gd name="connsiteX27" fmla="*/ 38629 w 259242"/>
                <a:gd name="connsiteY27" fmla="*/ 45916 h 753935"/>
                <a:gd name="connsiteX28" fmla="*/ 46670 w 259242"/>
                <a:gd name="connsiteY28" fmla="*/ 38731 h 753935"/>
                <a:gd name="connsiteX29" fmla="*/ 53094 w 259242"/>
                <a:gd name="connsiteY29" fmla="*/ 46344 h 753935"/>
                <a:gd name="connsiteX30" fmla="*/ 45481 w 259242"/>
                <a:gd name="connsiteY30" fmla="*/ 52863 h 753935"/>
                <a:gd name="connsiteX31" fmla="*/ 213297 w 259242"/>
                <a:gd name="connsiteY31" fmla="*/ 714991 h 753935"/>
                <a:gd name="connsiteX32" fmla="*/ 206683 w 259242"/>
                <a:gd name="connsiteY32" fmla="*/ 708092 h 753935"/>
                <a:gd name="connsiteX33" fmla="*/ 213344 w 259242"/>
                <a:gd name="connsiteY33" fmla="*/ 701431 h 753935"/>
                <a:gd name="connsiteX34" fmla="*/ 220576 w 259242"/>
                <a:gd name="connsiteY34" fmla="*/ 707664 h 753935"/>
                <a:gd name="connsiteX35" fmla="*/ 213297 w 259242"/>
                <a:gd name="connsiteY35" fmla="*/ 714991 h 7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242" h="753935">
                  <a:moveTo>
                    <a:pt x="206350" y="663890"/>
                  </a:moveTo>
                  <a:cubicBezTo>
                    <a:pt x="190458" y="667839"/>
                    <a:pt x="178611" y="663319"/>
                    <a:pt x="165764" y="657086"/>
                  </a:cubicBezTo>
                  <a:cubicBezTo>
                    <a:pt x="155534" y="652137"/>
                    <a:pt x="145495" y="646808"/>
                    <a:pt x="134932" y="642764"/>
                  </a:cubicBezTo>
                  <a:cubicBezTo>
                    <a:pt x="127271" y="639814"/>
                    <a:pt x="125273" y="635342"/>
                    <a:pt x="125321" y="627491"/>
                  </a:cubicBezTo>
                  <a:cubicBezTo>
                    <a:pt x="125654" y="574629"/>
                    <a:pt x="125511" y="521815"/>
                    <a:pt x="125511" y="468953"/>
                  </a:cubicBezTo>
                  <a:cubicBezTo>
                    <a:pt x="125511" y="416567"/>
                    <a:pt x="125273" y="364181"/>
                    <a:pt x="125749" y="311795"/>
                  </a:cubicBezTo>
                  <a:cubicBezTo>
                    <a:pt x="125844" y="302231"/>
                    <a:pt x="124559" y="297759"/>
                    <a:pt x="113521" y="298948"/>
                  </a:cubicBezTo>
                  <a:cubicBezTo>
                    <a:pt x="102244" y="300138"/>
                    <a:pt x="90730" y="298568"/>
                    <a:pt x="79405" y="299424"/>
                  </a:cubicBezTo>
                  <a:cubicBezTo>
                    <a:pt x="69556" y="300186"/>
                    <a:pt x="67415" y="296522"/>
                    <a:pt x="67463" y="287196"/>
                  </a:cubicBezTo>
                  <a:cubicBezTo>
                    <a:pt x="67843" y="223867"/>
                    <a:pt x="67748" y="160537"/>
                    <a:pt x="67463" y="97208"/>
                  </a:cubicBezTo>
                  <a:cubicBezTo>
                    <a:pt x="67415" y="89833"/>
                    <a:pt x="69461" y="85217"/>
                    <a:pt x="75409" y="80221"/>
                  </a:cubicBezTo>
                  <a:cubicBezTo>
                    <a:pt x="96154" y="62712"/>
                    <a:pt x="96915" y="32784"/>
                    <a:pt x="78121" y="13799"/>
                  </a:cubicBezTo>
                  <a:cubicBezTo>
                    <a:pt x="59136" y="-5328"/>
                    <a:pt x="29636" y="-4472"/>
                    <a:pt x="11508" y="15750"/>
                  </a:cubicBezTo>
                  <a:cubicBezTo>
                    <a:pt x="-6001" y="35258"/>
                    <a:pt x="-3384" y="66233"/>
                    <a:pt x="18360" y="81887"/>
                  </a:cubicBezTo>
                  <a:cubicBezTo>
                    <a:pt x="25925" y="87358"/>
                    <a:pt x="27257" y="92925"/>
                    <a:pt x="27257" y="101062"/>
                  </a:cubicBezTo>
                  <a:cubicBezTo>
                    <a:pt x="27115" y="176239"/>
                    <a:pt x="27400" y="251416"/>
                    <a:pt x="27115" y="326593"/>
                  </a:cubicBezTo>
                  <a:cubicBezTo>
                    <a:pt x="27067" y="335966"/>
                    <a:pt x="29256" y="339582"/>
                    <a:pt x="39105" y="338773"/>
                  </a:cubicBezTo>
                  <a:cubicBezTo>
                    <a:pt x="49953" y="337917"/>
                    <a:pt x="61039" y="339487"/>
                    <a:pt x="71888" y="338345"/>
                  </a:cubicBezTo>
                  <a:cubicBezTo>
                    <a:pt x="84021" y="337060"/>
                    <a:pt x="86876" y="341057"/>
                    <a:pt x="86780" y="353142"/>
                  </a:cubicBezTo>
                  <a:cubicBezTo>
                    <a:pt x="86209" y="452014"/>
                    <a:pt x="86638" y="550839"/>
                    <a:pt x="86209" y="649711"/>
                  </a:cubicBezTo>
                  <a:cubicBezTo>
                    <a:pt x="86162" y="660131"/>
                    <a:pt x="88446" y="665888"/>
                    <a:pt x="98818" y="670075"/>
                  </a:cubicBezTo>
                  <a:cubicBezTo>
                    <a:pt x="119373" y="678402"/>
                    <a:pt x="139119" y="688774"/>
                    <a:pt x="159388" y="697815"/>
                  </a:cubicBezTo>
                  <a:cubicBezTo>
                    <a:pt x="165431" y="700527"/>
                    <a:pt x="168095" y="703572"/>
                    <a:pt x="168476" y="710756"/>
                  </a:cubicBezTo>
                  <a:cubicBezTo>
                    <a:pt x="169856" y="736878"/>
                    <a:pt x="192076" y="756196"/>
                    <a:pt x="216722" y="753722"/>
                  </a:cubicBezTo>
                  <a:cubicBezTo>
                    <a:pt x="242654" y="751152"/>
                    <a:pt x="261971" y="727790"/>
                    <a:pt x="258926" y="702668"/>
                  </a:cubicBezTo>
                  <a:cubicBezTo>
                    <a:pt x="255786" y="676975"/>
                    <a:pt x="231901" y="657562"/>
                    <a:pt x="206350" y="663890"/>
                  </a:cubicBezTo>
                  <a:close/>
                  <a:moveTo>
                    <a:pt x="45481" y="52863"/>
                  </a:moveTo>
                  <a:cubicBezTo>
                    <a:pt x="41579" y="52625"/>
                    <a:pt x="38439" y="49865"/>
                    <a:pt x="38629" y="45916"/>
                  </a:cubicBezTo>
                  <a:cubicBezTo>
                    <a:pt x="38867" y="41491"/>
                    <a:pt x="42055" y="38065"/>
                    <a:pt x="46670" y="38731"/>
                  </a:cubicBezTo>
                  <a:cubicBezTo>
                    <a:pt x="50239" y="39207"/>
                    <a:pt x="52808" y="42300"/>
                    <a:pt x="53094" y="46344"/>
                  </a:cubicBezTo>
                  <a:cubicBezTo>
                    <a:pt x="51809" y="50103"/>
                    <a:pt x="49573" y="53101"/>
                    <a:pt x="45481" y="52863"/>
                  </a:cubicBezTo>
                  <a:close/>
                  <a:moveTo>
                    <a:pt x="213297" y="714991"/>
                  </a:moveTo>
                  <a:cubicBezTo>
                    <a:pt x="209300" y="715039"/>
                    <a:pt x="206778" y="712422"/>
                    <a:pt x="206683" y="708092"/>
                  </a:cubicBezTo>
                  <a:cubicBezTo>
                    <a:pt x="206588" y="703572"/>
                    <a:pt x="209157" y="701288"/>
                    <a:pt x="213344" y="701431"/>
                  </a:cubicBezTo>
                  <a:cubicBezTo>
                    <a:pt x="217293" y="701573"/>
                    <a:pt x="219863" y="703952"/>
                    <a:pt x="220576" y="707664"/>
                  </a:cubicBezTo>
                  <a:cubicBezTo>
                    <a:pt x="219625" y="711994"/>
                    <a:pt x="217246" y="714896"/>
                    <a:pt x="213297" y="71499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251">
              <a:extLst>
                <a:ext uri="{FF2B5EF4-FFF2-40B4-BE49-F238E27FC236}">
                  <a16:creationId xmlns:a16="http://schemas.microsoft.com/office/drawing/2014/main" id="{649DE3BE-EFF7-4078-AC98-AF1837D73B3C}"/>
                </a:ext>
              </a:extLst>
            </p:cNvPr>
            <p:cNvSpPr/>
            <p:nvPr/>
          </p:nvSpPr>
          <p:spPr>
            <a:xfrm>
              <a:off x="990890" y="3771165"/>
              <a:ext cx="717370" cy="359888"/>
            </a:xfrm>
            <a:custGeom>
              <a:avLst/>
              <a:gdLst>
                <a:gd name="connsiteX0" fmla="*/ 549173 w 717370"/>
                <a:gd name="connsiteY0" fmla="*/ 355797 h 359888"/>
                <a:gd name="connsiteX1" fmla="*/ 614406 w 717370"/>
                <a:gd name="connsiteY1" fmla="*/ 355607 h 359888"/>
                <a:gd name="connsiteX2" fmla="*/ 632296 w 717370"/>
                <a:gd name="connsiteY2" fmla="*/ 359889 h 359888"/>
                <a:gd name="connsiteX3" fmla="*/ 708853 w 717370"/>
                <a:gd name="connsiteY3" fmla="*/ 307693 h 359888"/>
                <a:gd name="connsiteX4" fmla="*/ 717370 w 717370"/>
                <a:gd name="connsiteY4" fmla="*/ 290993 h 359888"/>
                <a:gd name="connsiteX5" fmla="*/ 717370 w 717370"/>
                <a:gd name="connsiteY5" fmla="*/ 136594 h 359888"/>
                <a:gd name="connsiteX6" fmla="*/ 710423 w 717370"/>
                <a:gd name="connsiteY6" fmla="*/ 118371 h 359888"/>
                <a:gd name="connsiteX7" fmla="*/ 646713 w 717370"/>
                <a:gd name="connsiteY7" fmla="*/ 43527 h 359888"/>
                <a:gd name="connsiteX8" fmla="*/ 622495 w 717370"/>
                <a:gd name="connsiteY8" fmla="*/ 32441 h 359888"/>
                <a:gd name="connsiteX9" fmla="*/ 103250 w 717370"/>
                <a:gd name="connsiteY9" fmla="*/ 32679 h 359888"/>
                <a:gd name="connsiteX10" fmla="*/ 84789 w 717370"/>
                <a:gd name="connsiteY10" fmla="*/ 23591 h 359888"/>
                <a:gd name="connsiteX11" fmla="*/ 33878 w 717370"/>
                <a:gd name="connsiteY11" fmla="*/ 1514 h 359888"/>
                <a:gd name="connsiteX12" fmla="*/ 1 w 717370"/>
                <a:gd name="connsiteY12" fmla="*/ 47476 h 359888"/>
                <a:gd name="connsiteX13" fmla="*/ 30785 w 717370"/>
                <a:gd name="connsiteY13" fmla="*/ 89061 h 359888"/>
                <a:gd name="connsiteX14" fmla="*/ 84598 w 717370"/>
                <a:gd name="connsiteY14" fmla="*/ 68079 h 359888"/>
                <a:gd name="connsiteX15" fmla="*/ 100252 w 717370"/>
                <a:gd name="connsiteY15" fmla="*/ 59133 h 359888"/>
                <a:gd name="connsiteX16" fmla="*/ 614073 w 717370"/>
                <a:gd name="connsiteY16" fmla="*/ 59181 h 359888"/>
                <a:gd name="connsiteX17" fmla="*/ 630441 w 717370"/>
                <a:gd name="connsiteY17" fmla="*/ 66175 h 359888"/>
                <a:gd name="connsiteX18" fmla="*/ 685586 w 717370"/>
                <a:gd name="connsiteY18" fmla="*/ 130361 h 359888"/>
                <a:gd name="connsiteX19" fmla="*/ 690582 w 717370"/>
                <a:gd name="connsiteY19" fmla="*/ 145349 h 359888"/>
                <a:gd name="connsiteX20" fmla="*/ 690630 w 717370"/>
                <a:gd name="connsiteY20" fmla="*/ 277908 h 359888"/>
                <a:gd name="connsiteX21" fmla="*/ 683017 w 717370"/>
                <a:gd name="connsiteY21" fmla="*/ 292468 h 359888"/>
                <a:gd name="connsiteX22" fmla="*/ 626872 w 717370"/>
                <a:gd name="connsiteY22" fmla="*/ 331103 h 359888"/>
                <a:gd name="connsiteX23" fmla="*/ 612883 w 717370"/>
                <a:gd name="connsiteY23" fmla="*/ 335004 h 359888"/>
                <a:gd name="connsiteX24" fmla="*/ 514487 w 717370"/>
                <a:gd name="connsiteY24" fmla="*/ 334767 h 359888"/>
                <a:gd name="connsiteX25" fmla="*/ 549173 w 717370"/>
                <a:gd name="connsiteY25" fmla="*/ 355797 h 359888"/>
                <a:gd name="connsiteX26" fmla="*/ 45154 w 717370"/>
                <a:gd name="connsiteY26" fmla="*/ 52758 h 359888"/>
                <a:gd name="connsiteX27" fmla="*/ 38636 w 717370"/>
                <a:gd name="connsiteY27" fmla="*/ 45954 h 359888"/>
                <a:gd name="connsiteX28" fmla="*/ 45345 w 717370"/>
                <a:gd name="connsiteY28" fmla="*/ 38817 h 359888"/>
                <a:gd name="connsiteX29" fmla="*/ 52291 w 717370"/>
                <a:gd name="connsiteY29" fmla="*/ 44954 h 359888"/>
                <a:gd name="connsiteX30" fmla="*/ 45154 w 717370"/>
                <a:gd name="connsiteY30" fmla="*/ 52758 h 3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370" h="359888">
                  <a:moveTo>
                    <a:pt x="549173" y="355797"/>
                  </a:moveTo>
                  <a:cubicBezTo>
                    <a:pt x="570870" y="354703"/>
                    <a:pt x="592662" y="355416"/>
                    <a:pt x="614406" y="355607"/>
                  </a:cubicBezTo>
                  <a:cubicBezTo>
                    <a:pt x="620639" y="355654"/>
                    <a:pt x="627253" y="354703"/>
                    <a:pt x="632296" y="359889"/>
                  </a:cubicBezTo>
                  <a:cubicBezTo>
                    <a:pt x="657799" y="342427"/>
                    <a:pt x="683112" y="324727"/>
                    <a:pt x="708853" y="307693"/>
                  </a:cubicBezTo>
                  <a:cubicBezTo>
                    <a:pt x="715419" y="303363"/>
                    <a:pt x="717417" y="298558"/>
                    <a:pt x="717370" y="290993"/>
                  </a:cubicBezTo>
                  <a:cubicBezTo>
                    <a:pt x="717084" y="239511"/>
                    <a:pt x="717084" y="188076"/>
                    <a:pt x="717370" y="136594"/>
                  </a:cubicBezTo>
                  <a:cubicBezTo>
                    <a:pt x="717417" y="129219"/>
                    <a:pt x="715134" y="123795"/>
                    <a:pt x="710423" y="118371"/>
                  </a:cubicBezTo>
                  <a:cubicBezTo>
                    <a:pt x="688964" y="93629"/>
                    <a:pt x="667268" y="68983"/>
                    <a:pt x="646713" y="43527"/>
                  </a:cubicBezTo>
                  <a:cubicBezTo>
                    <a:pt x="639909" y="35105"/>
                    <a:pt x="632915" y="32441"/>
                    <a:pt x="622495" y="32441"/>
                  </a:cubicBezTo>
                  <a:cubicBezTo>
                    <a:pt x="449397" y="32726"/>
                    <a:pt x="276300" y="32631"/>
                    <a:pt x="103250" y="32679"/>
                  </a:cubicBezTo>
                  <a:cubicBezTo>
                    <a:pt x="95447" y="32679"/>
                    <a:pt x="89404" y="32774"/>
                    <a:pt x="84789" y="23591"/>
                  </a:cubicBezTo>
                  <a:cubicBezTo>
                    <a:pt x="75225" y="4464"/>
                    <a:pt x="54242" y="-3625"/>
                    <a:pt x="33878" y="1514"/>
                  </a:cubicBezTo>
                  <a:cubicBezTo>
                    <a:pt x="14655" y="6367"/>
                    <a:pt x="96" y="26160"/>
                    <a:pt x="1" y="47476"/>
                  </a:cubicBezTo>
                  <a:cubicBezTo>
                    <a:pt x="-95" y="67508"/>
                    <a:pt x="11848" y="83637"/>
                    <a:pt x="30785" y="89061"/>
                  </a:cubicBezTo>
                  <a:cubicBezTo>
                    <a:pt x="52672" y="95342"/>
                    <a:pt x="73750" y="87777"/>
                    <a:pt x="84598" y="68079"/>
                  </a:cubicBezTo>
                  <a:cubicBezTo>
                    <a:pt x="88548" y="60942"/>
                    <a:pt x="92735" y="59086"/>
                    <a:pt x="100252" y="59133"/>
                  </a:cubicBezTo>
                  <a:cubicBezTo>
                    <a:pt x="271542" y="59324"/>
                    <a:pt x="442784" y="59324"/>
                    <a:pt x="614073" y="59181"/>
                  </a:cubicBezTo>
                  <a:cubicBezTo>
                    <a:pt x="620877" y="59181"/>
                    <a:pt x="625778" y="60513"/>
                    <a:pt x="630441" y="66175"/>
                  </a:cubicBezTo>
                  <a:cubicBezTo>
                    <a:pt x="648426" y="87920"/>
                    <a:pt x="667030" y="109141"/>
                    <a:pt x="685586" y="130361"/>
                  </a:cubicBezTo>
                  <a:cubicBezTo>
                    <a:pt x="689488" y="134834"/>
                    <a:pt x="690582" y="139639"/>
                    <a:pt x="690582" y="145349"/>
                  </a:cubicBezTo>
                  <a:cubicBezTo>
                    <a:pt x="690439" y="189551"/>
                    <a:pt x="690392" y="233706"/>
                    <a:pt x="690630" y="277908"/>
                  </a:cubicBezTo>
                  <a:cubicBezTo>
                    <a:pt x="690677" y="284569"/>
                    <a:pt x="688631" y="288756"/>
                    <a:pt x="683017" y="292468"/>
                  </a:cubicBezTo>
                  <a:cubicBezTo>
                    <a:pt x="664080" y="305029"/>
                    <a:pt x="645381" y="317923"/>
                    <a:pt x="626872" y="331103"/>
                  </a:cubicBezTo>
                  <a:cubicBezTo>
                    <a:pt x="622447" y="334291"/>
                    <a:pt x="618022" y="335052"/>
                    <a:pt x="612883" y="335004"/>
                  </a:cubicBezTo>
                  <a:cubicBezTo>
                    <a:pt x="580100" y="334862"/>
                    <a:pt x="547318" y="334814"/>
                    <a:pt x="514487" y="334767"/>
                  </a:cubicBezTo>
                  <a:cubicBezTo>
                    <a:pt x="517818" y="355654"/>
                    <a:pt x="532187" y="356653"/>
                    <a:pt x="549173" y="355797"/>
                  </a:cubicBezTo>
                  <a:close/>
                  <a:moveTo>
                    <a:pt x="45154" y="52758"/>
                  </a:moveTo>
                  <a:cubicBezTo>
                    <a:pt x="41395" y="52900"/>
                    <a:pt x="38731" y="50331"/>
                    <a:pt x="38636" y="45954"/>
                  </a:cubicBezTo>
                  <a:cubicBezTo>
                    <a:pt x="38541" y="41576"/>
                    <a:pt x="40777" y="39435"/>
                    <a:pt x="45345" y="38817"/>
                  </a:cubicBezTo>
                  <a:cubicBezTo>
                    <a:pt x="48723" y="39150"/>
                    <a:pt x="51863" y="40910"/>
                    <a:pt x="52291" y="44954"/>
                  </a:cubicBezTo>
                  <a:cubicBezTo>
                    <a:pt x="52767" y="49808"/>
                    <a:pt x="49437" y="52615"/>
                    <a:pt x="45154" y="52758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252">
              <a:extLst>
                <a:ext uri="{FF2B5EF4-FFF2-40B4-BE49-F238E27FC236}">
                  <a16:creationId xmlns:a16="http://schemas.microsoft.com/office/drawing/2014/main" id="{293F8E0F-A266-46A9-A1B8-48E25404B88A}"/>
                </a:ext>
              </a:extLst>
            </p:cNvPr>
            <p:cNvSpPr/>
            <p:nvPr/>
          </p:nvSpPr>
          <p:spPr>
            <a:xfrm>
              <a:off x="1505472" y="4106074"/>
              <a:ext cx="117713" cy="25074"/>
            </a:xfrm>
            <a:custGeom>
              <a:avLst/>
              <a:gdLst>
                <a:gd name="connsiteX0" fmla="*/ 18318 w 117713"/>
                <a:gd name="connsiteY0" fmla="*/ 25075 h 25074"/>
                <a:gd name="connsiteX1" fmla="*/ 117714 w 117713"/>
                <a:gd name="connsiteY1" fmla="*/ 24980 h 25074"/>
                <a:gd name="connsiteX2" fmla="*/ 99824 w 117713"/>
                <a:gd name="connsiteY2" fmla="*/ 20698 h 25074"/>
                <a:gd name="connsiteX3" fmla="*/ 34591 w 117713"/>
                <a:gd name="connsiteY3" fmla="*/ 20888 h 25074"/>
                <a:gd name="connsiteX4" fmla="*/ 48 w 117713"/>
                <a:gd name="connsiteY4" fmla="*/ 0 h 25074"/>
                <a:gd name="connsiteX5" fmla="*/ 0 w 117713"/>
                <a:gd name="connsiteY5" fmla="*/ 6804 h 25074"/>
                <a:gd name="connsiteX6" fmla="*/ 18318 w 117713"/>
                <a:gd name="connsiteY6" fmla="*/ 25075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13" h="25074">
                  <a:moveTo>
                    <a:pt x="18318" y="25075"/>
                  </a:moveTo>
                  <a:cubicBezTo>
                    <a:pt x="51434" y="25075"/>
                    <a:pt x="84598" y="25027"/>
                    <a:pt x="117714" y="24980"/>
                  </a:cubicBezTo>
                  <a:cubicBezTo>
                    <a:pt x="112670" y="19794"/>
                    <a:pt x="106009" y="20745"/>
                    <a:pt x="99824" y="20698"/>
                  </a:cubicBezTo>
                  <a:cubicBezTo>
                    <a:pt x="78079" y="20507"/>
                    <a:pt x="56288" y="19794"/>
                    <a:pt x="34591" y="20888"/>
                  </a:cubicBezTo>
                  <a:cubicBezTo>
                    <a:pt x="17557" y="21744"/>
                    <a:pt x="3235" y="20745"/>
                    <a:pt x="48" y="0"/>
                  </a:cubicBezTo>
                  <a:cubicBezTo>
                    <a:pt x="48" y="2284"/>
                    <a:pt x="0" y="4520"/>
                    <a:pt x="0" y="6804"/>
                  </a:cubicBezTo>
                  <a:cubicBezTo>
                    <a:pt x="0" y="25075"/>
                    <a:pt x="0" y="25075"/>
                    <a:pt x="18318" y="25075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253">
              <a:extLst>
                <a:ext uri="{FF2B5EF4-FFF2-40B4-BE49-F238E27FC236}">
                  <a16:creationId xmlns:a16="http://schemas.microsoft.com/office/drawing/2014/main" id="{5BF728F6-DC94-4AE7-AF38-1A0615F756E2}"/>
                </a:ext>
              </a:extLst>
            </p:cNvPr>
            <p:cNvSpPr/>
            <p:nvPr/>
          </p:nvSpPr>
          <p:spPr>
            <a:xfrm>
              <a:off x="2136816" y="2596201"/>
              <a:ext cx="805155" cy="91050"/>
            </a:xfrm>
            <a:custGeom>
              <a:avLst/>
              <a:gdLst>
                <a:gd name="connsiteX0" fmla="*/ 0 w 805155"/>
                <a:gd name="connsiteY0" fmla="*/ 56007 h 91050"/>
                <a:gd name="connsiteX1" fmla="*/ 39349 w 805155"/>
                <a:gd name="connsiteY1" fmla="*/ 90646 h 91050"/>
                <a:gd name="connsiteX2" fmla="*/ 84503 w 805155"/>
                <a:gd name="connsiteY2" fmla="*/ 66570 h 91050"/>
                <a:gd name="connsiteX3" fmla="*/ 96921 w 805155"/>
                <a:gd name="connsiteY3" fmla="*/ 61003 h 91050"/>
                <a:gd name="connsiteX4" fmla="*/ 709043 w 805155"/>
                <a:gd name="connsiteY4" fmla="*/ 60861 h 91050"/>
                <a:gd name="connsiteX5" fmla="*/ 722936 w 805155"/>
                <a:gd name="connsiteY5" fmla="*/ 68664 h 91050"/>
                <a:gd name="connsiteX6" fmla="*/ 775180 w 805155"/>
                <a:gd name="connsiteY6" fmla="*/ 87743 h 91050"/>
                <a:gd name="connsiteX7" fmla="*/ 805155 w 805155"/>
                <a:gd name="connsiteY7" fmla="*/ 45016 h 91050"/>
                <a:gd name="connsiteX8" fmla="*/ 773324 w 805155"/>
                <a:gd name="connsiteY8" fmla="*/ 2337 h 91050"/>
                <a:gd name="connsiteX9" fmla="*/ 722698 w 805155"/>
                <a:gd name="connsiteY9" fmla="*/ 22225 h 91050"/>
                <a:gd name="connsiteX10" fmla="*/ 709043 w 805155"/>
                <a:gd name="connsiteY10" fmla="*/ 30409 h 91050"/>
                <a:gd name="connsiteX11" fmla="*/ 96969 w 805155"/>
                <a:gd name="connsiteY11" fmla="*/ 30362 h 91050"/>
                <a:gd name="connsiteX12" fmla="*/ 84122 w 805155"/>
                <a:gd name="connsiteY12" fmla="*/ 23177 h 91050"/>
                <a:gd name="connsiteX13" fmla="*/ 41157 w 805155"/>
                <a:gd name="connsiteY13" fmla="*/ 148 h 91050"/>
                <a:gd name="connsiteX14" fmla="*/ 2712 w 805155"/>
                <a:gd name="connsiteY14" fmla="*/ 27887 h 91050"/>
                <a:gd name="connsiteX15" fmla="*/ 2712 w 805155"/>
                <a:gd name="connsiteY15" fmla="*/ 27887 h 91050"/>
                <a:gd name="connsiteX16" fmla="*/ 2712 w 805155"/>
                <a:gd name="connsiteY16" fmla="*/ 27887 h 91050"/>
                <a:gd name="connsiteX17" fmla="*/ 0 w 805155"/>
                <a:gd name="connsiteY17" fmla="*/ 56007 h 91050"/>
                <a:gd name="connsiteX18" fmla="*/ 752769 w 805155"/>
                <a:gd name="connsiteY18" fmla="*/ 44445 h 91050"/>
                <a:gd name="connsiteX19" fmla="*/ 761048 w 805155"/>
                <a:gd name="connsiteY19" fmla="*/ 37023 h 91050"/>
                <a:gd name="connsiteX20" fmla="*/ 768471 w 805155"/>
                <a:gd name="connsiteY20" fmla="*/ 45349 h 91050"/>
                <a:gd name="connsiteX21" fmla="*/ 760905 w 805155"/>
                <a:gd name="connsiteY21" fmla="*/ 52915 h 91050"/>
                <a:gd name="connsiteX22" fmla="*/ 752769 w 805155"/>
                <a:gd name="connsiteY22" fmla="*/ 44445 h 91050"/>
                <a:gd name="connsiteX23" fmla="*/ 45011 w 805155"/>
                <a:gd name="connsiteY23" fmla="*/ 38783 h 91050"/>
                <a:gd name="connsiteX24" fmla="*/ 51482 w 805155"/>
                <a:gd name="connsiteY24" fmla="*/ 45778 h 91050"/>
                <a:gd name="connsiteX25" fmla="*/ 43917 w 805155"/>
                <a:gd name="connsiteY25" fmla="*/ 52486 h 91050"/>
                <a:gd name="connsiteX26" fmla="*/ 37874 w 805155"/>
                <a:gd name="connsiteY26" fmla="*/ 44874 h 91050"/>
                <a:gd name="connsiteX27" fmla="*/ 45011 w 805155"/>
                <a:gd name="connsiteY27" fmla="*/ 38783 h 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5155" h="91050">
                  <a:moveTo>
                    <a:pt x="0" y="56007"/>
                  </a:moveTo>
                  <a:cubicBezTo>
                    <a:pt x="5614" y="76086"/>
                    <a:pt x="19127" y="88124"/>
                    <a:pt x="39349" y="90646"/>
                  </a:cubicBezTo>
                  <a:cubicBezTo>
                    <a:pt x="59285" y="93120"/>
                    <a:pt x="74891" y="84127"/>
                    <a:pt x="84503" y="66570"/>
                  </a:cubicBezTo>
                  <a:cubicBezTo>
                    <a:pt x="87738" y="60623"/>
                    <a:pt x="92020" y="61003"/>
                    <a:pt x="96921" y="61003"/>
                  </a:cubicBezTo>
                  <a:cubicBezTo>
                    <a:pt x="300946" y="61003"/>
                    <a:pt x="504971" y="61051"/>
                    <a:pt x="709043" y="60861"/>
                  </a:cubicBezTo>
                  <a:cubicBezTo>
                    <a:pt x="715704" y="60861"/>
                    <a:pt x="719273" y="62811"/>
                    <a:pt x="722936" y="68664"/>
                  </a:cubicBezTo>
                  <a:cubicBezTo>
                    <a:pt x="734403" y="87030"/>
                    <a:pt x="755291" y="94167"/>
                    <a:pt x="775180" y="87743"/>
                  </a:cubicBezTo>
                  <a:cubicBezTo>
                    <a:pt x="793117" y="81939"/>
                    <a:pt x="805250" y="64620"/>
                    <a:pt x="805155" y="45016"/>
                  </a:cubicBezTo>
                  <a:cubicBezTo>
                    <a:pt x="805012" y="24699"/>
                    <a:pt x="792737" y="8237"/>
                    <a:pt x="773324" y="2337"/>
                  </a:cubicBezTo>
                  <a:cubicBezTo>
                    <a:pt x="754101" y="-3468"/>
                    <a:pt x="733880" y="4002"/>
                    <a:pt x="722698" y="22225"/>
                  </a:cubicBezTo>
                  <a:cubicBezTo>
                    <a:pt x="719177" y="27983"/>
                    <a:pt x="715942" y="30409"/>
                    <a:pt x="709043" y="30409"/>
                  </a:cubicBezTo>
                  <a:cubicBezTo>
                    <a:pt x="505018" y="30219"/>
                    <a:pt x="300993" y="30266"/>
                    <a:pt x="96969" y="30362"/>
                  </a:cubicBezTo>
                  <a:cubicBezTo>
                    <a:pt x="90974" y="30362"/>
                    <a:pt x="87310" y="29077"/>
                    <a:pt x="84122" y="23177"/>
                  </a:cubicBezTo>
                  <a:cubicBezTo>
                    <a:pt x="74987" y="6476"/>
                    <a:pt x="60189" y="-1184"/>
                    <a:pt x="41157" y="148"/>
                  </a:cubicBezTo>
                  <a:cubicBezTo>
                    <a:pt x="22791" y="1480"/>
                    <a:pt x="9564" y="10425"/>
                    <a:pt x="2712" y="27887"/>
                  </a:cubicBezTo>
                  <a:cubicBezTo>
                    <a:pt x="2712" y="27887"/>
                    <a:pt x="2712" y="27887"/>
                    <a:pt x="2712" y="27887"/>
                  </a:cubicBezTo>
                  <a:lnTo>
                    <a:pt x="2712" y="27887"/>
                  </a:lnTo>
                  <a:cubicBezTo>
                    <a:pt x="5377" y="37641"/>
                    <a:pt x="6090" y="47157"/>
                    <a:pt x="0" y="56007"/>
                  </a:cubicBezTo>
                  <a:close/>
                  <a:moveTo>
                    <a:pt x="752769" y="44445"/>
                  </a:moveTo>
                  <a:cubicBezTo>
                    <a:pt x="753150" y="40258"/>
                    <a:pt x="756575" y="37546"/>
                    <a:pt x="761048" y="37023"/>
                  </a:cubicBezTo>
                  <a:cubicBezTo>
                    <a:pt x="765283" y="38308"/>
                    <a:pt x="768613" y="40353"/>
                    <a:pt x="768471" y="45349"/>
                  </a:cubicBezTo>
                  <a:cubicBezTo>
                    <a:pt x="768328" y="50155"/>
                    <a:pt x="765758" y="52915"/>
                    <a:pt x="760905" y="52915"/>
                  </a:cubicBezTo>
                  <a:cubicBezTo>
                    <a:pt x="755481" y="52915"/>
                    <a:pt x="752293" y="49536"/>
                    <a:pt x="752769" y="44445"/>
                  </a:cubicBezTo>
                  <a:close/>
                  <a:moveTo>
                    <a:pt x="45011" y="38783"/>
                  </a:moveTo>
                  <a:cubicBezTo>
                    <a:pt x="49008" y="39212"/>
                    <a:pt x="52053" y="41543"/>
                    <a:pt x="51482" y="45778"/>
                  </a:cubicBezTo>
                  <a:cubicBezTo>
                    <a:pt x="50959" y="49584"/>
                    <a:pt x="48056" y="51915"/>
                    <a:pt x="43917" y="52486"/>
                  </a:cubicBezTo>
                  <a:cubicBezTo>
                    <a:pt x="39967" y="51535"/>
                    <a:pt x="37779" y="48918"/>
                    <a:pt x="37874" y="44874"/>
                  </a:cubicBezTo>
                  <a:cubicBezTo>
                    <a:pt x="37969" y="40496"/>
                    <a:pt x="40681" y="38308"/>
                    <a:pt x="45011" y="38783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254">
              <a:extLst>
                <a:ext uri="{FF2B5EF4-FFF2-40B4-BE49-F238E27FC236}">
                  <a16:creationId xmlns:a16="http://schemas.microsoft.com/office/drawing/2014/main" id="{87875A3C-8339-4088-A789-CF9E742132A0}"/>
                </a:ext>
              </a:extLst>
            </p:cNvPr>
            <p:cNvSpPr/>
            <p:nvPr/>
          </p:nvSpPr>
          <p:spPr>
            <a:xfrm>
              <a:off x="2136816" y="2624136"/>
              <a:ext cx="4674" cy="28072"/>
            </a:xfrm>
            <a:custGeom>
              <a:avLst/>
              <a:gdLst>
                <a:gd name="connsiteX0" fmla="*/ 0 w 4674"/>
                <a:gd name="connsiteY0" fmla="*/ 28072 h 28072"/>
                <a:gd name="connsiteX1" fmla="*/ 2664 w 4674"/>
                <a:gd name="connsiteY1" fmla="*/ 0 h 28072"/>
                <a:gd name="connsiteX2" fmla="*/ 2664 w 4674"/>
                <a:gd name="connsiteY2" fmla="*/ 0 h 28072"/>
                <a:gd name="connsiteX3" fmla="*/ 0 w 4674"/>
                <a:gd name="connsiteY3" fmla="*/ 28072 h 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4" h="28072">
                  <a:moveTo>
                    <a:pt x="0" y="28072"/>
                  </a:moveTo>
                  <a:cubicBezTo>
                    <a:pt x="6090" y="19222"/>
                    <a:pt x="5377" y="9706"/>
                    <a:pt x="2664" y="0"/>
                  </a:cubicBezTo>
                  <a:lnTo>
                    <a:pt x="2664" y="0"/>
                  </a:lnTo>
                  <a:cubicBezTo>
                    <a:pt x="-1475" y="9040"/>
                    <a:pt x="1047" y="18699"/>
                    <a:pt x="0" y="28072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255">
              <a:extLst>
                <a:ext uri="{FF2B5EF4-FFF2-40B4-BE49-F238E27FC236}">
                  <a16:creationId xmlns:a16="http://schemas.microsoft.com/office/drawing/2014/main" id="{F819576C-1509-45FC-8073-8ED53A74D6D2}"/>
                </a:ext>
              </a:extLst>
            </p:cNvPr>
            <p:cNvSpPr/>
            <p:nvPr/>
          </p:nvSpPr>
          <p:spPr>
            <a:xfrm>
              <a:off x="1505662" y="4168643"/>
              <a:ext cx="781136" cy="301403"/>
            </a:xfrm>
            <a:custGeom>
              <a:avLst/>
              <a:gdLst>
                <a:gd name="connsiteX0" fmla="*/ 34163 w 781136"/>
                <a:gd name="connsiteY0" fmla="*/ 21221 h 301403"/>
                <a:gd name="connsiteX1" fmla="*/ 104915 w 781136"/>
                <a:gd name="connsiteY1" fmla="*/ 21221 h 301403"/>
                <a:gd name="connsiteX2" fmla="*/ 119903 w 781136"/>
                <a:gd name="connsiteY2" fmla="*/ 28263 h 301403"/>
                <a:gd name="connsiteX3" fmla="*/ 354093 w 781136"/>
                <a:gd name="connsiteY3" fmla="*/ 291430 h 301403"/>
                <a:gd name="connsiteX4" fmla="*/ 375124 w 781136"/>
                <a:gd name="connsiteY4" fmla="*/ 300803 h 301403"/>
                <a:gd name="connsiteX5" fmla="*/ 586904 w 781136"/>
                <a:gd name="connsiteY5" fmla="*/ 301279 h 301403"/>
                <a:gd name="connsiteX6" fmla="*/ 663461 w 781136"/>
                <a:gd name="connsiteY6" fmla="*/ 268544 h 301403"/>
                <a:gd name="connsiteX7" fmla="*/ 666268 w 781136"/>
                <a:gd name="connsiteY7" fmla="*/ 265594 h 301403"/>
                <a:gd name="connsiteX8" fmla="*/ 695958 w 781136"/>
                <a:gd name="connsiteY8" fmla="*/ 269638 h 301403"/>
                <a:gd name="connsiteX9" fmla="*/ 748915 w 781136"/>
                <a:gd name="connsiteY9" fmla="*/ 290240 h 301403"/>
                <a:gd name="connsiteX10" fmla="*/ 781127 w 781136"/>
                <a:gd name="connsiteY10" fmla="*/ 245848 h 301403"/>
                <a:gd name="connsiteX11" fmla="*/ 746108 w 781136"/>
                <a:gd name="connsiteY11" fmla="*/ 202502 h 301403"/>
                <a:gd name="connsiteX12" fmla="*/ 695530 w 781136"/>
                <a:gd name="connsiteY12" fmla="*/ 224817 h 301403"/>
                <a:gd name="connsiteX13" fmla="*/ 677592 w 781136"/>
                <a:gd name="connsiteY13" fmla="*/ 235142 h 301403"/>
                <a:gd name="connsiteX14" fmla="*/ 641954 w 781136"/>
                <a:gd name="connsiteY14" fmla="*/ 251891 h 301403"/>
                <a:gd name="connsiteX15" fmla="*/ 631154 w 781136"/>
                <a:gd name="connsiteY15" fmla="*/ 264166 h 301403"/>
                <a:gd name="connsiteX16" fmla="*/ 609029 w 781136"/>
                <a:gd name="connsiteY16" fmla="*/ 273968 h 301403"/>
                <a:gd name="connsiteX17" fmla="*/ 397249 w 781136"/>
                <a:gd name="connsiteY17" fmla="*/ 274253 h 301403"/>
                <a:gd name="connsiteX18" fmla="*/ 358137 w 781136"/>
                <a:gd name="connsiteY18" fmla="*/ 255982 h 301403"/>
                <a:gd name="connsiteX19" fmla="*/ 137698 w 781136"/>
                <a:gd name="connsiteY19" fmla="*/ 7898 h 301403"/>
                <a:gd name="connsiteX20" fmla="*/ 120236 w 781136"/>
                <a:gd name="connsiteY20" fmla="*/ 95 h 301403"/>
                <a:gd name="connsiteX21" fmla="*/ 0 w 781136"/>
                <a:gd name="connsiteY21" fmla="*/ 0 h 301403"/>
                <a:gd name="connsiteX22" fmla="*/ 34163 w 781136"/>
                <a:gd name="connsiteY22" fmla="*/ 21221 h 301403"/>
                <a:gd name="connsiteX23" fmla="*/ 736211 w 781136"/>
                <a:gd name="connsiteY23" fmla="*/ 239377 h 301403"/>
                <a:gd name="connsiteX24" fmla="*/ 742492 w 781136"/>
                <a:gd name="connsiteY24" fmla="*/ 247085 h 301403"/>
                <a:gd name="connsiteX25" fmla="*/ 734831 w 781136"/>
                <a:gd name="connsiteY25" fmla="*/ 253508 h 301403"/>
                <a:gd name="connsiteX26" fmla="*/ 728027 w 781136"/>
                <a:gd name="connsiteY26" fmla="*/ 246419 h 301403"/>
                <a:gd name="connsiteX27" fmla="*/ 736211 w 781136"/>
                <a:gd name="connsiteY27" fmla="*/ 239377 h 30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136" h="301403">
                  <a:moveTo>
                    <a:pt x="34163" y="21221"/>
                  </a:moveTo>
                  <a:cubicBezTo>
                    <a:pt x="57715" y="20079"/>
                    <a:pt x="81362" y="20555"/>
                    <a:pt x="104915" y="21221"/>
                  </a:cubicBezTo>
                  <a:cubicBezTo>
                    <a:pt x="110339" y="21364"/>
                    <a:pt x="118332" y="18794"/>
                    <a:pt x="119903" y="28263"/>
                  </a:cubicBezTo>
                  <a:cubicBezTo>
                    <a:pt x="198030" y="115953"/>
                    <a:pt x="276204" y="203549"/>
                    <a:pt x="354093" y="291430"/>
                  </a:cubicBezTo>
                  <a:cubicBezTo>
                    <a:pt x="360136" y="298234"/>
                    <a:pt x="366131" y="300851"/>
                    <a:pt x="375124" y="300803"/>
                  </a:cubicBezTo>
                  <a:cubicBezTo>
                    <a:pt x="445733" y="300470"/>
                    <a:pt x="516342" y="299138"/>
                    <a:pt x="586904" y="301279"/>
                  </a:cubicBezTo>
                  <a:cubicBezTo>
                    <a:pt x="619068" y="302231"/>
                    <a:pt x="645951" y="298329"/>
                    <a:pt x="663461" y="268544"/>
                  </a:cubicBezTo>
                  <a:cubicBezTo>
                    <a:pt x="664127" y="267402"/>
                    <a:pt x="665221" y="266450"/>
                    <a:pt x="666268" y="265594"/>
                  </a:cubicBezTo>
                  <a:cubicBezTo>
                    <a:pt x="675499" y="257933"/>
                    <a:pt x="690011" y="259932"/>
                    <a:pt x="695958" y="269638"/>
                  </a:cubicBezTo>
                  <a:cubicBezTo>
                    <a:pt x="707425" y="288337"/>
                    <a:pt x="728027" y="296331"/>
                    <a:pt x="748915" y="290240"/>
                  </a:cubicBezTo>
                  <a:cubicBezTo>
                    <a:pt x="767329" y="284864"/>
                    <a:pt x="781555" y="265213"/>
                    <a:pt x="781127" y="245848"/>
                  </a:cubicBezTo>
                  <a:cubicBezTo>
                    <a:pt x="780651" y="225150"/>
                    <a:pt x="766425" y="207593"/>
                    <a:pt x="746108" y="202502"/>
                  </a:cubicBezTo>
                  <a:cubicBezTo>
                    <a:pt x="725791" y="197411"/>
                    <a:pt x="704761" y="205785"/>
                    <a:pt x="695530" y="224817"/>
                  </a:cubicBezTo>
                  <a:cubicBezTo>
                    <a:pt x="691295" y="233572"/>
                    <a:pt x="685728" y="236427"/>
                    <a:pt x="677592" y="235142"/>
                  </a:cubicBezTo>
                  <a:cubicBezTo>
                    <a:pt x="661605" y="232621"/>
                    <a:pt x="650900" y="239853"/>
                    <a:pt x="641954" y="251891"/>
                  </a:cubicBezTo>
                  <a:cubicBezTo>
                    <a:pt x="638719" y="256268"/>
                    <a:pt x="634342" y="259789"/>
                    <a:pt x="631154" y="264166"/>
                  </a:cubicBezTo>
                  <a:cubicBezTo>
                    <a:pt x="625587" y="271874"/>
                    <a:pt x="618545" y="274016"/>
                    <a:pt x="609029" y="273968"/>
                  </a:cubicBezTo>
                  <a:cubicBezTo>
                    <a:pt x="538420" y="273540"/>
                    <a:pt x="467810" y="273064"/>
                    <a:pt x="397249" y="274253"/>
                  </a:cubicBezTo>
                  <a:cubicBezTo>
                    <a:pt x="379787" y="274539"/>
                    <a:pt x="369129" y="268448"/>
                    <a:pt x="358137" y="255982"/>
                  </a:cubicBezTo>
                  <a:cubicBezTo>
                    <a:pt x="285006" y="173002"/>
                    <a:pt x="211114" y="90688"/>
                    <a:pt x="137698" y="7898"/>
                  </a:cubicBezTo>
                  <a:cubicBezTo>
                    <a:pt x="132654" y="2236"/>
                    <a:pt x="127706" y="48"/>
                    <a:pt x="120236" y="95"/>
                  </a:cubicBezTo>
                  <a:cubicBezTo>
                    <a:pt x="80173" y="333"/>
                    <a:pt x="40063" y="95"/>
                    <a:pt x="0" y="0"/>
                  </a:cubicBezTo>
                  <a:cubicBezTo>
                    <a:pt x="2855" y="20697"/>
                    <a:pt x="16939" y="22077"/>
                    <a:pt x="34163" y="21221"/>
                  </a:cubicBezTo>
                  <a:close/>
                  <a:moveTo>
                    <a:pt x="736211" y="239377"/>
                  </a:moveTo>
                  <a:cubicBezTo>
                    <a:pt x="739780" y="239948"/>
                    <a:pt x="742301" y="243041"/>
                    <a:pt x="742492" y="247085"/>
                  </a:cubicBezTo>
                  <a:cubicBezTo>
                    <a:pt x="741159" y="250844"/>
                    <a:pt x="738923" y="253889"/>
                    <a:pt x="734831" y="253508"/>
                  </a:cubicBezTo>
                  <a:cubicBezTo>
                    <a:pt x="731025" y="253128"/>
                    <a:pt x="727789" y="250368"/>
                    <a:pt x="728027" y="246419"/>
                  </a:cubicBezTo>
                  <a:cubicBezTo>
                    <a:pt x="728360" y="242041"/>
                    <a:pt x="731596" y="238663"/>
                    <a:pt x="736211" y="2393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256">
              <a:extLst>
                <a:ext uri="{FF2B5EF4-FFF2-40B4-BE49-F238E27FC236}">
                  <a16:creationId xmlns:a16="http://schemas.microsoft.com/office/drawing/2014/main" id="{52E7C7BE-CE6C-47B6-A55A-9BFE6BE57630}"/>
                </a:ext>
              </a:extLst>
            </p:cNvPr>
            <p:cNvSpPr/>
            <p:nvPr/>
          </p:nvSpPr>
          <p:spPr>
            <a:xfrm>
              <a:off x="1504918" y="4168547"/>
              <a:ext cx="120647" cy="28358"/>
            </a:xfrm>
            <a:custGeom>
              <a:avLst/>
              <a:gdLst>
                <a:gd name="connsiteX0" fmla="*/ 507 w 120647"/>
                <a:gd name="connsiteY0" fmla="*/ 8136 h 28358"/>
                <a:gd name="connsiteX1" fmla="*/ 17207 w 120647"/>
                <a:gd name="connsiteY1" fmla="*/ 25598 h 28358"/>
                <a:gd name="connsiteX2" fmla="*/ 106849 w 120647"/>
                <a:gd name="connsiteY2" fmla="*/ 25313 h 28358"/>
                <a:gd name="connsiteX3" fmla="*/ 120647 w 120647"/>
                <a:gd name="connsiteY3" fmla="*/ 28358 h 28358"/>
                <a:gd name="connsiteX4" fmla="*/ 105659 w 120647"/>
                <a:gd name="connsiteY4" fmla="*/ 21316 h 28358"/>
                <a:gd name="connsiteX5" fmla="*/ 34907 w 120647"/>
                <a:gd name="connsiteY5" fmla="*/ 21316 h 28358"/>
                <a:gd name="connsiteX6" fmla="*/ 697 w 120647"/>
                <a:gd name="connsiteY6" fmla="*/ 0 h 28358"/>
                <a:gd name="connsiteX7" fmla="*/ 697 w 120647"/>
                <a:gd name="connsiteY7" fmla="*/ 0 h 28358"/>
                <a:gd name="connsiteX8" fmla="*/ 507 w 120647"/>
                <a:gd name="connsiteY8" fmla="*/ 8136 h 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47" h="28358">
                  <a:moveTo>
                    <a:pt x="507" y="8136"/>
                  </a:moveTo>
                  <a:cubicBezTo>
                    <a:pt x="-1634" y="21411"/>
                    <a:pt x="2838" y="26169"/>
                    <a:pt x="17207" y="25598"/>
                  </a:cubicBezTo>
                  <a:cubicBezTo>
                    <a:pt x="47040" y="24361"/>
                    <a:pt x="76968" y="25123"/>
                    <a:pt x="106849" y="25313"/>
                  </a:cubicBezTo>
                  <a:cubicBezTo>
                    <a:pt x="111559" y="25360"/>
                    <a:pt x="116983" y="23267"/>
                    <a:pt x="120647" y="28358"/>
                  </a:cubicBezTo>
                  <a:cubicBezTo>
                    <a:pt x="119077" y="18890"/>
                    <a:pt x="111084" y="21459"/>
                    <a:pt x="105659" y="21316"/>
                  </a:cubicBezTo>
                  <a:cubicBezTo>
                    <a:pt x="82060" y="20650"/>
                    <a:pt x="58412" y="20174"/>
                    <a:pt x="34907" y="21316"/>
                  </a:cubicBezTo>
                  <a:cubicBezTo>
                    <a:pt x="17683" y="22173"/>
                    <a:pt x="3599" y="20840"/>
                    <a:pt x="697" y="0"/>
                  </a:cubicBezTo>
                  <a:lnTo>
                    <a:pt x="697" y="0"/>
                  </a:lnTo>
                  <a:cubicBezTo>
                    <a:pt x="649" y="2712"/>
                    <a:pt x="935" y="5472"/>
                    <a:pt x="507" y="813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257">
              <a:extLst>
                <a:ext uri="{FF2B5EF4-FFF2-40B4-BE49-F238E27FC236}">
                  <a16:creationId xmlns:a16="http://schemas.microsoft.com/office/drawing/2014/main" id="{A35F091C-88FB-4148-9CBF-133D89802964}"/>
                </a:ext>
              </a:extLst>
            </p:cNvPr>
            <p:cNvSpPr/>
            <p:nvPr/>
          </p:nvSpPr>
          <p:spPr>
            <a:xfrm>
              <a:off x="1102636" y="3859065"/>
              <a:ext cx="547459" cy="205080"/>
            </a:xfrm>
            <a:custGeom>
              <a:avLst/>
              <a:gdLst>
                <a:gd name="connsiteX0" fmla="*/ 455318 w 547459"/>
                <a:gd name="connsiteY0" fmla="*/ 182633 h 205080"/>
                <a:gd name="connsiteX1" fmla="*/ 416302 w 547459"/>
                <a:gd name="connsiteY1" fmla="*/ 182729 h 205080"/>
                <a:gd name="connsiteX2" fmla="*/ 405739 w 547459"/>
                <a:gd name="connsiteY2" fmla="*/ 193767 h 205080"/>
                <a:gd name="connsiteX3" fmla="*/ 402932 w 547459"/>
                <a:gd name="connsiteY3" fmla="*/ 203807 h 205080"/>
                <a:gd name="connsiteX4" fmla="*/ 535681 w 547459"/>
                <a:gd name="connsiteY4" fmla="*/ 169406 h 205080"/>
                <a:gd name="connsiteX5" fmla="*/ 546196 w 547459"/>
                <a:gd name="connsiteY5" fmla="*/ 151278 h 205080"/>
                <a:gd name="connsiteX6" fmla="*/ 546386 w 547459"/>
                <a:gd name="connsiteY6" fmla="*/ 96703 h 205080"/>
                <a:gd name="connsiteX7" fmla="*/ 515031 w 547459"/>
                <a:gd name="connsiteY7" fmla="*/ 10059 h 205080"/>
                <a:gd name="connsiteX8" fmla="*/ 494238 w 547459"/>
                <a:gd name="connsiteY8" fmla="*/ 829 h 205080"/>
                <a:gd name="connsiteX9" fmla="*/ 163650 w 547459"/>
                <a:gd name="connsiteY9" fmla="*/ 1019 h 205080"/>
                <a:gd name="connsiteX10" fmla="*/ 134531 w 547459"/>
                <a:gd name="connsiteY10" fmla="*/ 2732 h 205080"/>
                <a:gd name="connsiteX11" fmla="*/ 132390 w 547459"/>
                <a:gd name="connsiteY11" fmla="*/ 31185 h 205080"/>
                <a:gd name="connsiteX12" fmla="*/ 121732 w 547459"/>
                <a:gd name="connsiteY12" fmla="*/ 41795 h 205080"/>
                <a:gd name="connsiteX13" fmla="*/ 109456 w 547459"/>
                <a:gd name="connsiteY13" fmla="*/ 41748 h 205080"/>
                <a:gd name="connsiteX14" fmla="*/ 82668 w 547459"/>
                <a:gd name="connsiteY14" fmla="*/ 28378 h 205080"/>
                <a:gd name="connsiteX15" fmla="*/ 16103 w 547459"/>
                <a:gd name="connsiteY15" fmla="*/ 18148 h 205080"/>
                <a:gd name="connsiteX16" fmla="*/ 11345 w 547459"/>
                <a:gd name="connsiteY16" fmla="*/ 84047 h 205080"/>
                <a:gd name="connsiteX17" fmla="*/ 77149 w 547459"/>
                <a:gd name="connsiteY17" fmla="*/ 84475 h 205080"/>
                <a:gd name="connsiteX18" fmla="*/ 117164 w 547459"/>
                <a:gd name="connsiteY18" fmla="*/ 68298 h 205080"/>
                <a:gd name="connsiteX19" fmla="*/ 133579 w 547459"/>
                <a:gd name="connsiteY19" fmla="*/ 68345 h 205080"/>
                <a:gd name="connsiteX20" fmla="*/ 158987 w 547459"/>
                <a:gd name="connsiteY20" fmla="*/ 42937 h 205080"/>
                <a:gd name="connsiteX21" fmla="*/ 174879 w 547459"/>
                <a:gd name="connsiteY21" fmla="*/ 27664 h 205080"/>
                <a:gd name="connsiteX22" fmla="*/ 479536 w 547459"/>
                <a:gd name="connsiteY22" fmla="*/ 27902 h 205080"/>
                <a:gd name="connsiteX23" fmla="*/ 519741 w 547459"/>
                <a:gd name="connsiteY23" fmla="*/ 67679 h 205080"/>
                <a:gd name="connsiteX24" fmla="*/ 519932 w 547459"/>
                <a:gd name="connsiteY24" fmla="*/ 138717 h 205080"/>
                <a:gd name="connsiteX25" fmla="*/ 513461 w 547459"/>
                <a:gd name="connsiteY25" fmla="*/ 150945 h 205080"/>
                <a:gd name="connsiteX26" fmla="*/ 468545 w 547459"/>
                <a:gd name="connsiteY26" fmla="*/ 176496 h 205080"/>
                <a:gd name="connsiteX27" fmla="*/ 468545 w 547459"/>
                <a:gd name="connsiteY27" fmla="*/ 176496 h 205080"/>
                <a:gd name="connsiteX28" fmla="*/ 455318 w 547459"/>
                <a:gd name="connsiteY28" fmla="*/ 182633 h 205080"/>
                <a:gd name="connsiteX29" fmla="*/ 52312 w 547459"/>
                <a:gd name="connsiteY29" fmla="*/ 54166 h 205080"/>
                <a:gd name="connsiteX30" fmla="*/ 44604 w 547459"/>
                <a:gd name="connsiteY30" fmla="*/ 60685 h 205080"/>
                <a:gd name="connsiteX31" fmla="*/ 38704 w 547459"/>
                <a:gd name="connsiteY31" fmla="*/ 52882 h 205080"/>
                <a:gd name="connsiteX32" fmla="*/ 45984 w 547459"/>
                <a:gd name="connsiteY32" fmla="*/ 46839 h 205080"/>
                <a:gd name="connsiteX33" fmla="*/ 52312 w 547459"/>
                <a:gd name="connsiteY33" fmla="*/ 54166 h 2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7459" h="205080">
                  <a:moveTo>
                    <a:pt x="455318" y="182633"/>
                  </a:moveTo>
                  <a:cubicBezTo>
                    <a:pt x="442328" y="183204"/>
                    <a:pt x="429291" y="183109"/>
                    <a:pt x="416302" y="182729"/>
                  </a:cubicBezTo>
                  <a:cubicBezTo>
                    <a:pt x="408165" y="182491"/>
                    <a:pt x="402884" y="183680"/>
                    <a:pt x="405739" y="193767"/>
                  </a:cubicBezTo>
                  <a:cubicBezTo>
                    <a:pt x="406738" y="197336"/>
                    <a:pt x="405358" y="200857"/>
                    <a:pt x="402932" y="203807"/>
                  </a:cubicBezTo>
                  <a:cubicBezTo>
                    <a:pt x="451321" y="208422"/>
                    <a:pt x="496475" y="201285"/>
                    <a:pt x="535681" y="169406"/>
                  </a:cubicBezTo>
                  <a:cubicBezTo>
                    <a:pt x="542247" y="164077"/>
                    <a:pt x="546577" y="160413"/>
                    <a:pt x="546196" y="151278"/>
                  </a:cubicBezTo>
                  <a:cubicBezTo>
                    <a:pt x="545387" y="133102"/>
                    <a:pt x="543912" y="114594"/>
                    <a:pt x="546386" y="96703"/>
                  </a:cubicBezTo>
                  <a:cubicBezTo>
                    <a:pt x="551287" y="61637"/>
                    <a:pt x="539154" y="34325"/>
                    <a:pt x="515031" y="10059"/>
                  </a:cubicBezTo>
                  <a:cubicBezTo>
                    <a:pt x="508608" y="3636"/>
                    <a:pt x="503088" y="829"/>
                    <a:pt x="494238" y="829"/>
                  </a:cubicBezTo>
                  <a:cubicBezTo>
                    <a:pt x="384042" y="1067"/>
                    <a:pt x="273846" y="972"/>
                    <a:pt x="163650" y="1019"/>
                  </a:cubicBezTo>
                  <a:cubicBezTo>
                    <a:pt x="153706" y="1019"/>
                    <a:pt x="140954" y="-2169"/>
                    <a:pt x="134531" y="2732"/>
                  </a:cubicBezTo>
                  <a:cubicBezTo>
                    <a:pt x="127679" y="8013"/>
                    <a:pt x="132199" y="21431"/>
                    <a:pt x="132390" y="31185"/>
                  </a:cubicBezTo>
                  <a:cubicBezTo>
                    <a:pt x="132532" y="39512"/>
                    <a:pt x="130296" y="42985"/>
                    <a:pt x="121732" y="41795"/>
                  </a:cubicBezTo>
                  <a:cubicBezTo>
                    <a:pt x="117687" y="41224"/>
                    <a:pt x="113500" y="41367"/>
                    <a:pt x="109456" y="41748"/>
                  </a:cubicBezTo>
                  <a:cubicBezTo>
                    <a:pt x="97703" y="42842"/>
                    <a:pt x="89615" y="40987"/>
                    <a:pt x="82668" y="28378"/>
                  </a:cubicBezTo>
                  <a:cubicBezTo>
                    <a:pt x="69869" y="5063"/>
                    <a:pt x="37134" y="1305"/>
                    <a:pt x="16103" y="18148"/>
                  </a:cubicBezTo>
                  <a:cubicBezTo>
                    <a:pt x="-3262" y="33707"/>
                    <a:pt x="-5546" y="65395"/>
                    <a:pt x="11345" y="84047"/>
                  </a:cubicBezTo>
                  <a:cubicBezTo>
                    <a:pt x="29235" y="103793"/>
                    <a:pt x="62446" y="106172"/>
                    <a:pt x="77149" y="84475"/>
                  </a:cubicBezTo>
                  <a:cubicBezTo>
                    <a:pt x="88568" y="67584"/>
                    <a:pt x="101415" y="67679"/>
                    <a:pt x="117164" y="68298"/>
                  </a:cubicBezTo>
                  <a:cubicBezTo>
                    <a:pt x="122636" y="68488"/>
                    <a:pt x="128107" y="68345"/>
                    <a:pt x="133579" y="68345"/>
                  </a:cubicBezTo>
                  <a:cubicBezTo>
                    <a:pt x="159272" y="68345"/>
                    <a:pt x="160129" y="68298"/>
                    <a:pt x="158987" y="42937"/>
                  </a:cubicBezTo>
                  <a:cubicBezTo>
                    <a:pt x="158368" y="29805"/>
                    <a:pt x="163031" y="27616"/>
                    <a:pt x="174879" y="27664"/>
                  </a:cubicBezTo>
                  <a:cubicBezTo>
                    <a:pt x="276415" y="28092"/>
                    <a:pt x="377952" y="27902"/>
                    <a:pt x="479536" y="27902"/>
                  </a:cubicBezTo>
                  <a:cubicBezTo>
                    <a:pt x="495570" y="27902"/>
                    <a:pt x="519599" y="51407"/>
                    <a:pt x="519741" y="67679"/>
                  </a:cubicBezTo>
                  <a:cubicBezTo>
                    <a:pt x="519932" y="91374"/>
                    <a:pt x="519599" y="115022"/>
                    <a:pt x="519932" y="138717"/>
                  </a:cubicBezTo>
                  <a:cubicBezTo>
                    <a:pt x="520027" y="144379"/>
                    <a:pt x="518409" y="148185"/>
                    <a:pt x="513461" y="150945"/>
                  </a:cubicBezTo>
                  <a:cubicBezTo>
                    <a:pt x="498425" y="159367"/>
                    <a:pt x="483485" y="167979"/>
                    <a:pt x="468545" y="176496"/>
                  </a:cubicBezTo>
                  <a:lnTo>
                    <a:pt x="468545" y="176496"/>
                  </a:lnTo>
                  <a:cubicBezTo>
                    <a:pt x="466499" y="183728"/>
                    <a:pt x="460266" y="182443"/>
                    <a:pt x="455318" y="182633"/>
                  </a:cubicBezTo>
                  <a:close/>
                  <a:moveTo>
                    <a:pt x="52312" y="54166"/>
                  </a:moveTo>
                  <a:cubicBezTo>
                    <a:pt x="51646" y="57878"/>
                    <a:pt x="48791" y="60352"/>
                    <a:pt x="44604" y="60685"/>
                  </a:cubicBezTo>
                  <a:cubicBezTo>
                    <a:pt x="40750" y="59495"/>
                    <a:pt x="38418" y="57164"/>
                    <a:pt x="38704" y="52882"/>
                  </a:cubicBezTo>
                  <a:cubicBezTo>
                    <a:pt x="38989" y="48314"/>
                    <a:pt x="41987" y="46316"/>
                    <a:pt x="45984" y="46839"/>
                  </a:cubicBezTo>
                  <a:cubicBezTo>
                    <a:pt x="49742" y="47362"/>
                    <a:pt x="53073" y="49884"/>
                    <a:pt x="52312" y="541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258">
              <a:extLst>
                <a:ext uri="{FF2B5EF4-FFF2-40B4-BE49-F238E27FC236}">
                  <a16:creationId xmlns:a16="http://schemas.microsoft.com/office/drawing/2014/main" id="{A231C663-6EA7-4FA3-845E-9E2218FF26D1}"/>
                </a:ext>
              </a:extLst>
            </p:cNvPr>
            <p:cNvSpPr/>
            <p:nvPr/>
          </p:nvSpPr>
          <p:spPr>
            <a:xfrm>
              <a:off x="1501951" y="4035513"/>
              <a:ext cx="69086" cy="27311"/>
            </a:xfrm>
            <a:custGeom>
              <a:avLst/>
              <a:gdLst>
                <a:gd name="connsiteX0" fmla="*/ 0 w 69086"/>
                <a:gd name="connsiteY0" fmla="*/ 3093 h 27311"/>
                <a:gd name="connsiteX1" fmla="*/ 3569 w 69086"/>
                <a:gd name="connsiteY1" fmla="*/ 27311 h 27311"/>
                <a:gd name="connsiteX2" fmla="*/ 6376 w 69086"/>
                <a:gd name="connsiteY2" fmla="*/ 17272 h 27311"/>
                <a:gd name="connsiteX3" fmla="*/ 16939 w 69086"/>
                <a:gd name="connsiteY3" fmla="*/ 6233 h 27311"/>
                <a:gd name="connsiteX4" fmla="*/ 55954 w 69086"/>
                <a:gd name="connsiteY4" fmla="*/ 6138 h 27311"/>
                <a:gd name="connsiteX5" fmla="*/ 69087 w 69086"/>
                <a:gd name="connsiteY5" fmla="*/ 0 h 27311"/>
                <a:gd name="connsiteX6" fmla="*/ 0 w 69086"/>
                <a:gd name="connsiteY6" fmla="*/ 3093 h 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86" h="27311">
                  <a:moveTo>
                    <a:pt x="0" y="3093"/>
                  </a:moveTo>
                  <a:cubicBezTo>
                    <a:pt x="523" y="11467"/>
                    <a:pt x="4901" y="18985"/>
                    <a:pt x="3569" y="27311"/>
                  </a:cubicBezTo>
                  <a:cubicBezTo>
                    <a:pt x="5995" y="24361"/>
                    <a:pt x="7375" y="20840"/>
                    <a:pt x="6376" y="17272"/>
                  </a:cubicBezTo>
                  <a:cubicBezTo>
                    <a:pt x="3569" y="7185"/>
                    <a:pt x="8850" y="5995"/>
                    <a:pt x="16939" y="6233"/>
                  </a:cubicBezTo>
                  <a:cubicBezTo>
                    <a:pt x="29928" y="6613"/>
                    <a:pt x="42965" y="6709"/>
                    <a:pt x="55954" y="6138"/>
                  </a:cubicBezTo>
                  <a:cubicBezTo>
                    <a:pt x="60903" y="5948"/>
                    <a:pt x="67136" y="7185"/>
                    <a:pt x="69087" y="0"/>
                  </a:cubicBezTo>
                  <a:cubicBezTo>
                    <a:pt x="46391" y="5472"/>
                    <a:pt x="23124" y="-285"/>
                    <a:pt x="0" y="309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259">
              <a:extLst>
                <a:ext uri="{FF2B5EF4-FFF2-40B4-BE49-F238E27FC236}">
                  <a16:creationId xmlns:a16="http://schemas.microsoft.com/office/drawing/2014/main" id="{990F15E2-9DEE-415C-AD40-47CAC7B7530D}"/>
                </a:ext>
              </a:extLst>
            </p:cNvPr>
            <p:cNvSpPr/>
            <p:nvPr/>
          </p:nvSpPr>
          <p:spPr>
            <a:xfrm>
              <a:off x="835219" y="2252809"/>
              <a:ext cx="250846" cy="418333"/>
            </a:xfrm>
            <a:custGeom>
              <a:avLst/>
              <a:gdLst>
                <a:gd name="connsiteX0" fmla="*/ 71026 w 250846"/>
                <a:gd name="connsiteY0" fmla="*/ 83180 h 418333"/>
                <a:gd name="connsiteX1" fmla="*/ 80637 w 250846"/>
                <a:gd name="connsiteY1" fmla="*/ 16235 h 418333"/>
                <a:gd name="connsiteX2" fmla="*/ 14834 w 250846"/>
                <a:gd name="connsiteY2" fmla="*/ 11714 h 418333"/>
                <a:gd name="connsiteX3" fmla="*/ 15357 w 250846"/>
                <a:gd name="connsiteY3" fmla="*/ 79279 h 418333"/>
                <a:gd name="connsiteX4" fmla="*/ 22399 w 250846"/>
                <a:gd name="connsiteY4" fmla="*/ 95646 h 418333"/>
                <a:gd name="connsiteX5" fmla="*/ 22256 w 250846"/>
                <a:gd name="connsiteY5" fmla="*/ 177627 h 418333"/>
                <a:gd name="connsiteX6" fmla="*/ 22066 w 250846"/>
                <a:gd name="connsiteY6" fmla="*/ 259608 h 418333"/>
                <a:gd name="connsiteX7" fmla="*/ 30440 w 250846"/>
                <a:gd name="connsiteY7" fmla="*/ 276547 h 418333"/>
                <a:gd name="connsiteX8" fmla="*/ 149676 w 250846"/>
                <a:gd name="connsiteY8" fmla="*/ 365522 h 418333"/>
                <a:gd name="connsiteX9" fmla="*/ 161096 w 250846"/>
                <a:gd name="connsiteY9" fmla="*/ 382794 h 418333"/>
                <a:gd name="connsiteX10" fmla="*/ 218430 w 250846"/>
                <a:gd name="connsiteY10" fmla="*/ 416100 h 418333"/>
                <a:gd name="connsiteX11" fmla="*/ 247692 w 250846"/>
                <a:gd name="connsiteY11" fmla="*/ 356292 h 418333"/>
                <a:gd name="connsiteX12" fmla="*/ 184600 w 250846"/>
                <a:gd name="connsiteY12" fmla="*/ 332263 h 418333"/>
                <a:gd name="connsiteX13" fmla="*/ 169232 w 250846"/>
                <a:gd name="connsiteY13" fmla="*/ 330646 h 418333"/>
                <a:gd name="connsiteX14" fmla="*/ 70931 w 250846"/>
                <a:gd name="connsiteY14" fmla="*/ 256991 h 418333"/>
                <a:gd name="connsiteX15" fmla="*/ 62033 w 250846"/>
                <a:gd name="connsiteY15" fmla="*/ 238720 h 418333"/>
                <a:gd name="connsiteX16" fmla="*/ 62033 w 250846"/>
                <a:gd name="connsiteY16" fmla="*/ 100690 h 418333"/>
                <a:gd name="connsiteX17" fmla="*/ 71026 w 250846"/>
                <a:gd name="connsiteY17" fmla="*/ 83180 h 418333"/>
                <a:gd name="connsiteX18" fmla="*/ 205679 w 250846"/>
                <a:gd name="connsiteY18" fmla="*/ 366093 h 418333"/>
                <a:gd name="connsiteX19" fmla="*/ 212007 w 250846"/>
                <a:gd name="connsiteY19" fmla="*/ 372754 h 418333"/>
                <a:gd name="connsiteX20" fmla="*/ 205393 w 250846"/>
                <a:gd name="connsiteY20" fmla="*/ 379701 h 418333"/>
                <a:gd name="connsiteX21" fmla="*/ 198113 w 250846"/>
                <a:gd name="connsiteY21" fmla="*/ 372088 h 418333"/>
                <a:gd name="connsiteX22" fmla="*/ 205679 w 250846"/>
                <a:gd name="connsiteY22" fmla="*/ 366093 h 418333"/>
                <a:gd name="connsiteX23" fmla="*/ 46142 w 250846"/>
                <a:gd name="connsiteY23" fmla="*/ 52063 h 418333"/>
                <a:gd name="connsiteX24" fmla="*/ 38814 w 250846"/>
                <a:gd name="connsiteY24" fmla="*/ 45972 h 418333"/>
                <a:gd name="connsiteX25" fmla="*/ 45000 w 250846"/>
                <a:gd name="connsiteY25" fmla="*/ 38597 h 418333"/>
                <a:gd name="connsiteX26" fmla="*/ 52184 w 250846"/>
                <a:gd name="connsiteY26" fmla="*/ 43308 h 418333"/>
                <a:gd name="connsiteX27" fmla="*/ 46142 w 250846"/>
                <a:gd name="connsiteY27" fmla="*/ 52063 h 4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46" h="418333">
                  <a:moveTo>
                    <a:pt x="71026" y="83180"/>
                  </a:moveTo>
                  <a:cubicBezTo>
                    <a:pt x="93960" y="67669"/>
                    <a:pt x="97814" y="37218"/>
                    <a:pt x="80637" y="16235"/>
                  </a:cubicBezTo>
                  <a:cubicBezTo>
                    <a:pt x="64460" y="-3464"/>
                    <a:pt x="34056" y="-5557"/>
                    <a:pt x="14834" y="11714"/>
                  </a:cubicBezTo>
                  <a:cubicBezTo>
                    <a:pt x="-5007" y="29509"/>
                    <a:pt x="-5055" y="60246"/>
                    <a:pt x="15357" y="79279"/>
                  </a:cubicBezTo>
                  <a:cubicBezTo>
                    <a:pt x="20543" y="84132"/>
                    <a:pt x="22494" y="88747"/>
                    <a:pt x="22399" y="95646"/>
                  </a:cubicBezTo>
                  <a:cubicBezTo>
                    <a:pt x="22018" y="122957"/>
                    <a:pt x="22256" y="150316"/>
                    <a:pt x="22256" y="177627"/>
                  </a:cubicBezTo>
                  <a:cubicBezTo>
                    <a:pt x="22256" y="204938"/>
                    <a:pt x="22542" y="232297"/>
                    <a:pt x="22066" y="259608"/>
                  </a:cubicBezTo>
                  <a:cubicBezTo>
                    <a:pt x="21923" y="267221"/>
                    <a:pt x="24255" y="271979"/>
                    <a:pt x="30440" y="276547"/>
                  </a:cubicBezTo>
                  <a:cubicBezTo>
                    <a:pt x="70312" y="306047"/>
                    <a:pt x="109709" y="336117"/>
                    <a:pt x="149676" y="365522"/>
                  </a:cubicBezTo>
                  <a:cubicBezTo>
                    <a:pt x="156052" y="370233"/>
                    <a:pt x="159288" y="375419"/>
                    <a:pt x="161096" y="382794"/>
                  </a:cubicBezTo>
                  <a:cubicBezTo>
                    <a:pt x="167852" y="409677"/>
                    <a:pt x="193117" y="424189"/>
                    <a:pt x="218430" y="416100"/>
                  </a:cubicBezTo>
                  <a:cubicBezTo>
                    <a:pt x="244219" y="407869"/>
                    <a:pt x="257303" y="381129"/>
                    <a:pt x="247692" y="356292"/>
                  </a:cubicBezTo>
                  <a:cubicBezTo>
                    <a:pt x="237938" y="331026"/>
                    <a:pt x="209295" y="319560"/>
                    <a:pt x="184600" y="332263"/>
                  </a:cubicBezTo>
                  <a:cubicBezTo>
                    <a:pt x="177892" y="335737"/>
                    <a:pt x="174276" y="334500"/>
                    <a:pt x="169232" y="330646"/>
                  </a:cubicBezTo>
                  <a:cubicBezTo>
                    <a:pt x="136592" y="305951"/>
                    <a:pt x="103904" y="281305"/>
                    <a:pt x="70931" y="256991"/>
                  </a:cubicBezTo>
                  <a:cubicBezTo>
                    <a:pt x="64317" y="252138"/>
                    <a:pt x="61986" y="246857"/>
                    <a:pt x="62033" y="238720"/>
                  </a:cubicBezTo>
                  <a:cubicBezTo>
                    <a:pt x="62414" y="192710"/>
                    <a:pt x="62366" y="146700"/>
                    <a:pt x="62033" y="100690"/>
                  </a:cubicBezTo>
                  <a:cubicBezTo>
                    <a:pt x="61986" y="92839"/>
                    <a:pt x="63889" y="88033"/>
                    <a:pt x="71026" y="83180"/>
                  </a:cubicBezTo>
                  <a:close/>
                  <a:moveTo>
                    <a:pt x="205679" y="366093"/>
                  </a:moveTo>
                  <a:cubicBezTo>
                    <a:pt x="209961" y="365903"/>
                    <a:pt x="212054" y="369138"/>
                    <a:pt x="212007" y="372754"/>
                  </a:cubicBezTo>
                  <a:cubicBezTo>
                    <a:pt x="211959" y="376323"/>
                    <a:pt x="209675" y="379701"/>
                    <a:pt x="205393" y="379701"/>
                  </a:cubicBezTo>
                  <a:cubicBezTo>
                    <a:pt x="200635" y="379701"/>
                    <a:pt x="197875" y="376513"/>
                    <a:pt x="198113" y="372088"/>
                  </a:cubicBezTo>
                  <a:cubicBezTo>
                    <a:pt x="198256" y="368187"/>
                    <a:pt x="201111" y="365855"/>
                    <a:pt x="205679" y="366093"/>
                  </a:cubicBezTo>
                  <a:close/>
                  <a:moveTo>
                    <a:pt x="46142" y="52063"/>
                  </a:moveTo>
                  <a:cubicBezTo>
                    <a:pt x="42050" y="52348"/>
                    <a:pt x="39147" y="50397"/>
                    <a:pt x="38814" y="45972"/>
                  </a:cubicBezTo>
                  <a:cubicBezTo>
                    <a:pt x="38529" y="41643"/>
                    <a:pt x="41003" y="39073"/>
                    <a:pt x="45000" y="38597"/>
                  </a:cubicBezTo>
                  <a:cubicBezTo>
                    <a:pt x="49282" y="38074"/>
                    <a:pt x="51423" y="40881"/>
                    <a:pt x="52184" y="43308"/>
                  </a:cubicBezTo>
                  <a:cubicBezTo>
                    <a:pt x="52565" y="49208"/>
                    <a:pt x="50329" y="51777"/>
                    <a:pt x="46142" y="5206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260">
              <a:extLst>
                <a:ext uri="{FF2B5EF4-FFF2-40B4-BE49-F238E27FC236}">
                  <a16:creationId xmlns:a16="http://schemas.microsoft.com/office/drawing/2014/main" id="{6DBD08DC-5E9F-4D4F-A8B4-D8A52AE657B8}"/>
                </a:ext>
              </a:extLst>
            </p:cNvPr>
            <p:cNvSpPr/>
            <p:nvPr/>
          </p:nvSpPr>
          <p:spPr>
            <a:xfrm>
              <a:off x="2454340" y="2408290"/>
              <a:ext cx="611196" cy="91743"/>
            </a:xfrm>
            <a:custGeom>
              <a:avLst/>
              <a:gdLst>
                <a:gd name="connsiteX0" fmla="*/ 83816 w 611196"/>
                <a:gd name="connsiteY0" fmla="*/ 71202 h 91743"/>
                <a:gd name="connsiteX1" fmla="*/ 97520 w 611196"/>
                <a:gd name="connsiteY1" fmla="*/ 63114 h 91743"/>
                <a:gd name="connsiteX2" fmla="*/ 514276 w 611196"/>
                <a:gd name="connsiteY2" fmla="*/ 63161 h 91743"/>
                <a:gd name="connsiteX3" fmla="*/ 527265 w 611196"/>
                <a:gd name="connsiteY3" fmla="*/ 70155 h 91743"/>
                <a:gd name="connsiteX4" fmla="*/ 557860 w 611196"/>
                <a:gd name="connsiteY4" fmla="*/ 91281 h 91743"/>
                <a:gd name="connsiteX5" fmla="*/ 610483 w 611196"/>
                <a:gd name="connsiteY5" fmla="*/ 53359 h 91743"/>
                <a:gd name="connsiteX6" fmla="*/ 581840 w 611196"/>
                <a:gd name="connsiteY6" fmla="*/ 3210 h 91743"/>
                <a:gd name="connsiteX7" fmla="*/ 526599 w 611196"/>
                <a:gd name="connsiteY7" fmla="*/ 23194 h 91743"/>
                <a:gd name="connsiteX8" fmla="*/ 510041 w 611196"/>
                <a:gd name="connsiteY8" fmla="*/ 33090 h 91743"/>
                <a:gd name="connsiteX9" fmla="*/ 101469 w 611196"/>
                <a:gd name="connsiteY9" fmla="*/ 32995 h 91743"/>
                <a:gd name="connsiteX10" fmla="*/ 85624 w 611196"/>
                <a:gd name="connsiteY10" fmla="*/ 24145 h 91743"/>
                <a:gd name="connsiteX11" fmla="*/ 40185 w 611196"/>
                <a:gd name="connsiteY11" fmla="*/ 450 h 91743"/>
                <a:gd name="connsiteX12" fmla="*/ 170 w 611196"/>
                <a:gd name="connsiteY12" fmla="*/ 42749 h 91743"/>
                <a:gd name="connsiteX13" fmla="*/ 29955 w 611196"/>
                <a:gd name="connsiteY13" fmla="*/ 88664 h 91743"/>
                <a:gd name="connsiteX14" fmla="*/ 83816 w 611196"/>
                <a:gd name="connsiteY14" fmla="*/ 71202 h 91743"/>
                <a:gd name="connsiteX15" fmla="*/ 565948 w 611196"/>
                <a:gd name="connsiteY15" fmla="*/ 39038 h 91743"/>
                <a:gd name="connsiteX16" fmla="*/ 572752 w 611196"/>
                <a:gd name="connsiteY16" fmla="*/ 46032 h 91743"/>
                <a:gd name="connsiteX17" fmla="*/ 566091 w 611196"/>
                <a:gd name="connsiteY17" fmla="*/ 52741 h 91743"/>
                <a:gd name="connsiteX18" fmla="*/ 558621 w 611196"/>
                <a:gd name="connsiteY18" fmla="*/ 46841 h 91743"/>
                <a:gd name="connsiteX19" fmla="*/ 565948 w 611196"/>
                <a:gd name="connsiteY19" fmla="*/ 39038 h 91743"/>
                <a:gd name="connsiteX20" fmla="*/ 38948 w 611196"/>
                <a:gd name="connsiteY20" fmla="*/ 45366 h 91743"/>
                <a:gd name="connsiteX21" fmla="*/ 46608 w 611196"/>
                <a:gd name="connsiteY21" fmla="*/ 38895 h 91743"/>
                <a:gd name="connsiteX22" fmla="*/ 52651 w 611196"/>
                <a:gd name="connsiteY22" fmla="*/ 46793 h 91743"/>
                <a:gd name="connsiteX23" fmla="*/ 45181 w 611196"/>
                <a:gd name="connsiteY23" fmla="*/ 52646 h 91743"/>
                <a:gd name="connsiteX24" fmla="*/ 38948 w 611196"/>
                <a:gd name="connsiteY24" fmla="*/ 45366 h 9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196" h="91743">
                  <a:moveTo>
                    <a:pt x="83816" y="71202"/>
                  </a:moveTo>
                  <a:cubicBezTo>
                    <a:pt x="87432" y="65730"/>
                    <a:pt x="90620" y="63114"/>
                    <a:pt x="97520" y="63114"/>
                  </a:cubicBezTo>
                  <a:cubicBezTo>
                    <a:pt x="236454" y="63351"/>
                    <a:pt x="375389" y="63304"/>
                    <a:pt x="514276" y="63161"/>
                  </a:cubicBezTo>
                  <a:cubicBezTo>
                    <a:pt x="520319" y="63161"/>
                    <a:pt x="524030" y="64684"/>
                    <a:pt x="527265" y="70155"/>
                  </a:cubicBezTo>
                  <a:cubicBezTo>
                    <a:pt x="535735" y="84810"/>
                    <a:pt x="549200" y="91234"/>
                    <a:pt x="557860" y="91281"/>
                  </a:cubicBezTo>
                  <a:cubicBezTo>
                    <a:pt x="589120" y="91186"/>
                    <a:pt x="606059" y="76769"/>
                    <a:pt x="610483" y="53359"/>
                  </a:cubicBezTo>
                  <a:cubicBezTo>
                    <a:pt x="614385" y="32519"/>
                    <a:pt x="601919" y="10680"/>
                    <a:pt x="581840" y="3210"/>
                  </a:cubicBezTo>
                  <a:cubicBezTo>
                    <a:pt x="560810" y="-4593"/>
                    <a:pt x="537638" y="3210"/>
                    <a:pt x="526599" y="23194"/>
                  </a:cubicBezTo>
                  <a:cubicBezTo>
                    <a:pt x="522555" y="30569"/>
                    <a:pt x="518511" y="33138"/>
                    <a:pt x="510041" y="33090"/>
                  </a:cubicBezTo>
                  <a:cubicBezTo>
                    <a:pt x="373866" y="32757"/>
                    <a:pt x="237644" y="32805"/>
                    <a:pt x="101469" y="32995"/>
                  </a:cubicBezTo>
                  <a:cubicBezTo>
                    <a:pt x="93998" y="32995"/>
                    <a:pt x="89431" y="31615"/>
                    <a:pt x="85624" y="24145"/>
                  </a:cubicBezTo>
                  <a:cubicBezTo>
                    <a:pt x="76869" y="7111"/>
                    <a:pt x="57504" y="-2214"/>
                    <a:pt x="40185" y="450"/>
                  </a:cubicBezTo>
                  <a:cubicBezTo>
                    <a:pt x="18679" y="3733"/>
                    <a:pt x="2216" y="21148"/>
                    <a:pt x="170" y="42749"/>
                  </a:cubicBezTo>
                  <a:cubicBezTo>
                    <a:pt x="-1638" y="61781"/>
                    <a:pt x="11161" y="81527"/>
                    <a:pt x="29955" y="88664"/>
                  </a:cubicBezTo>
                  <a:cubicBezTo>
                    <a:pt x="49796" y="96277"/>
                    <a:pt x="71826" y="89521"/>
                    <a:pt x="83816" y="71202"/>
                  </a:cubicBezTo>
                  <a:close/>
                  <a:moveTo>
                    <a:pt x="565948" y="39038"/>
                  </a:moveTo>
                  <a:cubicBezTo>
                    <a:pt x="570135" y="38990"/>
                    <a:pt x="572562" y="42464"/>
                    <a:pt x="572752" y="46032"/>
                  </a:cubicBezTo>
                  <a:cubicBezTo>
                    <a:pt x="572990" y="49839"/>
                    <a:pt x="570516" y="52693"/>
                    <a:pt x="566091" y="52741"/>
                  </a:cubicBezTo>
                  <a:cubicBezTo>
                    <a:pt x="561904" y="52931"/>
                    <a:pt x="558859" y="50838"/>
                    <a:pt x="558621" y="46841"/>
                  </a:cubicBezTo>
                  <a:cubicBezTo>
                    <a:pt x="558431" y="42368"/>
                    <a:pt x="561333" y="39133"/>
                    <a:pt x="565948" y="39038"/>
                  </a:cubicBezTo>
                  <a:close/>
                  <a:moveTo>
                    <a:pt x="38948" y="45366"/>
                  </a:moveTo>
                  <a:cubicBezTo>
                    <a:pt x="39614" y="41560"/>
                    <a:pt x="42516" y="39228"/>
                    <a:pt x="46608" y="38895"/>
                  </a:cubicBezTo>
                  <a:cubicBezTo>
                    <a:pt x="50510" y="40180"/>
                    <a:pt x="52937" y="42654"/>
                    <a:pt x="52651" y="46793"/>
                  </a:cubicBezTo>
                  <a:cubicBezTo>
                    <a:pt x="52318" y="51218"/>
                    <a:pt x="49321" y="53169"/>
                    <a:pt x="45181" y="52646"/>
                  </a:cubicBezTo>
                  <a:cubicBezTo>
                    <a:pt x="41089" y="52123"/>
                    <a:pt x="38187" y="49648"/>
                    <a:pt x="38948" y="45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261">
              <a:extLst>
                <a:ext uri="{FF2B5EF4-FFF2-40B4-BE49-F238E27FC236}">
                  <a16:creationId xmlns:a16="http://schemas.microsoft.com/office/drawing/2014/main" id="{1BAC0B8C-610F-45C4-AA32-152E8E771C1F}"/>
                </a:ext>
              </a:extLst>
            </p:cNvPr>
            <p:cNvSpPr/>
            <p:nvPr/>
          </p:nvSpPr>
          <p:spPr>
            <a:xfrm>
              <a:off x="1493104" y="3199179"/>
              <a:ext cx="91678" cy="428742"/>
            </a:xfrm>
            <a:custGeom>
              <a:avLst/>
              <a:gdLst>
                <a:gd name="connsiteX0" fmla="*/ 77411 w 91678"/>
                <a:gd name="connsiteY0" fmla="*/ 13099 h 428742"/>
                <a:gd name="connsiteX1" fmla="*/ 12654 w 91678"/>
                <a:gd name="connsiteY1" fmla="*/ 14288 h 428742"/>
                <a:gd name="connsiteX2" fmla="*/ 15794 w 91678"/>
                <a:gd name="connsiteY2" fmla="*/ 79997 h 428742"/>
                <a:gd name="connsiteX3" fmla="*/ 23121 w 91678"/>
                <a:gd name="connsiteY3" fmla="*/ 97316 h 428742"/>
                <a:gd name="connsiteX4" fmla="*/ 23026 w 91678"/>
                <a:gd name="connsiteY4" fmla="*/ 213459 h 428742"/>
                <a:gd name="connsiteX5" fmla="*/ 23121 w 91678"/>
                <a:gd name="connsiteY5" fmla="*/ 332315 h 428742"/>
                <a:gd name="connsiteX6" fmla="*/ 16412 w 91678"/>
                <a:gd name="connsiteY6" fmla="*/ 348683 h 428742"/>
                <a:gd name="connsiteX7" fmla="*/ 3280 w 91678"/>
                <a:gd name="connsiteY7" fmla="*/ 401973 h 428742"/>
                <a:gd name="connsiteX8" fmla="*/ 42201 w 91678"/>
                <a:gd name="connsiteY8" fmla="*/ 428713 h 428742"/>
                <a:gd name="connsiteX9" fmla="*/ 87926 w 91678"/>
                <a:gd name="connsiteY9" fmla="*/ 400831 h 428742"/>
                <a:gd name="connsiteX10" fmla="*/ 77506 w 91678"/>
                <a:gd name="connsiteY10" fmla="*/ 350824 h 428742"/>
                <a:gd name="connsiteX11" fmla="*/ 68941 w 91678"/>
                <a:gd name="connsiteY11" fmla="*/ 329651 h 428742"/>
                <a:gd name="connsiteX12" fmla="*/ 68894 w 91678"/>
                <a:gd name="connsiteY12" fmla="*/ 97364 h 428742"/>
                <a:gd name="connsiteX13" fmla="*/ 76935 w 91678"/>
                <a:gd name="connsiteY13" fmla="*/ 78569 h 428742"/>
                <a:gd name="connsiteX14" fmla="*/ 77411 w 91678"/>
                <a:gd name="connsiteY14" fmla="*/ 13099 h 428742"/>
                <a:gd name="connsiteX15" fmla="*/ 45579 w 91678"/>
                <a:gd name="connsiteY15" fmla="*/ 38744 h 428742"/>
                <a:gd name="connsiteX16" fmla="*/ 52859 w 91678"/>
                <a:gd name="connsiteY16" fmla="*/ 46595 h 428742"/>
                <a:gd name="connsiteX17" fmla="*/ 45960 w 91678"/>
                <a:gd name="connsiteY17" fmla="*/ 52971 h 428742"/>
                <a:gd name="connsiteX18" fmla="*/ 39013 w 91678"/>
                <a:gd name="connsiteY18" fmla="*/ 45644 h 428742"/>
                <a:gd name="connsiteX19" fmla="*/ 45579 w 91678"/>
                <a:gd name="connsiteY19" fmla="*/ 38744 h 428742"/>
                <a:gd name="connsiteX20" fmla="*/ 45532 w 91678"/>
                <a:gd name="connsiteY20" fmla="*/ 390173 h 428742"/>
                <a:gd name="connsiteX21" fmla="*/ 39156 w 91678"/>
                <a:gd name="connsiteY21" fmla="*/ 382893 h 428742"/>
                <a:gd name="connsiteX22" fmla="*/ 46293 w 91678"/>
                <a:gd name="connsiteY22" fmla="*/ 376613 h 428742"/>
                <a:gd name="connsiteX23" fmla="*/ 53097 w 91678"/>
                <a:gd name="connsiteY23" fmla="*/ 383607 h 428742"/>
                <a:gd name="connsiteX24" fmla="*/ 45532 w 91678"/>
                <a:gd name="connsiteY24" fmla="*/ 390173 h 4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678" h="428742">
                  <a:moveTo>
                    <a:pt x="77411" y="13099"/>
                  </a:moveTo>
                  <a:cubicBezTo>
                    <a:pt x="59044" y="-4839"/>
                    <a:pt x="30353" y="-4268"/>
                    <a:pt x="12654" y="14288"/>
                  </a:cubicBezTo>
                  <a:cubicBezTo>
                    <a:pt x="-4808" y="32654"/>
                    <a:pt x="-3904" y="63486"/>
                    <a:pt x="15794" y="79997"/>
                  </a:cubicBezTo>
                  <a:cubicBezTo>
                    <a:pt x="22027" y="85230"/>
                    <a:pt x="23169" y="90226"/>
                    <a:pt x="23121" y="97316"/>
                  </a:cubicBezTo>
                  <a:cubicBezTo>
                    <a:pt x="22931" y="136046"/>
                    <a:pt x="23026" y="174729"/>
                    <a:pt x="23026" y="213459"/>
                  </a:cubicBezTo>
                  <a:cubicBezTo>
                    <a:pt x="23026" y="253094"/>
                    <a:pt x="22931" y="292729"/>
                    <a:pt x="23121" y="332315"/>
                  </a:cubicBezTo>
                  <a:cubicBezTo>
                    <a:pt x="23169" y="338929"/>
                    <a:pt x="22217" y="343877"/>
                    <a:pt x="16412" y="348683"/>
                  </a:cubicBezTo>
                  <a:cubicBezTo>
                    <a:pt x="711" y="361720"/>
                    <a:pt x="-3857" y="382608"/>
                    <a:pt x="3280" y="401973"/>
                  </a:cubicBezTo>
                  <a:cubicBezTo>
                    <a:pt x="9371" y="418483"/>
                    <a:pt x="23359" y="428094"/>
                    <a:pt x="42201" y="428713"/>
                  </a:cubicBezTo>
                  <a:cubicBezTo>
                    <a:pt x="63041" y="429379"/>
                    <a:pt x="80408" y="418817"/>
                    <a:pt x="87926" y="400831"/>
                  </a:cubicBezTo>
                  <a:cubicBezTo>
                    <a:pt x="95110" y="383655"/>
                    <a:pt x="91732" y="363052"/>
                    <a:pt x="77506" y="350824"/>
                  </a:cubicBezTo>
                  <a:cubicBezTo>
                    <a:pt x="70226" y="344543"/>
                    <a:pt x="68894" y="338215"/>
                    <a:pt x="68941" y="329651"/>
                  </a:cubicBezTo>
                  <a:cubicBezTo>
                    <a:pt x="69179" y="252238"/>
                    <a:pt x="69179" y="174777"/>
                    <a:pt x="68894" y="97364"/>
                  </a:cubicBezTo>
                  <a:cubicBezTo>
                    <a:pt x="68846" y="89417"/>
                    <a:pt x="71082" y="84088"/>
                    <a:pt x="76935" y="78569"/>
                  </a:cubicBezTo>
                  <a:cubicBezTo>
                    <a:pt x="96585" y="59870"/>
                    <a:pt x="96443" y="31702"/>
                    <a:pt x="77411" y="13099"/>
                  </a:cubicBezTo>
                  <a:close/>
                  <a:moveTo>
                    <a:pt x="45579" y="38744"/>
                  </a:moveTo>
                  <a:cubicBezTo>
                    <a:pt x="49861" y="38935"/>
                    <a:pt x="53287" y="41932"/>
                    <a:pt x="52859" y="46595"/>
                  </a:cubicBezTo>
                  <a:cubicBezTo>
                    <a:pt x="52478" y="50449"/>
                    <a:pt x="49005" y="52162"/>
                    <a:pt x="45960" y="52971"/>
                  </a:cubicBezTo>
                  <a:cubicBezTo>
                    <a:pt x="41249" y="52115"/>
                    <a:pt x="38823" y="49973"/>
                    <a:pt x="39013" y="45644"/>
                  </a:cubicBezTo>
                  <a:cubicBezTo>
                    <a:pt x="39203" y="41504"/>
                    <a:pt x="41630" y="38554"/>
                    <a:pt x="45579" y="38744"/>
                  </a:cubicBezTo>
                  <a:close/>
                  <a:moveTo>
                    <a:pt x="45532" y="390173"/>
                  </a:moveTo>
                  <a:cubicBezTo>
                    <a:pt x="41012" y="390078"/>
                    <a:pt x="39108" y="386795"/>
                    <a:pt x="39156" y="382893"/>
                  </a:cubicBezTo>
                  <a:cubicBezTo>
                    <a:pt x="39156" y="378659"/>
                    <a:pt x="41868" y="376375"/>
                    <a:pt x="46293" y="376613"/>
                  </a:cubicBezTo>
                  <a:cubicBezTo>
                    <a:pt x="50718" y="376851"/>
                    <a:pt x="52478" y="379658"/>
                    <a:pt x="53097" y="383607"/>
                  </a:cubicBezTo>
                  <a:cubicBezTo>
                    <a:pt x="51860" y="387366"/>
                    <a:pt x="49814" y="390316"/>
                    <a:pt x="45532" y="39017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262">
              <a:extLst>
                <a:ext uri="{FF2B5EF4-FFF2-40B4-BE49-F238E27FC236}">
                  <a16:creationId xmlns:a16="http://schemas.microsoft.com/office/drawing/2014/main" id="{4CA0816D-0732-45F1-A342-130A5C7A6778}"/>
                </a:ext>
              </a:extLst>
            </p:cNvPr>
            <p:cNvSpPr/>
            <p:nvPr/>
          </p:nvSpPr>
          <p:spPr>
            <a:xfrm>
              <a:off x="1796519" y="3257529"/>
              <a:ext cx="409813" cy="91583"/>
            </a:xfrm>
            <a:custGeom>
              <a:avLst/>
              <a:gdLst>
                <a:gd name="connsiteX0" fmla="*/ 78510 w 409813"/>
                <a:gd name="connsiteY0" fmla="*/ 76649 h 91583"/>
                <a:gd name="connsiteX1" fmla="*/ 93498 w 409813"/>
                <a:gd name="connsiteY1" fmla="*/ 69607 h 91583"/>
                <a:gd name="connsiteX2" fmla="*/ 312034 w 409813"/>
                <a:gd name="connsiteY2" fmla="*/ 66943 h 91583"/>
                <a:gd name="connsiteX3" fmla="*/ 330305 w 409813"/>
                <a:gd name="connsiteY3" fmla="*/ 75317 h 91583"/>
                <a:gd name="connsiteX4" fmla="*/ 380931 w 409813"/>
                <a:gd name="connsiteY4" fmla="*/ 88354 h 91583"/>
                <a:gd name="connsiteX5" fmla="*/ 409812 w 409813"/>
                <a:gd name="connsiteY5" fmla="*/ 46055 h 91583"/>
                <a:gd name="connsiteX6" fmla="*/ 382977 w 409813"/>
                <a:gd name="connsiteY6" fmla="*/ 3851 h 91583"/>
                <a:gd name="connsiteX7" fmla="*/ 332732 w 409813"/>
                <a:gd name="connsiteY7" fmla="*/ 13415 h 91583"/>
                <a:gd name="connsiteX8" fmla="*/ 313652 w 409813"/>
                <a:gd name="connsiteY8" fmla="*/ 21123 h 91583"/>
                <a:gd name="connsiteX9" fmla="*/ 96448 w 409813"/>
                <a:gd name="connsiteY9" fmla="*/ 23549 h 91583"/>
                <a:gd name="connsiteX10" fmla="*/ 80461 w 409813"/>
                <a:gd name="connsiteY10" fmla="*/ 16507 h 91583"/>
                <a:gd name="connsiteX11" fmla="*/ 14800 w 409813"/>
                <a:gd name="connsiteY11" fmla="*/ 11654 h 91583"/>
                <a:gd name="connsiteX12" fmla="*/ 12183 w 409813"/>
                <a:gd name="connsiteY12" fmla="*/ 76506 h 91583"/>
                <a:gd name="connsiteX13" fmla="*/ 78510 w 409813"/>
                <a:gd name="connsiteY13" fmla="*/ 76649 h 91583"/>
                <a:gd name="connsiteX14" fmla="*/ 363802 w 409813"/>
                <a:gd name="connsiteY14" fmla="*/ 39156 h 91583"/>
                <a:gd name="connsiteX15" fmla="*/ 371177 w 409813"/>
                <a:gd name="connsiteY15" fmla="*/ 45341 h 91583"/>
                <a:gd name="connsiteX16" fmla="*/ 365039 w 409813"/>
                <a:gd name="connsiteY16" fmla="*/ 52716 h 91583"/>
                <a:gd name="connsiteX17" fmla="*/ 357473 w 409813"/>
                <a:gd name="connsiteY17" fmla="*/ 46340 h 91583"/>
                <a:gd name="connsiteX18" fmla="*/ 363802 w 409813"/>
                <a:gd name="connsiteY18" fmla="*/ 39156 h 91583"/>
                <a:gd name="connsiteX19" fmla="*/ 45108 w 409813"/>
                <a:gd name="connsiteY19" fmla="*/ 39013 h 91583"/>
                <a:gd name="connsiteX20" fmla="*/ 52816 w 409813"/>
                <a:gd name="connsiteY20" fmla="*/ 44437 h 91583"/>
                <a:gd name="connsiteX21" fmla="*/ 46536 w 409813"/>
                <a:gd name="connsiteY21" fmla="*/ 52716 h 91583"/>
                <a:gd name="connsiteX22" fmla="*/ 38542 w 409813"/>
                <a:gd name="connsiteY22" fmla="*/ 45817 h 91583"/>
                <a:gd name="connsiteX23" fmla="*/ 45108 w 409813"/>
                <a:gd name="connsiteY23" fmla="*/ 39013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13" h="91583">
                  <a:moveTo>
                    <a:pt x="78510" y="76649"/>
                  </a:moveTo>
                  <a:cubicBezTo>
                    <a:pt x="82887" y="72034"/>
                    <a:pt x="86884" y="69702"/>
                    <a:pt x="93498" y="69607"/>
                  </a:cubicBezTo>
                  <a:cubicBezTo>
                    <a:pt x="166343" y="68989"/>
                    <a:pt x="239189" y="68085"/>
                    <a:pt x="312034" y="66943"/>
                  </a:cubicBezTo>
                  <a:cubicBezTo>
                    <a:pt x="319980" y="66800"/>
                    <a:pt x="325071" y="68751"/>
                    <a:pt x="330305" y="75317"/>
                  </a:cubicBezTo>
                  <a:cubicBezTo>
                    <a:pt x="342533" y="90685"/>
                    <a:pt x="362660" y="95205"/>
                    <a:pt x="380931" y="88354"/>
                  </a:cubicBezTo>
                  <a:cubicBezTo>
                    <a:pt x="398298" y="81883"/>
                    <a:pt x="409622" y="65230"/>
                    <a:pt x="409812" y="46055"/>
                  </a:cubicBezTo>
                  <a:cubicBezTo>
                    <a:pt x="409955" y="26927"/>
                    <a:pt x="400010" y="11321"/>
                    <a:pt x="382977" y="3851"/>
                  </a:cubicBezTo>
                  <a:cubicBezTo>
                    <a:pt x="366181" y="-3524"/>
                    <a:pt x="345769" y="-146"/>
                    <a:pt x="332732" y="13415"/>
                  </a:cubicBezTo>
                  <a:cubicBezTo>
                    <a:pt x="327117" y="19267"/>
                    <a:pt x="321360" y="21028"/>
                    <a:pt x="313652" y="21123"/>
                  </a:cubicBezTo>
                  <a:cubicBezTo>
                    <a:pt x="241235" y="21741"/>
                    <a:pt x="168865" y="22550"/>
                    <a:pt x="96448" y="23549"/>
                  </a:cubicBezTo>
                  <a:cubicBezTo>
                    <a:pt x="89691" y="23644"/>
                    <a:pt x="85171" y="22360"/>
                    <a:pt x="80461" y="16507"/>
                  </a:cubicBezTo>
                  <a:cubicBezTo>
                    <a:pt x="64045" y="-3667"/>
                    <a:pt x="33832" y="-5427"/>
                    <a:pt x="14800" y="11654"/>
                  </a:cubicBezTo>
                  <a:cubicBezTo>
                    <a:pt x="-3852" y="28355"/>
                    <a:pt x="-5041" y="58188"/>
                    <a:pt x="12183" y="76506"/>
                  </a:cubicBezTo>
                  <a:cubicBezTo>
                    <a:pt x="30739" y="96443"/>
                    <a:pt x="59335" y="96728"/>
                    <a:pt x="78510" y="76649"/>
                  </a:cubicBezTo>
                  <a:close/>
                  <a:moveTo>
                    <a:pt x="363802" y="39156"/>
                  </a:moveTo>
                  <a:cubicBezTo>
                    <a:pt x="368036" y="38632"/>
                    <a:pt x="370748" y="40678"/>
                    <a:pt x="371177" y="45341"/>
                  </a:cubicBezTo>
                  <a:cubicBezTo>
                    <a:pt x="371034" y="49243"/>
                    <a:pt x="369226" y="52383"/>
                    <a:pt x="365039" y="52716"/>
                  </a:cubicBezTo>
                  <a:cubicBezTo>
                    <a:pt x="360852" y="53049"/>
                    <a:pt x="358092" y="50147"/>
                    <a:pt x="357473" y="46340"/>
                  </a:cubicBezTo>
                  <a:cubicBezTo>
                    <a:pt x="356807" y="42106"/>
                    <a:pt x="359757" y="39632"/>
                    <a:pt x="363802" y="39156"/>
                  </a:cubicBezTo>
                  <a:close/>
                  <a:moveTo>
                    <a:pt x="45108" y="39013"/>
                  </a:moveTo>
                  <a:cubicBezTo>
                    <a:pt x="49438" y="38823"/>
                    <a:pt x="51389" y="41392"/>
                    <a:pt x="52816" y="44437"/>
                  </a:cubicBezTo>
                  <a:cubicBezTo>
                    <a:pt x="52531" y="49100"/>
                    <a:pt x="50057" y="52002"/>
                    <a:pt x="46536" y="52716"/>
                  </a:cubicBezTo>
                  <a:cubicBezTo>
                    <a:pt x="41683" y="53715"/>
                    <a:pt x="38875" y="49956"/>
                    <a:pt x="38542" y="45817"/>
                  </a:cubicBezTo>
                  <a:cubicBezTo>
                    <a:pt x="38209" y="42011"/>
                    <a:pt x="40636" y="39156"/>
                    <a:pt x="45108" y="3901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263">
              <a:extLst>
                <a:ext uri="{FF2B5EF4-FFF2-40B4-BE49-F238E27FC236}">
                  <a16:creationId xmlns:a16="http://schemas.microsoft.com/office/drawing/2014/main" id="{BECCF782-1008-4BFB-8805-53F2419CC305}"/>
                </a:ext>
              </a:extLst>
            </p:cNvPr>
            <p:cNvSpPr/>
            <p:nvPr/>
          </p:nvSpPr>
          <p:spPr>
            <a:xfrm>
              <a:off x="1812043" y="4226006"/>
              <a:ext cx="338747" cy="91322"/>
            </a:xfrm>
            <a:custGeom>
              <a:avLst/>
              <a:gdLst>
                <a:gd name="connsiteX0" fmla="*/ 84635 w 338747"/>
                <a:gd name="connsiteY0" fmla="*/ 68963 h 91322"/>
                <a:gd name="connsiteX1" fmla="*/ 100431 w 338747"/>
                <a:gd name="connsiteY1" fmla="*/ 59780 h 91322"/>
                <a:gd name="connsiteX2" fmla="*/ 238414 w 338747"/>
                <a:gd name="connsiteY2" fmla="*/ 59827 h 91322"/>
                <a:gd name="connsiteX3" fmla="*/ 254259 w 338747"/>
                <a:gd name="connsiteY3" fmla="*/ 68677 h 91322"/>
                <a:gd name="connsiteX4" fmla="*/ 320443 w 338747"/>
                <a:gd name="connsiteY4" fmla="*/ 82333 h 91322"/>
                <a:gd name="connsiteX5" fmla="*/ 328865 w 338747"/>
                <a:gd name="connsiteY5" fmla="*/ 16910 h 91322"/>
                <a:gd name="connsiteX6" fmla="*/ 261491 w 338747"/>
                <a:gd name="connsiteY6" fmla="*/ 13389 h 91322"/>
                <a:gd name="connsiteX7" fmla="*/ 244838 w 338747"/>
                <a:gd name="connsiteY7" fmla="*/ 19860 h 91322"/>
                <a:gd name="connsiteX8" fmla="*/ 94579 w 338747"/>
                <a:gd name="connsiteY8" fmla="*/ 19860 h 91322"/>
                <a:gd name="connsiteX9" fmla="*/ 77973 w 338747"/>
                <a:gd name="connsiteY9" fmla="*/ 13436 h 91322"/>
                <a:gd name="connsiteX10" fmla="*/ 47094 w 338747"/>
                <a:gd name="connsiteY10" fmla="*/ 352 h 91322"/>
                <a:gd name="connsiteX11" fmla="*/ 655 w 338747"/>
                <a:gd name="connsiteY11" fmla="*/ 38939 h 91322"/>
                <a:gd name="connsiteX12" fmla="*/ 29156 w 338747"/>
                <a:gd name="connsiteY12" fmla="*/ 88138 h 91322"/>
                <a:gd name="connsiteX13" fmla="*/ 84635 w 338747"/>
                <a:gd name="connsiteY13" fmla="*/ 68963 h 91322"/>
                <a:gd name="connsiteX14" fmla="*/ 294226 w 338747"/>
                <a:gd name="connsiteY14" fmla="*/ 38844 h 91322"/>
                <a:gd name="connsiteX15" fmla="*/ 300126 w 338747"/>
                <a:gd name="connsiteY15" fmla="*/ 46076 h 91322"/>
                <a:gd name="connsiteX16" fmla="*/ 292799 w 338747"/>
                <a:gd name="connsiteY16" fmla="*/ 52357 h 91322"/>
                <a:gd name="connsiteX17" fmla="*/ 286661 w 338747"/>
                <a:gd name="connsiteY17" fmla="*/ 45077 h 91322"/>
                <a:gd name="connsiteX18" fmla="*/ 294226 w 338747"/>
                <a:gd name="connsiteY18" fmla="*/ 38844 h 91322"/>
                <a:gd name="connsiteX19" fmla="*/ 45190 w 338747"/>
                <a:gd name="connsiteY19" fmla="*/ 38797 h 91322"/>
                <a:gd name="connsiteX20" fmla="*/ 52185 w 338747"/>
                <a:gd name="connsiteY20" fmla="*/ 45791 h 91322"/>
                <a:gd name="connsiteX21" fmla="*/ 45999 w 338747"/>
                <a:gd name="connsiteY21" fmla="*/ 52452 h 91322"/>
                <a:gd name="connsiteX22" fmla="*/ 38720 w 338747"/>
                <a:gd name="connsiteY22" fmla="*/ 45886 h 91322"/>
                <a:gd name="connsiteX23" fmla="*/ 45190 w 338747"/>
                <a:gd name="connsiteY23" fmla="*/ 38797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747" h="91322">
                  <a:moveTo>
                    <a:pt x="84635" y="68963"/>
                  </a:moveTo>
                  <a:cubicBezTo>
                    <a:pt x="88679" y="61921"/>
                    <a:pt x="92771" y="59732"/>
                    <a:pt x="100431" y="59780"/>
                  </a:cubicBezTo>
                  <a:cubicBezTo>
                    <a:pt x="146441" y="60113"/>
                    <a:pt x="192404" y="60065"/>
                    <a:pt x="238414" y="59827"/>
                  </a:cubicBezTo>
                  <a:cubicBezTo>
                    <a:pt x="245837" y="59780"/>
                    <a:pt x="250119" y="61445"/>
                    <a:pt x="254259" y="68677"/>
                  </a:cubicBezTo>
                  <a:cubicBezTo>
                    <a:pt x="267771" y="92372"/>
                    <a:pt x="298413" y="98129"/>
                    <a:pt x="320443" y="82333"/>
                  </a:cubicBezTo>
                  <a:cubicBezTo>
                    <a:pt x="340950" y="67583"/>
                    <a:pt x="344899" y="36846"/>
                    <a:pt x="328865" y="16910"/>
                  </a:cubicBezTo>
                  <a:cubicBezTo>
                    <a:pt x="312116" y="-3931"/>
                    <a:pt x="280713" y="-5976"/>
                    <a:pt x="261491" y="13389"/>
                  </a:cubicBezTo>
                  <a:cubicBezTo>
                    <a:pt x="256400" y="18528"/>
                    <a:pt x="251499" y="19860"/>
                    <a:pt x="244838" y="19860"/>
                  </a:cubicBezTo>
                  <a:cubicBezTo>
                    <a:pt x="194735" y="19717"/>
                    <a:pt x="144633" y="19717"/>
                    <a:pt x="94579" y="19860"/>
                  </a:cubicBezTo>
                  <a:cubicBezTo>
                    <a:pt x="88013" y="19860"/>
                    <a:pt x="82922" y="18908"/>
                    <a:pt x="77973" y="13436"/>
                  </a:cubicBezTo>
                  <a:cubicBezTo>
                    <a:pt x="69790" y="4348"/>
                    <a:pt x="58894" y="-267"/>
                    <a:pt x="47094" y="352"/>
                  </a:cubicBezTo>
                  <a:cubicBezTo>
                    <a:pt x="22780" y="257"/>
                    <a:pt x="5223" y="15102"/>
                    <a:pt x="655" y="38939"/>
                  </a:cubicBezTo>
                  <a:cubicBezTo>
                    <a:pt x="-3104" y="58400"/>
                    <a:pt x="9695" y="80525"/>
                    <a:pt x="29156" y="88138"/>
                  </a:cubicBezTo>
                  <a:cubicBezTo>
                    <a:pt x="49806" y="96179"/>
                    <a:pt x="73310" y="88709"/>
                    <a:pt x="84635" y="68963"/>
                  </a:cubicBezTo>
                  <a:close/>
                  <a:moveTo>
                    <a:pt x="294226" y="38844"/>
                  </a:moveTo>
                  <a:cubicBezTo>
                    <a:pt x="297937" y="39558"/>
                    <a:pt x="300602" y="41699"/>
                    <a:pt x="300126" y="46076"/>
                  </a:cubicBezTo>
                  <a:cubicBezTo>
                    <a:pt x="299698" y="50216"/>
                    <a:pt x="296986" y="52595"/>
                    <a:pt x="292799" y="52357"/>
                  </a:cubicBezTo>
                  <a:cubicBezTo>
                    <a:pt x="288469" y="52119"/>
                    <a:pt x="286375" y="49264"/>
                    <a:pt x="286661" y="45077"/>
                  </a:cubicBezTo>
                  <a:cubicBezTo>
                    <a:pt x="286946" y="40795"/>
                    <a:pt x="289611" y="38749"/>
                    <a:pt x="294226" y="38844"/>
                  </a:cubicBezTo>
                  <a:close/>
                  <a:moveTo>
                    <a:pt x="45190" y="38797"/>
                  </a:moveTo>
                  <a:cubicBezTo>
                    <a:pt x="49901" y="38416"/>
                    <a:pt x="51661" y="41128"/>
                    <a:pt x="52185" y="45791"/>
                  </a:cubicBezTo>
                  <a:cubicBezTo>
                    <a:pt x="52137" y="49360"/>
                    <a:pt x="50567" y="52309"/>
                    <a:pt x="45999" y="52452"/>
                  </a:cubicBezTo>
                  <a:cubicBezTo>
                    <a:pt x="41622" y="52547"/>
                    <a:pt x="39005" y="49645"/>
                    <a:pt x="38720" y="45886"/>
                  </a:cubicBezTo>
                  <a:cubicBezTo>
                    <a:pt x="38386" y="41985"/>
                    <a:pt x="40813" y="39177"/>
                    <a:pt x="45190" y="387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264">
              <a:extLst>
                <a:ext uri="{FF2B5EF4-FFF2-40B4-BE49-F238E27FC236}">
                  <a16:creationId xmlns:a16="http://schemas.microsoft.com/office/drawing/2014/main" id="{B46E196A-2EEA-4963-9111-88E3372056AC}"/>
                </a:ext>
              </a:extLst>
            </p:cNvPr>
            <p:cNvSpPr/>
            <p:nvPr/>
          </p:nvSpPr>
          <p:spPr>
            <a:xfrm>
              <a:off x="1692887" y="3113660"/>
              <a:ext cx="337872" cy="94749"/>
            </a:xfrm>
            <a:custGeom>
              <a:avLst/>
              <a:gdLst>
                <a:gd name="connsiteX0" fmla="*/ 255178 w 337872"/>
                <a:gd name="connsiteY0" fmla="*/ 74399 h 94749"/>
                <a:gd name="connsiteX1" fmla="*/ 306708 w 337872"/>
                <a:gd name="connsiteY1" fmla="*/ 92622 h 94749"/>
                <a:gd name="connsiteX2" fmla="*/ 337873 w 337872"/>
                <a:gd name="connsiteY2" fmla="*/ 49276 h 94749"/>
                <a:gd name="connsiteX3" fmla="*/ 309800 w 337872"/>
                <a:gd name="connsiteY3" fmla="*/ 6549 h 94749"/>
                <a:gd name="connsiteX4" fmla="*/ 258984 w 337872"/>
                <a:gd name="connsiteY4" fmla="*/ 18587 h 94749"/>
                <a:gd name="connsiteX5" fmla="*/ 240523 w 337872"/>
                <a:gd name="connsiteY5" fmla="*/ 26866 h 94749"/>
                <a:gd name="connsiteX6" fmla="*/ 97164 w 337872"/>
                <a:gd name="connsiteY6" fmla="*/ 28626 h 94749"/>
                <a:gd name="connsiteX7" fmla="*/ 83318 w 337872"/>
                <a:gd name="connsiteY7" fmla="*/ 21109 h 94749"/>
                <a:gd name="connsiteX8" fmla="*/ 16800 w 337872"/>
                <a:gd name="connsiteY8" fmla="*/ 10403 h 94749"/>
                <a:gd name="connsiteX9" fmla="*/ 12803 w 337872"/>
                <a:gd name="connsiteY9" fmla="*/ 78110 h 94749"/>
                <a:gd name="connsiteX10" fmla="*/ 80510 w 337872"/>
                <a:gd name="connsiteY10" fmla="*/ 74875 h 94749"/>
                <a:gd name="connsiteX11" fmla="*/ 92739 w 337872"/>
                <a:gd name="connsiteY11" fmla="*/ 68451 h 94749"/>
                <a:gd name="connsiteX12" fmla="*/ 238763 w 337872"/>
                <a:gd name="connsiteY12" fmla="*/ 65882 h 94749"/>
                <a:gd name="connsiteX13" fmla="*/ 255178 w 337872"/>
                <a:gd name="connsiteY13" fmla="*/ 74399 h 94749"/>
                <a:gd name="connsiteX14" fmla="*/ 292148 w 337872"/>
                <a:gd name="connsiteY14" fmla="*/ 41759 h 94749"/>
                <a:gd name="connsiteX15" fmla="*/ 299332 w 337872"/>
                <a:gd name="connsiteY15" fmla="*/ 48325 h 94749"/>
                <a:gd name="connsiteX16" fmla="*/ 293147 w 337872"/>
                <a:gd name="connsiteY16" fmla="*/ 55509 h 94749"/>
                <a:gd name="connsiteX17" fmla="*/ 285725 w 337872"/>
                <a:gd name="connsiteY17" fmla="*/ 49324 h 94749"/>
                <a:gd name="connsiteX18" fmla="*/ 292148 w 337872"/>
                <a:gd name="connsiteY18" fmla="*/ 41759 h 94749"/>
                <a:gd name="connsiteX19" fmla="*/ 44492 w 337872"/>
                <a:gd name="connsiteY19" fmla="*/ 52512 h 94749"/>
                <a:gd name="connsiteX20" fmla="*/ 38687 w 337872"/>
                <a:gd name="connsiteY20" fmla="*/ 45232 h 94749"/>
                <a:gd name="connsiteX21" fmla="*/ 47061 w 337872"/>
                <a:gd name="connsiteY21" fmla="*/ 39094 h 94749"/>
                <a:gd name="connsiteX22" fmla="*/ 52628 w 337872"/>
                <a:gd name="connsiteY22" fmla="*/ 46897 h 94749"/>
                <a:gd name="connsiteX23" fmla="*/ 44492 w 337872"/>
                <a:gd name="connsiteY23" fmla="*/ 52512 h 9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872" h="94749">
                  <a:moveTo>
                    <a:pt x="255178" y="74399"/>
                  </a:moveTo>
                  <a:cubicBezTo>
                    <a:pt x="266597" y="91909"/>
                    <a:pt x="287295" y="98570"/>
                    <a:pt x="306708" y="92622"/>
                  </a:cubicBezTo>
                  <a:cubicBezTo>
                    <a:pt x="324931" y="87008"/>
                    <a:pt x="337825" y="69117"/>
                    <a:pt x="337873" y="49276"/>
                  </a:cubicBezTo>
                  <a:cubicBezTo>
                    <a:pt x="337920" y="29864"/>
                    <a:pt x="327072" y="13306"/>
                    <a:pt x="309800" y="6549"/>
                  </a:cubicBezTo>
                  <a:cubicBezTo>
                    <a:pt x="291815" y="-493"/>
                    <a:pt x="271070" y="3599"/>
                    <a:pt x="258984" y="18587"/>
                  </a:cubicBezTo>
                  <a:cubicBezTo>
                    <a:pt x="253608" y="25248"/>
                    <a:pt x="248231" y="26818"/>
                    <a:pt x="240523" y="26866"/>
                  </a:cubicBezTo>
                  <a:cubicBezTo>
                    <a:pt x="192752" y="27199"/>
                    <a:pt x="144934" y="27722"/>
                    <a:pt x="97164" y="28626"/>
                  </a:cubicBezTo>
                  <a:cubicBezTo>
                    <a:pt x="90407" y="28769"/>
                    <a:pt x="87077" y="26771"/>
                    <a:pt x="83318" y="21109"/>
                  </a:cubicBezTo>
                  <a:cubicBezTo>
                    <a:pt x="67759" y="-2253"/>
                    <a:pt x="37545" y="-6821"/>
                    <a:pt x="16800" y="10403"/>
                  </a:cubicBezTo>
                  <a:cubicBezTo>
                    <a:pt x="-3897" y="27532"/>
                    <a:pt x="-5753" y="59268"/>
                    <a:pt x="12803" y="78110"/>
                  </a:cubicBezTo>
                  <a:cubicBezTo>
                    <a:pt x="31265" y="96857"/>
                    <a:pt x="62573" y="95572"/>
                    <a:pt x="80510" y="74875"/>
                  </a:cubicBezTo>
                  <a:cubicBezTo>
                    <a:pt x="84079" y="70783"/>
                    <a:pt x="87029" y="68546"/>
                    <a:pt x="92739" y="68451"/>
                  </a:cubicBezTo>
                  <a:cubicBezTo>
                    <a:pt x="141413" y="67833"/>
                    <a:pt x="190088" y="66976"/>
                    <a:pt x="238763" y="65882"/>
                  </a:cubicBezTo>
                  <a:cubicBezTo>
                    <a:pt x="246328" y="65739"/>
                    <a:pt x="250753" y="67690"/>
                    <a:pt x="255178" y="74399"/>
                  </a:cubicBezTo>
                  <a:close/>
                  <a:moveTo>
                    <a:pt x="292148" y="41759"/>
                  </a:moveTo>
                  <a:cubicBezTo>
                    <a:pt x="296145" y="42187"/>
                    <a:pt x="299000" y="43900"/>
                    <a:pt x="299332" y="48325"/>
                  </a:cubicBezTo>
                  <a:cubicBezTo>
                    <a:pt x="299666" y="52702"/>
                    <a:pt x="297477" y="55367"/>
                    <a:pt x="293147" y="55509"/>
                  </a:cubicBezTo>
                  <a:cubicBezTo>
                    <a:pt x="289150" y="55652"/>
                    <a:pt x="286058" y="53749"/>
                    <a:pt x="285725" y="49324"/>
                  </a:cubicBezTo>
                  <a:cubicBezTo>
                    <a:pt x="285439" y="44946"/>
                    <a:pt x="288389" y="42948"/>
                    <a:pt x="292148" y="41759"/>
                  </a:cubicBezTo>
                  <a:close/>
                  <a:moveTo>
                    <a:pt x="44492" y="52512"/>
                  </a:moveTo>
                  <a:cubicBezTo>
                    <a:pt x="40019" y="52084"/>
                    <a:pt x="38069" y="48943"/>
                    <a:pt x="38687" y="45232"/>
                  </a:cubicBezTo>
                  <a:cubicBezTo>
                    <a:pt x="39401" y="41140"/>
                    <a:pt x="42018" y="37524"/>
                    <a:pt x="47061" y="39094"/>
                  </a:cubicBezTo>
                  <a:cubicBezTo>
                    <a:pt x="50582" y="40188"/>
                    <a:pt x="52819" y="43043"/>
                    <a:pt x="52628" y="46897"/>
                  </a:cubicBezTo>
                  <a:cubicBezTo>
                    <a:pt x="51106" y="50894"/>
                    <a:pt x="48631" y="52940"/>
                    <a:pt x="44492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265">
              <a:extLst>
                <a:ext uri="{FF2B5EF4-FFF2-40B4-BE49-F238E27FC236}">
                  <a16:creationId xmlns:a16="http://schemas.microsoft.com/office/drawing/2014/main" id="{29CA62D1-B0A7-407C-B4EA-3C3A374766C0}"/>
                </a:ext>
              </a:extLst>
            </p:cNvPr>
            <p:cNvSpPr/>
            <p:nvPr/>
          </p:nvSpPr>
          <p:spPr>
            <a:xfrm>
              <a:off x="668056" y="1654210"/>
              <a:ext cx="91022" cy="91507"/>
            </a:xfrm>
            <a:custGeom>
              <a:avLst/>
              <a:gdLst>
                <a:gd name="connsiteX0" fmla="*/ 46107 w 91022"/>
                <a:gd name="connsiteY0" fmla="*/ 91497 h 91507"/>
                <a:gd name="connsiteX1" fmla="*/ 91023 w 91022"/>
                <a:gd name="connsiteY1" fmla="*/ 46010 h 91507"/>
                <a:gd name="connsiteX2" fmla="*/ 45060 w 91022"/>
                <a:gd name="connsiteY2" fmla="*/ 0 h 91507"/>
                <a:gd name="connsiteX3" fmla="*/ 1 w 91022"/>
                <a:gd name="connsiteY3" fmla="*/ 46343 h 91507"/>
                <a:gd name="connsiteX4" fmla="*/ 46107 w 91022"/>
                <a:gd name="connsiteY4" fmla="*/ 91497 h 91507"/>
                <a:gd name="connsiteX5" fmla="*/ 45060 w 91022"/>
                <a:gd name="connsiteY5" fmla="*/ 38683 h 91507"/>
                <a:gd name="connsiteX6" fmla="*/ 52292 w 91022"/>
                <a:gd name="connsiteY6" fmla="*/ 45630 h 91507"/>
                <a:gd name="connsiteX7" fmla="*/ 45488 w 91022"/>
                <a:gd name="connsiteY7" fmla="*/ 52386 h 91507"/>
                <a:gd name="connsiteX8" fmla="*/ 38684 w 91022"/>
                <a:gd name="connsiteY8" fmla="*/ 45963 h 91507"/>
                <a:gd name="connsiteX9" fmla="*/ 45060 w 91022"/>
                <a:gd name="connsiteY9" fmla="*/ 38683 h 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2" h="91507">
                  <a:moveTo>
                    <a:pt x="46107" y="91497"/>
                  </a:moveTo>
                  <a:cubicBezTo>
                    <a:pt x="70753" y="91021"/>
                    <a:pt x="90975" y="70562"/>
                    <a:pt x="91023" y="46010"/>
                  </a:cubicBezTo>
                  <a:cubicBezTo>
                    <a:pt x="91070" y="21031"/>
                    <a:pt x="69992" y="-48"/>
                    <a:pt x="45060" y="0"/>
                  </a:cubicBezTo>
                  <a:cubicBezTo>
                    <a:pt x="19747" y="48"/>
                    <a:pt x="-189" y="20602"/>
                    <a:pt x="1" y="46343"/>
                  </a:cubicBezTo>
                  <a:cubicBezTo>
                    <a:pt x="192" y="72322"/>
                    <a:pt x="20366" y="92021"/>
                    <a:pt x="46107" y="91497"/>
                  </a:cubicBezTo>
                  <a:close/>
                  <a:moveTo>
                    <a:pt x="45060" y="38683"/>
                  </a:moveTo>
                  <a:cubicBezTo>
                    <a:pt x="49009" y="39444"/>
                    <a:pt x="51959" y="41776"/>
                    <a:pt x="52292" y="45630"/>
                  </a:cubicBezTo>
                  <a:cubicBezTo>
                    <a:pt x="52673" y="49959"/>
                    <a:pt x="49295" y="52148"/>
                    <a:pt x="45488" y="52386"/>
                  </a:cubicBezTo>
                  <a:cubicBezTo>
                    <a:pt x="41349" y="52671"/>
                    <a:pt x="38637" y="50530"/>
                    <a:pt x="38684" y="45963"/>
                  </a:cubicBezTo>
                  <a:cubicBezTo>
                    <a:pt x="38684" y="41680"/>
                    <a:pt x="41111" y="39539"/>
                    <a:pt x="45060" y="386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266">
              <a:extLst>
                <a:ext uri="{FF2B5EF4-FFF2-40B4-BE49-F238E27FC236}">
                  <a16:creationId xmlns:a16="http://schemas.microsoft.com/office/drawing/2014/main" id="{EE023A9F-27BB-4CCF-AC93-AB2F0FD2A450}"/>
                </a:ext>
              </a:extLst>
            </p:cNvPr>
            <p:cNvSpPr/>
            <p:nvPr/>
          </p:nvSpPr>
          <p:spPr>
            <a:xfrm>
              <a:off x="2348643" y="2408549"/>
              <a:ext cx="91596" cy="91073"/>
            </a:xfrm>
            <a:custGeom>
              <a:avLst/>
              <a:gdLst>
                <a:gd name="connsiteX0" fmla="*/ 91593 w 91596"/>
                <a:gd name="connsiteY0" fmla="*/ 46296 h 91073"/>
                <a:gd name="connsiteX1" fmla="*/ 45773 w 91596"/>
                <a:gd name="connsiteY1" fmla="*/ 0 h 91073"/>
                <a:gd name="connsiteX2" fmla="*/ 0 w 91596"/>
                <a:gd name="connsiteY2" fmla="*/ 46058 h 91073"/>
                <a:gd name="connsiteX3" fmla="*/ 44916 w 91596"/>
                <a:gd name="connsiteY3" fmla="*/ 91069 h 91073"/>
                <a:gd name="connsiteX4" fmla="*/ 91593 w 91596"/>
                <a:gd name="connsiteY4" fmla="*/ 46296 h 91073"/>
                <a:gd name="connsiteX5" fmla="*/ 38826 w 91596"/>
                <a:gd name="connsiteY5" fmla="*/ 46439 h 91073"/>
                <a:gd name="connsiteX6" fmla="*/ 46011 w 91596"/>
                <a:gd name="connsiteY6" fmla="*/ 38778 h 91073"/>
                <a:gd name="connsiteX7" fmla="*/ 53052 w 91596"/>
                <a:gd name="connsiteY7" fmla="*/ 45820 h 91073"/>
                <a:gd name="connsiteX8" fmla="*/ 46058 w 91596"/>
                <a:gd name="connsiteY8" fmla="*/ 52481 h 91073"/>
                <a:gd name="connsiteX9" fmla="*/ 38826 w 91596"/>
                <a:gd name="connsiteY9" fmla="*/ 46439 h 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96" h="91073">
                  <a:moveTo>
                    <a:pt x="91593" y="46296"/>
                  </a:moveTo>
                  <a:cubicBezTo>
                    <a:pt x="91926" y="21602"/>
                    <a:pt x="70610" y="96"/>
                    <a:pt x="45773" y="0"/>
                  </a:cubicBezTo>
                  <a:cubicBezTo>
                    <a:pt x="20745" y="-95"/>
                    <a:pt x="-95" y="20888"/>
                    <a:pt x="0" y="46058"/>
                  </a:cubicBezTo>
                  <a:cubicBezTo>
                    <a:pt x="48" y="71228"/>
                    <a:pt x="19508" y="90736"/>
                    <a:pt x="44916" y="91069"/>
                  </a:cubicBezTo>
                  <a:cubicBezTo>
                    <a:pt x="70752" y="91402"/>
                    <a:pt x="91259" y="71752"/>
                    <a:pt x="91593" y="46296"/>
                  </a:cubicBezTo>
                  <a:close/>
                  <a:moveTo>
                    <a:pt x="38826" y="46439"/>
                  </a:moveTo>
                  <a:cubicBezTo>
                    <a:pt x="38683" y="41966"/>
                    <a:pt x="41253" y="38588"/>
                    <a:pt x="46011" y="38778"/>
                  </a:cubicBezTo>
                  <a:cubicBezTo>
                    <a:pt x="49912" y="38921"/>
                    <a:pt x="51958" y="42157"/>
                    <a:pt x="53052" y="45820"/>
                  </a:cubicBezTo>
                  <a:cubicBezTo>
                    <a:pt x="52244" y="49674"/>
                    <a:pt x="50293" y="52244"/>
                    <a:pt x="46058" y="52481"/>
                  </a:cubicBezTo>
                  <a:cubicBezTo>
                    <a:pt x="41776" y="52719"/>
                    <a:pt x="38969" y="50531"/>
                    <a:pt x="38826" y="464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267">
              <a:extLst>
                <a:ext uri="{FF2B5EF4-FFF2-40B4-BE49-F238E27FC236}">
                  <a16:creationId xmlns:a16="http://schemas.microsoft.com/office/drawing/2014/main" id="{616DCF4A-3114-432D-B6F8-8DD9C47B8728}"/>
                </a:ext>
              </a:extLst>
            </p:cNvPr>
            <p:cNvSpPr/>
            <p:nvPr/>
          </p:nvSpPr>
          <p:spPr>
            <a:xfrm>
              <a:off x="668056" y="1822074"/>
              <a:ext cx="91023" cy="91454"/>
            </a:xfrm>
            <a:custGeom>
              <a:avLst/>
              <a:gdLst>
                <a:gd name="connsiteX0" fmla="*/ 45108 w 91023"/>
                <a:gd name="connsiteY0" fmla="*/ 0 h 91454"/>
                <a:gd name="connsiteX1" fmla="*/ 1 w 91023"/>
                <a:gd name="connsiteY1" fmla="*/ 46105 h 91454"/>
                <a:gd name="connsiteX2" fmla="*/ 44679 w 91023"/>
                <a:gd name="connsiteY2" fmla="*/ 91450 h 91454"/>
                <a:gd name="connsiteX3" fmla="*/ 91023 w 91023"/>
                <a:gd name="connsiteY3" fmla="*/ 45820 h 91454"/>
                <a:gd name="connsiteX4" fmla="*/ 45108 w 91023"/>
                <a:gd name="connsiteY4" fmla="*/ 0 h 91454"/>
                <a:gd name="connsiteX5" fmla="*/ 45345 w 91023"/>
                <a:gd name="connsiteY5" fmla="*/ 52624 h 91454"/>
                <a:gd name="connsiteX6" fmla="*/ 38637 w 91023"/>
                <a:gd name="connsiteY6" fmla="*/ 45725 h 91454"/>
                <a:gd name="connsiteX7" fmla="*/ 45679 w 91023"/>
                <a:gd name="connsiteY7" fmla="*/ 38826 h 91454"/>
                <a:gd name="connsiteX8" fmla="*/ 52340 w 91023"/>
                <a:gd name="connsiteY8" fmla="*/ 45582 h 91454"/>
                <a:gd name="connsiteX9" fmla="*/ 45345 w 91023"/>
                <a:gd name="connsiteY9" fmla="*/ 52624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3" h="91454">
                  <a:moveTo>
                    <a:pt x="45108" y="0"/>
                  </a:moveTo>
                  <a:cubicBezTo>
                    <a:pt x="19271" y="95"/>
                    <a:pt x="-189" y="19936"/>
                    <a:pt x="1" y="46105"/>
                  </a:cubicBezTo>
                  <a:cubicBezTo>
                    <a:pt x="144" y="71180"/>
                    <a:pt x="19795" y="91116"/>
                    <a:pt x="44679" y="91450"/>
                  </a:cubicBezTo>
                  <a:cubicBezTo>
                    <a:pt x="69469" y="91830"/>
                    <a:pt x="90832" y="70752"/>
                    <a:pt x="91023" y="45820"/>
                  </a:cubicBezTo>
                  <a:cubicBezTo>
                    <a:pt x="91213" y="20793"/>
                    <a:pt x="70325" y="-48"/>
                    <a:pt x="45108" y="0"/>
                  </a:cubicBezTo>
                  <a:close/>
                  <a:moveTo>
                    <a:pt x="45345" y="52624"/>
                  </a:moveTo>
                  <a:cubicBezTo>
                    <a:pt x="41349" y="52814"/>
                    <a:pt x="38732" y="50102"/>
                    <a:pt x="38637" y="45725"/>
                  </a:cubicBezTo>
                  <a:cubicBezTo>
                    <a:pt x="38541" y="41252"/>
                    <a:pt x="40920" y="39111"/>
                    <a:pt x="45679" y="38826"/>
                  </a:cubicBezTo>
                  <a:cubicBezTo>
                    <a:pt x="48962" y="39634"/>
                    <a:pt x="52483" y="41157"/>
                    <a:pt x="52340" y="45582"/>
                  </a:cubicBezTo>
                  <a:cubicBezTo>
                    <a:pt x="52197" y="49674"/>
                    <a:pt x="49152" y="52481"/>
                    <a:pt x="45345" y="5262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268">
              <a:extLst>
                <a:ext uri="{FF2B5EF4-FFF2-40B4-BE49-F238E27FC236}">
                  <a16:creationId xmlns:a16="http://schemas.microsoft.com/office/drawing/2014/main" id="{104C1CD5-5FFC-40BD-8048-65BDF691ECE2}"/>
                </a:ext>
              </a:extLst>
            </p:cNvPr>
            <p:cNvSpPr/>
            <p:nvPr/>
          </p:nvSpPr>
          <p:spPr>
            <a:xfrm>
              <a:off x="1185859" y="2699452"/>
              <a:ext cx="91893" cy="91644"/>
            </a:xfrm>
            <a:custGeom>
              <a:avLst/>
              <a:gdLst>
                <a:gd name="connsiteX0" fmla="*/ 45740 w 91893"/>
                <a:gd name="connsiteY0" fmla="*/ 91644 h 91644"/>
                <a:gd name="connsiteX1" fmla="*/ 91893 w 91893"/>
                <a:gd name="connsiteY1" fmla="*/ 45633 h 91644"/>
                <a:gd name="connsiteX2" fmla="*/ 45550 w 91893"/>
                <a:gd name="connsiteY2" fmla="*/ 4 h 91644"/>
                <a:gd name="connsiteX3" fmla="*/ 15 w 91893"/>
                <a:gd name="connsiteY3" fmla="*/ 46538 h 91644"/>
                <a:gd name="connsiteX4" fmla="*/ 45740 w 91893"/>
                <a:gd name="connsiteY4" fmla="*/ 91644 h 91644"/>
                <a:gd name="connsiteX5" fmla="*/ 46406 w 91893"/>
                <a:gd name="connsiteY5" fmla="*/ 39020 h 91644"/>
                <a:gd name="connsiteX6" fmla="*/ 53258 w 91893"/>
                <a:gd name="connsiteY6" fmla="*/ 45491 h 91644"/>
                <a:gd name="connsiteX7" fmla="*/ 46264 w 91893"/>
                <a:gd name="connsiteY7" fmla="*/ 52771 h 91644"/>
                <a:gd name="connsiteX8" fmla="*/ 38936 w 91893"/>
                <a:gd name="connsiteY8" fmla="*/ 45015 h 91644"/>
                <a:gd name="connsiteX9" fmla="*/ 46406 w 91893"/>
                <a:gd name="connsiteY9" fmla="*/ 39020 h 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93" h="91644">
                  <a:moveTo>
                    <a:pt x="45740" y="91644"/>
                  </a:moveTo>
                  <a:cubicBezTo>
                    <a:pt x="70482" y="91834"/>
                    <a:pt x="91893" y="70423"/>
                    <a:pt x="91893" y="45633"/>
                  </a:cubicBezTo>
                  <a:cubicBezTo>
                    <a:pt x="91846" y="20654"/>
                    <a:pt x="70529" y="-329"/>
                    <a:pt x="45550" y="4"/>
                  </a:cubicBezTo>
                  <a:cubicBezTo>
                    <a:pt x="20380" y="337"/>
                    <a:pt x="-651" y="21843"/>
                    <a:pt x="15" y="46538"/>
                  </a:cubicBezTo>
                  <a:cubicBezTo>
                    <a:pt x="682" y="70851"/>
                    <a:pt x="21569" y="91501"/>
                    <a:pt x="45740" y="91644"/>
                  </a:cubicBezTo>
                  <a:close/>
                  <a:moveTo>
                    <a:pt x="46406" y="39020"/>
                  </a:moveTo>
                  <a:cubicBezTo>
                    <a:pt x="50688" y="39067"/>
                    <a:pt x="52544" y="41922"/>
                    <a:pt x="53258" y="45491"/>
                  </a:cubicBezTo>
                  <a:cubicBezTo>
                    <a:pt x="52259" y="49487"/>
                    <a:pt x="50213" y="52818"/>
                    <a:pt x="46264" y="52771"/>
                  </a:cubicBezTo>
                  <a:cubicBezTo>
                    <a:pt x="41791" y="52723"/>
                    <a:pt x="38651" y="49487"/>
                    <a:pt x="38936" y="45015"/>
                  </a:cubicBezTo>
                  <a:cubicBezTo>
                    <a:pt x="39174" y="41113"/>
                    <a:pt x="42362" y="38972"/>
                    <a:pt x="46406" y="390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269">
              <a:extLst>
                <a:ext uri="{FF2B5EF4-FFF2-40B4-BE49-F238E27FC236}">
                  <a16:creationId xmlns:a16="http://schemas.microsoft.com/office/drawing/2014/main" id="{0661AF78-DB25-4BCA-88B6-647E573781C2}"/>
                </a:ext>
              </a:extLst>
            </p:cNvPr>
            <p:cNvSpPr/>
            <p:nvPr/>
          </p:nvSpPr>
          <p:spPr>
            <a:xfrm>
              <a:off x="356784" y="2707259"/>
              <a:ext cx="90690" cy="91885"/>
            </a:xfrm>
            <a:custGeom>
              <a:avLst/>
              <a:gdLst>
                <a:gd name="connsiteX0" fmla="*/ 90690 w 90690"/>
                <a:gd name="connsiteY0" fmla="*/ 46105 h 91885"/>
                <a:gd name="connsiteX1" fmla="*/ 45204 w 90690"/>
                <a:gd name="connsiteY1" fmla="*/ 0 h 91885"/>
                <a:gd name="connsiteX2" fmla="*/ 2 w 90690"/>
                <a:gd name="connsiteY2" fmla="*/ 45011 h 91885"/>
                <a:gd name="connsiteX3" fmla="*/ 44775 w 90690"/>
                <a:gd name="connsiteY3" fmla="*/ 91878 h 91885"/>
                <a:gd name="connsiteX4" fmla="*/ 90690 w 90690"/>
                <a:gd name="connsiteY4" fmla="*/ 46105 h 91885"/>
                <a:gd name="connsiteX5" fmla="*/ 38590 w 90690"/>
                <a:gd name="connsiteY5" fmla="*/ 46343 h 91885"/>
                <a:gd name="connsiteX6" fmla="*/ 44680 w 90690"/>
                <a:gd name="connsiteY6" fmla="*/ 39016 h 91885"/>
                <a:gd name="connsiteX7" fmla="*/ 52245 w 90690"/>
                <a:gd name="connsiteY7" fmla="*/ 46201 h 91885"/>
                <a:gd name="connsiteX8" fmla="*/ 45441 w 90690"/>
                <a:gd name="connsiteY8" fmla="*/ 53290 h 91885"/>
                <a:gd name="connsiteX9" fmla="*/ 38590 w 90690"/>
                <a:gd name="connsiteY9" fmla="*/ 46343 h 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0" h="91885">
                  <a:moveTo>
                    <a:pt x="90690" y="46105"/>
                  </a:moveTo>
                  <a:cubicBezTo>
                    <a:pt x="90786" y="20650"/>
                    <a:pt x="70374" y="-47"/>
                    <a:pt x="45204" y="0"/>
                  </a:cubicBezTo>
                  <a:cubicBezTo>
                    <a:pt x="20462" y="48"/>
                    <a:pt x="288" y="20127"/>
                    <a:pt x="2" y="45011"/>
                  </a:cubicBezTo>
                  <a:cubicBezTo>
                    <a:pt x="-236" y="70990"/>
                    <a:pt x="19225" y="91354"/>
                    <a:pt x="44775" y="91878"/>
                  </a:cubicBezTo>
                  <a:cubicBezTo>
                    <a:pt x="69755" y="92354"/>
                    <a:pt x="90643" y="71561"/>
                    <a:pt x="90690" y="46105"/>
                  </a:cubicBezTo>
                  <a:close/>
                  <a:moveTo>
                    <a:pt x="38590" y="46343"/>
                  </a:moveTo>
                  <a:cubicBezTo>
                    <a:pt x="38400" y="41919"/>
                    <a:pt x="40969" y="39302"/>
                    <a:pt x="44680" y="39016"/>
                  </a:cubicBezTo>
                  <a:cubicBezTo>
                    <a:pt x="49105" y="38683"/>
                    <a:pt x="52245" y="41252"/>
                    <a:pt x="52245" y="46201"/>
                  </a:cubicBezTo>
                  <a:cubicBezTo>
                    <a:pt x="52245" y="50626"/>
                    <a:pt x="48867" y="52005"/>
                    <a:pt x="45441" y="53290"/>
                  </a:cubicBezTo>
                  <a:cubicBezTo>
                    <a:pt x="41968" y="52148"/>
                    <a:pt x="38828" y="50816"/>
                    <a:pt x="38590" y="4634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270">
              <a:extLst>
                <a:ext uri="{FF2B5EF4-FFF2-40B4-BE49-F238E27FC236}">
                  <a16:creationId xmlns:a16="http://schemas.microsoft.com/office/drawing/2014/main" id="{AF935E17-E3CF-40BF-B6D5-C03C5A093FA8}"/>
                </a:ext>
              </a:extLst>
            </p:cNvPr>
            <p:cNvSpPr/>
            <p:nvPr/>
          </p:nvSpPr>
          <p:spPr>
            <a:xfrm>
              <a:off x="507805" y="2596252"/>
              <a:ext cx="91653" cy="91118"/>
            </a:xfrm>
            <a:custGeom>
              <a:avLst/>
              <a:gdLst>
                <a:gd name="connsiteX0" fmla="*/ 46012 w 91653"/>
                <a:gd name="connsiteY0" fmla="*/ 91118 h 91118"/>
                <a:gd name="connsiteX1" fmla="*/ 91642 w 91653"/>
                <a:gd name="connsiteY1" fmla="*/ 46203 h 91118"/>
                <a:gd name="connsiteX2" fmla="*/ 46488 w 91653"/>
                <a:gd name="connsiteY2" fmla="*/ 2 h 91118"/>
                <a:gd name="connsiteX3" fmla="*/ 2 w 91653"/>
                <a:gd name="connsiteY3" fmla="*/ 45013 h 91118"/>
                <a:gd name="connsiteX4" fmla="*/ 46012 w 91653"/>
                <a:gd name="connsiteY4" fmla="*/ 91118 h 91118"/>
                <a:gd name="connsiteX5" fmla="*/ 45632 w 91653"/>
                <a:gd name="connsiteY5" fmla="*/ 38590 h 91118"/>
                <a:gd name="connsiteX6" fmla="*/ 52911 w 91653"/>
                <a:gd name="connsiteY6" fmla="*/ 44966 h 91118"/>
                <a:gd name="connsiteX7" fmla="*/ 46726 w 91653"/>
                <a:gd name="connsiteY7" fmla="*/ 52293 h 91118"/>
                <a:gd name="connsiteX8" fmla="*/ 38732 w 91653"/>
                <a:gd name="connsiteY8" fmla="*/ 45156 h 91118"/>
                <a:gd name="connsiteX9" fmla="*/ 45632 w 91653"/>
                <a:gd name="connsiteY9" fmla="*/ 38590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118">
                  <a:moveTo>
                    <a:pt x="46012" y="91118"/>
                  </a:moveTo>
                  <a:cubicBezTo>
                    <a:pt x="70421" y="91071"/>
                    <a:pt x="91071" y="70707"/>
                    <a:pt x="91642" y="46203"/>
                  </a:cubicBezTo>
                  <a:cubicBezTo>
                    <a:pt x="92213" y="20652"/>
                    <a:pt x="72277" y="240"/>
                    <a:pt x="46488" y="2"/>
                  </a:cubicBezTo>
                  <a:cubicBezTo>
                    <a:pt x="20795" y="-236"/>
                    <a:pt x="192" y="19700"/>
                    <a:pt x="2" y="45013"/>
                  </a:cubicBezTo>
                  <a:cubicBezTo>
                    <a:pt x="-236" y="69660"/>
                    <a:pt x="21223" y="91166"/>
                    <a:pt x="46012" y="91118"/>
                  </a:cubicBezTo>
                  <a:close/>
                  <a:moveTo>
                    <a:pt x="45632" y="38590"/>
                  </a:moveTo>
                  <a:cubicBezTo>
                    <a:pt x="49914" y="38352"/>
                    <a:pt x="52150" y="40683"/>
                    <a:pt x="52911" y="44966"/>
                  </a:cubicBezTo>
                  <a:cubicBezTo>
                    <a:pt x="52578" y="48677"/>
                    <a:pt x="50532" y="51912"/>
                    <a:pt x="46726" y="52293"/>
                  </a:cubicBezTo>
                  <a:cubicBezTo>
                    <a:pt x="42158" y="52769"/>
                    <a:pt x="38970" y="49438"/>
                    <a:pt x="38732" y="45156"/>
                  </a:cubicBezTo>
                  <a:cubicBezTo>
                    <a:pt x="38542" y="41302"/>
                    <a:pt x="41540" y="38828"/>
                    <a:pt x="45632" y="385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271">
              <a:extLst>
                <a:ext uri="{FF2B5EF4-FFF2-40B4-BE49-F238E27FC236}">
                  <a16:creationId xmlns:a16="http://schemas.microsoft.com/office/drawing/2014/main" id="{F8A2F3E0-CB3A-4970-8D36-6E2859A8DFE2}"/>
                </a:ext>
              </a:extLst>
            </p:cNvPr>
            <p:cNvSpPr/>
            <p:nvPr/>
          </p:nvSpPr>
          <p:spPr>
            <a:xfrm>
              <a:off x="1330186" y="2452274"/>
              <a:ext cx="90642" cy="90833"/>
            </a:xfrm>
            <a:custGeom>
              <a:avLst/>
              <a:gdLst>
                <a:gd name="connsiteX0" fmla="*/ 45915 w 90642"/>
                <a:gd name="connsiteY0" fmla="*/ 2 h 90833"/>
                <a:gd name="connsiteX1" fmla="*/ 0 w 90642"/>
                <a:gd name="connsiteY1" fmla="*/ 45299 h 90833"/>
                <a:gd name="connsiteX2" fmla="*/ 45344 w 90642"/>
                <a:gd name="connsiteY2" fmla="*/ 90833 h 90833"/>
                <a:gd name="connsiteX3" fmla="*/ 90641 w 90642"/>
                <a:gd name="connsiteY3" fmla="*/ 45156 h 90833"/>
                <a:gd name="connsiteX4" fmla="*/ 45915 w 90642"/>
                <a:gd name="connsiteY4" fmla="*/ 2 h 90833"/>
                <a:gd name="connsiteX5" fmla="*/ 45868 w 90642"/>
                <a:gd name="connsiteY5" fmla="*/ 52103 h 90833"/>
                <a:gd name="connsiteX6" fmla="*/ 38588 w 90642"/>
                <a:gd name="connsiteY6" fmla="*/ 45965 h 90833"/>
                <a:gd name="connsiteX7" fmla="*/ 43822 w 90642"/>
                <a:gd name="connsiteY7" fmla="*/ 38495 h 90833"/>
                <a:gd name="connsiteX8" fmla="*/ 52053 w 90642"/>
                <a:gd name="connsiteY8" fmla="*/ 44918 h 90833"/>
                <a:gd name="connsiteX9" fmla="*/ 45868 w 90642"/>
                <a:gd name="connsiteY9" fmla="*/ 52103 h 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42" h="90833">
                  <a:moveTo>
                    <a:pt x="45915" y="2"/>
                  </a:moveTo>
                  <a:cubicBezTo>
                    <a:pt x="20174" y="-236"/>
                    <a:pt x="48" y="19605"/>
                    <a:pt x="0" y="45299"/>
                  </a:cubicBezTo>
                  <a:cubicBezTo>
                    <a:pt x="-48" y="71420"/>
                    <a:pt x="19318" y="90881"/>
                    <a:pt x="45344" y="90833"/>
                  </a:cubicBezTo>
                  <a:cubicBezTo>
                    <a:pt x="71275" y="90786"/>
                    <a:pt x="90831" y="71135"/>
                    <a:pt x="90641" y="45156"/>
                  </a:cubicBezTo>
                  <a:cubicBezTo>
                    <a:pt x="90498" y="19986"/>
                    <a:pt x="70942" y="240"/>
                    <a:pt x="45915" y="2"/>
                  </a:cubicBezTo>
                  <a:close/>
                  <a:moveTo>
                    <a:pt x="45868" y="52103"/>
                  </a:moveTo>
                  <a:cubicBezTo>
                    <a:pt x="41728" y="52436"/>
                    <a:pt x="39016" y="50390"/>
                    <a:pt x="38588" y="45965"/>
                  </a:cubicBezTo>
                  <a:cubicBezTo>
                    <a:pt x="38112" y="41397"/>
                    <a:pt x="41300" y="39827"/>
                    <a:pt x="43822" y="38495"/>
                  </a:cubicBezTo>
                  <a:cubicBezTo>
                    <a:pt x="49008" y="38590"/>
                    <a:pt x="51577" y="40826"/>
                    <a:pt x="52053" y="44918"/>
                  </a:cubicBezTo>
                  <a:cubicBezTo>
                    <a:pt x="52529" y="49248"/>
                    <a:pt x="50007" y="51770"/>
                    <a:pt x="45868" y="521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272">
              <a:extLst>
                <a:ext uri="{FF2B5EF4-FFF2-40B4-BE49-F238E27FC236}">
                  <a16:creationId xmlns:a16="http://schemas.microsoft.com/office/drawing/2014/main" id="{CF88BA48-FE23-47E5-B8F2-9F81E89F583D}"/>
                </a:ext>
              </a:extLst>
            </p:cNvPr>
            <p:cNvSpPr/>
            <p:nvPr/>
          </p:nvSpPr>
          <p:spPr>
            <a:xfrm>
              <a:off x="747755" y="1741939"/>
              <a:ext cx="90688" cy="91839"/>
            </a:xfrm>
            <a:custGeom>
              <a:avLst/>
              <a:gdLst>
                <a:gd name="connsiteX0" fmla="*/ 45439 w 90688"/>
                <a:gd name="connsiteY0" fmla="*/ 91840 h 91839"/>
                <a:gd name="connsiteX1" fmla="*/ 90688 w 90688"/>
                <a:gd name="connsiteY1" fmla="*/ 45497 h 91839"/>
                <a:gd name="connsiteX2" fmla="*/ 45867 w 90688"/>
                <a:gd name="connsiteY2" fmla="*/ 10 h 91839"/>
                <a:gd name="connsiteX3" fmla="*/ 0 w 90688"/>
                <a:gd name="connsiteY3" fmla="*/ 45734 h 91839"/>
                <a:gd name="connsiteX4" fmla="*/ 45439 w 90688"/>
                <a:gd name="connsiteY4" fmla="*/ 91840 h 91839"/>
                <a:gd name="connsiteX5" fmla="*/ 38588 w 90688"/>
                <a:gd name="connsiteY5" fmla="*/ 44926 h 91839"/>
                <a:gd name="connsiteX6" fmla="*/ 45915 w 90688"/>
                <a:gd name="connsiteY6" fmla="*/ 38883 h 91839"/>
                <a:gd name="connsiteX7" fmla="*/ 52338 w 90688"/>
                <a:gd name="connsiteY7" fmla="*/ 46210 h 91839"/>
                <a:gd name="connsiteX8" fmla="*/ 45344 w 90688"/>
                <a:gd name="connsiteY8" fmla="*/ 53014 h 91839"/>
                <a:gd name="connsiteX9" fmla="*/ 38588 w 90688"/>
                <a:gd name="connsiteY9" fmla="*/ 44926 h 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88" h="91839">
                  <a:moveTo>
                    <a:pt x="45439" y="91840"/>
                  </a:moveTo>
                  <a:cubicBezTo>
                    <a:pt x="70514" y="91792"/>
                    <a:pt x="90831" y="70952"/>
                    <a:pt x="90688" y="45497"/>
                  </a:cubicBezTo>
                  <a:cubicBezTo>
                    <a:pt x="90545" y="20755"/>
                    <a:pt x="70609" y="485"/>
                    <a:pt x="45867" y="10"/>
                  </a:cubicBezTo>
                  <a:cubicBezTo>
                    <a:pt x="20697" y="-514"/>
                    <a:pt x="95" y="20089"/>
                    <a:pt x="0" y="45734"/>
                  </a:cubicBezTo>
                  <a:cubicBezTo>
                    <a:pt x="0" y="71523"/>
                    <a:pt x="20031" y="91887"/>
                    <a:pt x="45439" y="91840"/>
                  </a:cubicBezTo>
                  <a:close/>
                  <a:moveTo>
                    <a:pt x="38588" y="44926"/>
                  </a:moveTo>
                  <a:cubicBezTo>
                    <a:pt x="39159" y="40691"/>
                    <a:pt x="41966" y="38360"/>
                    <a:pt x="45915" y="38883"/>
                  </a:cubicBezTo>
                  <a:cubicBezTo>
                    <a:pt x="49579" y="39359"/>
                    <a:pt x="52386" y="41833"/>
                    <a:pt x="52338" y="46210"/>
                  </a:cubicBezTo>
                  <a:cubicBezTo>
                    <a:pt x="52100" y="50635"/>
                    <a:pt x="48817" y="53062"/>
                    <a:pt x="45344" y="53014"/>
                  </a:cubicBezTo>
                  <a:cubicBezTo>
                    <a:pt x="41014" y="52967"/>
                    <a:pt x="37922" y="50017"/>
                    <a:pt x="38588" y="449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273">
              <a:extLst>
                <a:ext uri="{FF2B5EF4-FFF2-40B4-BE49-F238E27FC236}">
                  <a16:creationId xmlns:a16="http://schemas.microsoft.com/office/drawing/2014/main" id="{49993F5F-3587-4F40-A3B5-76D625F9BDBA}"/>
                </a:ext>
              </a:extLst>
            </p:cNvPr>
            <p:cNvSpPr/>
            <p:nvPr/>
          </p:nvSpPr>
          <p:spPr>
            <a:xfrm>
              <a:off x="1185866" y="2452272"/>
              <a:ext cx="91838" cy="90835"/>
            </a:xfrm>
            <a:custGeom>
              <a:avLst/>
              <a:gdLst>
                <a:gd name="connsiteX0" fmla="*/ 91838 w 91838"/>
                <a:gd name="connsiteY0" fmla="*/ 45443 h 90835"/>
                <a:gd name="connsiteX1" fmla="*/ 46827 w 91838"/>
                <a:gd name="connsiteY1" fmla="*/ 4 h 90835"/>
                <a:gd name="connsiteX2" fmla="*/ 8 w 91838"/>
                <a:gd name="connsiteY2" fmla="*/ 45063 h 90835"/>
                <a:gd name="connsiteX3" fmla="*/ 45780 w 91838"/>
                <a:gd name="connsiteY3" fmla="*/ 90835 h 90835"/>
                <a:gd name="connsiteX4" fmla="*/ 91838 w 91838"/>
                <a:gd name="connsiteY4" fmla="*/ 45443 h 90835"/>
                <a:gd name="connsiteX5" fmla="*/ 38786 w 91838"/>
                <a:gd name="connsiteY5" fmla="*/ 45586 h 90835"/>
                <a:gd name="connsiteX6" fmla="*/ 46875 w 91838"/>
                <a:gd name="connsiteY6" fmla="*/ 38544 h 90835"/>
                <a:gd name="connsiteX7" fmla="*/ 53108 w 91838"/>
                <a:gd name="connsiteY7" fmla="*/ 45872 h 90835"/>
                <a:gd name="connsiteX8" fmla="*/ 45590 w 91838"/>
                <a:gd name="connsiteY8" fmla="*/ 52295 h 90835"/>
                <a:gd name="connsiteX9" fmla="*/ 38786 w 91838"/>
                <a:gd name="connsiteY9" fmla="*/ 45586 h 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8" h="90835">
                  <a:moveTo>
                    <a:pt x="91838" y="45443"/>
                  </a:moveTo>
                  <a:cubicBezTo>
                    <a:pt x="91743" y="20987"/>
                    <a:pt x="71284" y="385"/>
                    <a:pt x="46827" y="4"/>
                  </a:cubicBezTo>
                  <a:cubicBezTo>
                    <a:pt x="21657" y="-329"/>
                    <a:pt x="484" y="19988"/>
                    <a:pt x="8" y="45063"/>
                  </a:cubicBezTo>
                  <a:cubicBezTo>
                    <a:pt x="-468" y="70280"/>
                    <a:pt x="19992" y="90740"/>
                    <a:pt x="45780" y="90835"/>
                  </a:cubicBezTo>
                  <a:cubicBezTo>
                    <a:pt x="71617" y="90930"/>
                    <a:pt x="91933" y="70946"/>
                    <a:pt x="91838" y="45443"/>
                  </a:cubicBezTo>
                  <a:close/>
                  <a:moveTo>
                    <a:pt x="38786" y="45586"/>
                  </a:moveTo>
                  <a:cubicBezTo>
                    <a:pt x="39072" y="41399"/>
                    <a:pt x="41926" y="37830"/>
                    <a:pt x="46875" y="38544"/>
                  </a:cubicBezTo>
                  <a:cubicBezTo>
                    <a:pt x="50824" y="39115"/>
                    <a:pt x="52680" y="42255"/>
                    <a:pt x="53108" y="45872"/>
                  </a:cubicBezTo>
                  <a:cubicBezTo>
                    <a:pt x="52109" y="50106"/>
                    <a:pt x="50015" y="52485"/>
                    <a:pt x="45590" y="52295"/>
                  </a:cubicBezTo>
                  <a:cubicBezTo>
                    <a:pt x="41165" y="52105"/>
                    <a:pt x="38501" y="49345"/>
                    <a:pt x="38786" y="4558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274">
              <a:extLst>
                <a:ext uri="{FF2B5EF4-FFF2-40B4-BE49-F238E27FC236}">
                  <a16:creationId xmlns:a16="http://schemas.microsoft.com/office/drawing/2014/main" id="{27C56DD2-0230-4FDD-8115-A600DA319227}"/>
                </a:ext>
              </a:extLst>
            </p:cNvPr>
            <p:cNvSpPr/>
            <p:nvPr/>
          </p:nvSpPr>
          <p:spPr>
            <a:xfrm>
              <a:off x="2202761" y="2408589"/>
              <a:ext cx="91261" cy="91077"/>
            </a:xfrm>
            <a:custGeom>
              <a:avLst/>
              <a:gdLst>
                <a:gd name="connsiteX0" fmla="*/ 91261 w 91261"/>
                <a:gd name="connsiteY0" fmla="*/ 45352 h 91077"/>
                <a:gd name="connsiteX1" fmla="*/ 45108 w 91261"/>
                <a:gd name="connsiteY1" fmla="*/ 8 h 91077"/>
                <a:gd name="connsiteX2" fmla="*/ 1 w 91261"/>
                <a:gd name="connsiteY2" fmla="*/ 45590 h 91077"/>
                <a:gd name="connsiteX3" fmla="*/ 45964 w 91261"/>
                <a:gd name="connsiteY3" fmla="*/ 91077 h 91077"/>
                <a:gd name="connsiteX4" fmla="*/ 91261 w 91261"/>
                <a:gd name="connsiteY4" fmla="*/ 45352 h 91077"/>
                <a:gd name="connsiteX5" fmla="*/ 38970 w 91261"/>
                <a:gd name="connsiteY5" fmla="*/ 44972 h 91077"/>
                <a:gd name="connsiteX6" fmla="*/ 46630 w 91261"/>
                <a:gd name="connsiteY6" fmla="*/ 38834 h 91077"/>
                <a:gd name="connsiteX7" fmla="*/ 52530 w 91261"/>
                <a:gd name="connsiteY7" fmla="*/ 46351 h 91077"/>
                <a:gd name="connsiteX8" fmla="*/ 44965 w 91261"/>
                <a:gd name="connsiteY8" fmla="*/ 52251 h 91077"/>
                <a:gd name="connsiteX9" fmla="*/ 38970 w 91261"/>
                <a:gd name="connsiteY9" fmla="*/ 44972 h 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61" h="91077">
                  <a:moveTo>
                    <a:pt x="91261" y="45352"/>
                  </a:moveTo>
                  <a:cubicBezTo>
                    <a:pt x="91070" y="19944"/>
                    <a:pt x="70278" y="-468"/>
                    <a:pt x="45108" y="8"/>
                  </a:cubicBezTo>
                  <a:cubicBezTo>
                    <a:pt x="20794" y="436"/>
                    <a:pt x="239" y="21229"/>
                    <a:pt x="1" y="45590"/>
                  </a:cubicBezTo>
                  <a:cubicBezTo>
                    <a:pt x="-189" y="70760"/>
                    <a:pt x="20318" y="91125"/>
                    <a:pt x="45964" y="91077"/>
                  </a:cubicBezTo>
                  <a:cubicBezTo>
                    <a:pt x="72133" y="91029"/>
                    <a:pt x="91451" y="71521"/>
                    <a:pt x="91261" y="45352"/>
                  </a:cubicBezTo>
                  <a:close/>
                  <a:moveTo>
                    <a:pt x="38970" y="44972"/>
                  </a:moveTo>
                  <a:cubicBezTo>
                    <a:pt x="39683" y="41260"/>
                    <a:pt x="42538" y="38358"/>
                    <a:pt x="46630" y="38834"/>
                  </a:cubicBezTo>
                  <a:cubicBezTo>
                    <a:pt x="50817" y="39310"/>
                    <a:pt x="52387" y="42593"/>
                    <a:pt x="52530" y="46351"/>
                  </a:cubicBezTo>
                  <a:cubicBezTo>
                    <a:pt x="51864" y="50967"/>
                    <a:pt x="49199" y="52870"/>
                    <a:pt x="44965" y="52251"/>
                  </a:cubicBezTo>
                  <a:cubicBezTo>
                    <a:pt x="40968" y="51633"/>
                    <a:pt x="38161" y="49159"/>
                    <a:pt x="38970" y="4497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275">
              <a:extLst>
                <a:ext uri="{FF2B5EF4-FFF2-40B4-BE49-F238E27FC236}">
                  <a16:creationId xmlns:a16="http://schemas.microsoft.com/office/drawing/2014/main" id="{F8ED1BC3-F7C4-4A0F-8E51-C88B5A7DAD46}"/>
                </a:ext>
              </a:extLst>
            </p:cNvPr>
            <p:cNvSpPr/>
            <p:nvPr/>
          </p:nvSpPr>
          <p:spPr>
            <a:xfrm>
              <a:off x="3001016" y="3299682"/>
              <a:ext cx="90785" cy="90641"/>
            </a:xfrm>
            <a:custGeom>
              <a:avLst/>
              <a:gdLst>
                <a:gd name="connsiteX0" fmla="*/ 90786 w 90785"/>
                <a:gd name="connsiteY0" fmla="*/ 45250 h 90641"/>
                <a:gd name="connsiteX1" fmla="*/ 45156 w 90785"/>
                <a:gd name="connsiteY1" fmla="*/ 1 h 90641"/>
                <a:gd name="connsiteX2" fmla="*/ 2 w 90785"/>
                <a:gd name="connsiteY2" fmla="*/ 44774 h 90641"/>
                <a:gd name="connsiteX3" fmla="*/ 45346 w 90785"/>
                <a:gd name="connsiteY3" fmla="*/ 90641 h 90641"/>
                <a:gd name="connsiteX4" fmla="*/ 90786 w 90785"/>
                <a:gd name="connsiteY4" fmla="*/ 45250 h 90641"/>
                <a:gd name="connsiteX5" fmla="*/ 38590 w 90785"/>
                <a:gd name="connsiteY5" fmla="*/ 45535 h 90641"/>
                <a:gd name="connsiteX6" fmla="*/ 45061 w 90785"/>
                <a:gd name="connsiteY6" fmla="*/ 38493 h 90641"/>
                <a:gd name="connsiteX7" fmla="*/ 52103 w 90785"/>
                <a:gd name="connsiteY7" fmla="*/ 45107 h 90641"/>
                <a:gd name="connsiteX8" fmla="*/ 45632 w 90785"/>
                <a:gd name="connsiteY8" fmla="*/ 52054 h 90641"/>
                <a:gd name="connsiteX9" fmla="*/ 38590 w 90785"/>
                <a:gd name="connsiteY9" fmla="*/ 45535 h 9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85" h="90641">
                  <a:moveTo>
                    <a:pt x="90786" y="45250"/>
                  </a:moveTo>
                  <a:cubicBezTo>
                    <a:pt x="90738" y="19176"/>
                    <a:pt x="71230" y="-142"/>
                    <a:pt x="45156" y="1"/>
                  </a:cubicBezTo>
                  <a:cubicBezTo>
                    <a:pt x="20034" y="144"/>
                    <a:pt x="240" y="19747"/>
                    <a:pt x="2" y="44774"/>
                  </a:cubicBezTo>
                  <a:cubicBezTo>
                    <a:pt x="-236" y="70515"/>
                    <a:pt x="19605" y="90594"/>
                    <a:pt x="45346" y="90641"/>
                  </a:cubicBezTo>
                  <a:cubicBezTo>
                    <a:pt x="71516" y="90641"/>
                    <a:pt x="90833" y="71371"/>
                    <a:pt x="90786" y="45250"/>
                  </a:cubicBezTo>
                  <a:close/>
                  <a:moveTo>
                    <a:pt x="38590" y="45535"/>
                  </a:moveTo>
                  <a:cubicBezTo>
                    <a:pt x="38400" y="41301"/>
                    <a:pt x="41159" y="39112"/>
                    <a:pt x="45061" y="38493"/>
                  </a:cubicBezTo>
                  <a:cubicBezTo>
                    <a:pt x="49581" y="38541"/>
                    <a:pt x="52007" y="40967"/>
                    <a:pt x="52103" y="45107"/>
                  </a:cubicBezTo>
                  <a:cubicBezTo>
                    <a:pt x="52198" y="49199"/>
                    <a:pt x="50057" y="52006"/>
                    <a:pt x="45632" y="52054"/>
                  </a:cubicBezTo>
                  <a:cubicBezTo>
                    <a:pt x="41349" y="52101"/>
                    <a:pt x="38780" y="49627"/>
                    <a:pt x="38590" y="4553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276">
              <a:extLst>
                <a:ext uri="{FF2B5EF4-FFF2-40B4-BE49-F238E27FC236}">
                  <a16:creationId xmlns:a16="http://schemas.microsoft.com/office/drawing/2014/main" id="{7D7B26B8-340A-4426-A1FD-633F763239C0}"/>
                </a:ext>
              </a:extLst>
            </p:cNvPr>
            <p:cNvSpPr/>
            <p:nvPr/>
          </p:nvSpPr>
          <p:spPr>
            <a:xfrm>
              <a:off x="668103" y="1981944"/>
              <a:ext cx="90976" cy="90545"/>
            </a:xfrm>
            <a:custGeom>
              <a:avLst/>
              <a:gdLst>
                <a:gd name="connsiteX0" fmla="*/ 45061 w 90976"/>
                <a:gd name="connsiteY0" fmla="*/ 90546 h 90545"/>
                <a:gd name="connsiteX1" fmla="*/ 90976 w 90976"/>
                <a:gd name="connsiteY1" fmla="*/ 45154 h 90545"/>
                <a:gd name="connsiteX2" fmla="*/ 44775 w 90976"/>
                <a:gd name="connsiteY2" fmla="*/ 0 h 90545"/>
                <a:gd name="connsiteX3" fmla="*/ 2 w 90976"/>
                <a:gd name="connsiteY3" fmla="*/ 44726 h 90545"/>
                <a:gd name="connsiteX4" fmla="*/ 45061 w 90976"/>
                <a:gd name="connsiteY4" fmla="*/ 90546 h 90545"/>
                <a:gd name="connsiteX5" fmla="*/ 45632 w 90976"/>
                <a:gd name="connsiteY5" fmla="*/ 38445 h 90545"/>
                <a:gd name="connsiteX6" fmla="*/ 52293 w 90976"/>
                <a:gd name="connsiteY6" fmla="*/ 45440 h 90545"/>
                <a:gd name="connsiteX7" fmla="*/ 45204 w 90976"/>
                <a:gd name="connsiteY7" fmla="*/ 52006 h 90545"/>
                <a:gd name="connsiteX8" fmla="*/ 38685 w 90976"/>
                <a:gd name="connsiteY8" fmla="*/ 45059 h 90545"/>
                <a:gd name="connsiteX9" fmla="*/ 45632 w 90976"/>
                <a:gd name="connsiteY9" fmla="*/ 38445 h 9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76" h="90545">
                  <a:moveTo>
                    <a:pt x="45061" y="90546"/>
                  </a:moveTo>
                  <a:cubicBezTo>
                    <a:pt x="70944" y="90593"/>
                    <a:pt x="91071" y="70705"/>
                    <a:pt x="90976" y="45154"/>
                  </a:cubicBezTo>
                  <a:cubicBezTo>
                    <a:pt x="90881" y="19651"/>
                    <a:pt x="70707" y="-95"/>
                    <a:pt x="44775" y="0"/>
                  </a:cubicBezTo>
                  <a:cubicBezTo>
                    <a:pt x="19463" y="95"/>
                    <a:pt x="192" y="19365"/>
                    <a:pt x="2" y="44726"/>
                  </a:cubicBezTo>
                  <a:cubicBezTo>
                    <a:pt x="-236" y="70847"/>
                    <a:pt x="19082" y="90498"/>
                    <a:pt x="45061" y="90546"/>
                  </a:cubicBezTo>
                  <a:close/>
                  <a:moveTo>
                    <a:pt x="45632" y="38445"/>
                  </a:moveTo>
                  <a:cubicBezTo>
                    <a:pt x="49771" y="38921"/>
                    <a:pt x="52436" y="41348"/>
                    <a:pt x="52293" y="45440"/>
                  </a:cubicBezTo>
                  <a:cubicBezTo>
                    <a:pt x="52150" y="49436"/>
                    <a:pt x="49533" y="52006"/>
                    <a:pt x="45204" y="52006"/>
                  </a:cubicBezTo>
                  <a:cubicBezTo>
                    <a:pt x="40636" y="52006"/>
                    <a:pt x="38590" y="49008"/>
                    <a:pt x="38685" y="45059"/>
                  </a:cubicBezTo>
                  <a:cubicBezTo>
                    <a:pt x="38733" y="41015"/>
                    <a:pt x="41159" y="38445"/>
                    <a:pt x="45632" y="38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277">
              <a:extLst>
                <a:ext uri="{FF2B5EF4-FFF2-40B4-BE49-F238E27FC236}">
                  <a16:creationId xmlns:a16="http://schemas.microsoft.com/office/drawing/2014/main" id="{515DDF6C-56C9-408F-A27E-9D4CFFBE07D7}"/>
                </a:ext>
              </a:extLst>
            </p:cNvPr>
            <p:cNvSpPr/>
            <p:nvPr/>
          </p:nvSpPr>
          <p:spPr>
            <a:xfrm>
              <a:off x="955299" y="2396750"/>
              <a:ext cx="90880" cy="91070"/>
            </a:xfrm>
            <a:custGeom>
              <a:avLst/>
              <a:gdLst>
                <a:gd name="connsiteX0" fmla="*/ 90880 w 90880"/>
                <a:gd name="connsiteY0" fmla="*/ 45439 h 91070"/>
                <a:gd name="connsiteX1" fmla="*/ 45012 w 90880"/>
                <a:gd name="connsiteY1" fmla="*/ 0 h 91070"/>
                <a:gd name="connsiteX2" fmla="*/ 1 w 90880"/>
                <a:gd name="connsiteY2" fmla="*/ 45915 h 91070"/>
                <a:gd name="connsiteX3" fmla="*/ 44870 w 90880"/>
                <a:gd name="connsiteY3" fmla="*/ 91069 h 91070"/>
                <a:gd name="connsiteX4" fmla="*/ 90880 w 90880"/>
                <a:gd name="connsiteY4" fmla="*/ 45439 h 91070"/>
                <a:gd name="connsiteX5" fmla="*/ 38684 w 90880"/>
                <a:gd name="connsiteY5" fmla="*/ 46058 h 91070"/>
                <a:gd name="connsiteX6" fmla="*/ 44727 w 90880"/>
                <a:gd name="connsiteY6" fmla="*/ 38778 h 91070"/>
                <a:gd name="connsiteX7" fmla="*/ 52435 w 90880"/>
                <a:gd name="connsiteY7" fmla="*/ 44631 h 91070"/>
                <a:gd name="connsiteX8" fmla="*/ 45917 w 90880"/>
                <a:gd name="connsiteY8" fmla="*/ 52338 h 91070"/>
                <a:gd name="connsiteX9" fmla="*/ 38684 w 90880"/>
                <a:gd name="connsiteY9" fmla="*/ 46058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80" h="91070">
                  <a:moveTo>
                    <a:pt x="90880" y="45439"/>
                  </a:moveTo>
                  <a:cubicBezTo>
                    <a:pt x="90975" y="19936"/>
                    <a:pt x="70753" y="-48"/>
                    <a:pt x="45012" y="0"/>
                  </a:cubicBezTo>
                  <a:cubicBezTo>
                    <a:pt x="18986" y="95"/>
                    <a:pt x="-189" y="19698"/>
                    <a:pt x="1" y="45915"/>
                  </a:cubicBezTo>
                  <a:cubicBezTo>
                    <a:pt x="192" y="70895"/>
                    <a:pt x="19985" y="90831"/>
                    <a:pt x="44870" y="91069"/>
                  </a:cubicBezTo>
                  <a:cubicBezTo>
                    <a:pt x="69849" y="91307"/>
                    <a:pt x="90785" y="70562"/>
                    <a:pt x="90880" y="45439"/>
                  </a:cubicBezTo>
                  <a:close/>
                  <a:moveTo>
                    <a:pt x="38684" y="46058"/>
                  </a:moveTo>
                  <a:cubicBezTo>
                    <a:pt x="38256" y="41776"/>
                    <a:pt x="40254" y="38968"/>
                    <a:pt x="44727" y="38778"/>
                  </a:cubicBezTo>
                  <a:cubicBezTo>
                    <a:pt x="48819" y="38635"/>
                    <a:pt x="51579" y="40586"/>
                    <a:pt x="52435" y="44631"/>
                  </a:cubicBezTo>
                  <a:cubicBezTo>
                    <a:pt x="52102" y="48960"/>
                    <a:pt x="49913" y="51863"/>
                    <a:pt x="45917" y="52338"/>
                  </a:cubicBezTo>
                  <a:cubicBezTo>
                    <a:pt x="41682" y="52862"/>
                    <a:pt x="39112" y="50197"/>
                    <a:pt x="38684" y="4605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278">
              <a:extLst>
                <a:ext uri="{FF2B5EF4-FFF2-40B4-BE49-F238E27FC236}">
                  <a16:creationId xmlns:a16="http://schemas.microsoft.com/office/drawing/2014/main" id="{70DF0C66-857C-4951-8672-5CFFD2BF19F9}"/>
                </a:ext>
              </a:extLst>
            </p:cNvPr>
            <p:cNvSpPr/>
            <p:nvPr/>
          </p:nvSpPr>
          <p:spPr>
            <a:xfrm>
              <a:off x="507746" y="2803132"/>
              <a:ext cx="91653" cy="91695"/>
            </a:xfrm>
            <a:custGeom>
              <a:avLst/>
              <a:gdLst>
                <a:gd name="connsiteX0" fmla="*/ 91653 w 91653"/>
                <a:gd name="connsiteY0" fmla="*/ 45870 h 91695"/>
                <a:gd name="connsiteX1" fmla="*/ 45738 w 91653"/>
                <a:gd name="connsiteY1" fmla="*/ 2 h 91695"/>
                <a:gd name="connsiteX2" fmla="*/ 13 w 91653"/>
                <a:gd name="connsiteY2" fmla="*/ 44966 h 91695"/>
                <a:gd name="connsiteX3" fmla="*/ 45500 w 91653"/>
                <a:gd name="connsiteY3" fmla="*/ 91690 h 91695"/>
                <a:gd name="connsiteX4" fmla="*/ 91653 w 91653"/>
                <a:gd name="connsiteY4" fmla="*/ 45870 h 91695"/>
                <a:gd name="connsiteX5" fmla="*/ 38839 w 91653"/>
                <a:gd name="connsiteY5" fmla="*/ 45203 h 91695"/>
                <a:gd name="connsiteX6" fmla="*/ 46261 w 91653"/>
                <a:gd name="connsiteY6" fmla="*/ 38733 h 91695"/>
                <a:gd name="connsiteX7" fmla="*/ 53208 w 91653"/>
                <a:gd name="connsiteY7" fmla="*/ 45394 h 91695"/>
                <a:gd name="connsiteX8" fmla="*/ 46404 w 91653"/>
                <a:gd name="connsiteY8" fmla="*/ 52864 h 91695"/>
                <a:gd name="connsiteX9" fmla="*/ 38839 w 91653"/>
                <a:gd name="connsiteY9" fmla="*/ 45203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695">
                  <a:moveTo>
                    <a:pt x="91653" y="45870"/>
                  </a:moveTo>
                  <a:cubicBezTo>
                    <a:pt x="91748" y="20509"/>
                    <a:pt x="70956" y="-236"/>
                    <a:pt x="45738" y="2"/>
                  </a:cubicBezTo>
                  <a:cubicBezTo>
                    <a:pt x="21139" y="240"/>
                    <a:pt x="632" y="20414"/>
                    <a:pt x="13" y="44966"/>
                  </a:cubicBezTo>
                  <a:cubicBezTo>
                    <a:pt x="-605" y="69469"/>
                    <a:pt x="20616" y="91261"/>
                    <a:pt x="45500" y="91690"/>
                  </a:cubicBezTo>
                  <a:cubicBezTo>
                    <a:pt x="70337" y="92118"/>
                    <a:pt x="91558" y="71039"/>
                    <a:pt x="91653" y="45870"/>
                  </a:cubicBezTo>
                  <a:close/>
                  <a:moveTo>
                    <a:pt x="38839" y="45203"/>
                  </a:moveTo>
                  <a:cubicBezTo>
                    <a:pt x="39077" y="41397"/>
                    <a:pt x="42265" y="38685"/>
                    <a:pt x="46261" y="38733"/>
                  </a:cubicBezTo>
                  <a:cubicBezTo>
                    <a:pt x="50401" y="38780"/>
                    <a:pt x="52494" y="41682"/>
                    <a:pt x="53208" y="45394"/>
                  </a:cubicBezTo>
                  <a:cubicBezTo>
                    <a:pt x="52542" y="49628"/>
                    <a:pt x="50306" y="52816"/>
                    <a:pt x="46404" y="52864"/>
                  </a:cubicBezTo>
                  <a:cubicBezTo>
                    <a:pt x="41932" y="52911"/>
                    <a:pt x="38553" y="49771"/>
                    <a:pt x="38839" y="452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279">
              <a:extLst>
                <a:ext uri="{FF2B5EF4-FFF2-40B4-BE49-F238E27FC236}">
                  <a16:creationId xmlns:a16="http://schemas.microsoft.com/office/drawing/2014/main" id="{D0819793-0821-48FF-B51E-12E918EEF77E}"/>
                </a:ext>
              </a:extLst>
            </p:cNvPr>
            <p:cNvSpPr/>
            <p:nvPr/>
          </p:nvSpPr>
          <p:spPr>
            <a:xfrm>
              <a:off x="755843" y="1527264"/>
              <a:ext cx="91123" cy="91121"/>
            </a:xfrm>
            <a:custGeom>
              <a:avLst/>
              <a:gdLst>
                <a:gd name="connsiteX0" fmla="*/ 45630 w 91123"/>
                <a:gd name="connsiteY0" fmla="*/ 91119 h 91121"/>
                <a:gd name="connsiteX1" fmla="*/ 91117 w 91123"/>
                <a:gd name="connsiteY1" fmla="*/ 44632 h 91121"/>
                <a:gd name="connsiteX2" fmla="*/ 45582 w 91123"/>
                <a:gd name="connsiteY2" fmla="*/ 2 h 91121"/>
                <a:gd name="connsiteX3" fmla="*/ 0 w 91123"/>
                <a:gd name="connsiteY3" fmla="*/ 45346 h 91121"/>
                <a:gd name="connsiteX4" fmla="*/ 45630 w 91123"/>
                <a:gd name="connsiteY4" fmla="*/ 91119 h 91121"/>
                <a:gd name="connsiteX5" fmla="*/ 45011 w 91123"/>
                <a:gd name="connsiteY5" fmla="*/ 38780 h 91121"/>
                <a:gd name="connsiteX6" fmla="*/ 52196 w 91123"/>
                <a:gd name="connsiteY6" fmla="*/ 45203 h 91121"/>
                <a:gd name="connsiteX7" fmla="*/ 45487 w 91123"/>
                <a:gd name="connsiteY7" fmla="*/ 52578 h 91121"/>
                <a:gd name="connsiteX8" fmla="*/ 38588 w 91123"/>
                <a:gd name="connsiteY8" fmla="*/ 45727 h 91121"/>
                <a:gd name="connsiteX9" fmla="*/ 45011 w 91123"/>
                <a:gd name="connsiteY9" fmla="*/ 38780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3" h="91121">
                  <a:moveTo>
                    <a:pt x="45630" y="91119"/>
                  </a:moveTo>
                  <a:cubicBezTo>
                    <a:pt x="70514" y="90833"/>
                    <a:pt x="91545" y="69327"/>
                    <a:pt x="91117" y="44632"/>
                  </a:cubicBezTo>
                  <a:cubicBezTo>
                    <a:pt x="90689" y="19986"/>
                    <a:pt x="70514" y="240"/>
                    <a:pt x="45582" y="2"/>
                  </a:cubicBezTo>
                  <a:cubicBezTo>
                    <a:pt x="19556" y="-236"/>
                    <a:pt x="-95" y="19272"/>
                    <a:pt x="0" y="45346"/>
                  </a:cubicBezTo>
                  <a:cubicBezTo>
                    <a:pt x="0" y="71182"/>
                    <a:pt x="20222" y="91404"/>
                    <a:pt x="45630" y="91119"/>
                  </a:cubicBezTo>
                  <a:close/>
                  <a:moveTo>
                    <a:pt x="45011" y="38780"/>
                  </a:moveTo>
                  <a:cubicBezTo>
                    <a:pt x="48913" y="38828"/>
                    <a:pt x="52196" y="40731"/>
                    <a:pt x="52196" y="45203"/>
                  </a:cubicBezTo>
                  <a:cubicBezTo>
                    <a:pt x="52196" y="49438"/>
                    <a:pt x="49341" y="51532"/>
                    <a:pt x="45487" y="52578"/>
                  </a:cubicBezTo>
                  <a:cubicBezTo>
                    <a:pt x="41538" y="51960"/>
                    <a:pt x="38731" y="50152"/>
                    <a:pt x="38588" y="45727"/>
                  </a:cubicBezTo>
                  <a:cubicBezTo>
                    <a:pt x="38398" y="41302"/>
                    <a:pt x="40729" y="38685"/>
                    <a:pt x="45011" y="387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280">
              <a:extLst>
                <a:ext uri="{FF2B5EF4-FFF2-40B4-BE49-F238E27FC236}">
                  <a16:creationId xmlns:a16="http://schemas.microsoft.com/office/drawing/2014/main" id="{365B3D7E-D414-4FD2-842B-885BE6AD6450}"/>
                </a:ext>
              </a:extLst>
            </p:cNvPr>
            <p:cNvSpPr/>
            <p:nvPr/>
          </p:nvSpPr>
          <p:spPr>
            <a:xfrm>
              <a:off x="1789907" y="2714682"/>
              <a:ext cx="46581" cy="38502"/>
            </a:xfrm>
            <a:custGeom>
              <a:avLst/>
              <a:gdLst>
                <a:gd name="connsiteX0" fmla="*/ 0 w 46581"/>
                <a:gd name="connsiteY0" fmla="*/ 0 h 38502"/>
                <a:gd name="connsiteX1" fmla="*/ 48 w 46581"/>
                <a:gd name="connsiteY1" fmla="*/ 28548 h 38502"/>
                <a:gd name="connsiteX2" fmla="*/ 6233 w 46581"/>
                <a:gd name="connsiteY2" fmla="*/ 36494 h 38502"/>
                <a:gd name="connsiteX3" fmla="*/ 46534 w 46581"/>
                <a:gd name="connsiteY3" fmla="*/ 2950 h 38502"/>
                <a:gd name="connsiteX4" fmla="*/ 46581 w 46581"/>
                <a:gd name="connsiteY4" fmla="*/ 238 h 38502"/>
                <a:gd name="connsiteX5" fmla="*/ 46581 w 46581"/>
                <a:gd name="connsiteY5" fmla="*/ 238 h 38502"/>
                <a:gd name="connsiteX6" fmla="*/ 0 w 46581"/>
                <a:gd name="connsiteY6" fmla="*/ 0 h 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81" h="38502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21"/>
                    <a:pt x="381" y="35685"/>
                    <a:pt x="6233" y="36494"/>
                  </a:cubicBezTo>
                  <a:cubicBezTo>
                    <a:pt x="43631" y="41538"/>
                    <a:pt x="46438" y="39349"/>
                    <a:pt x="46534" y="2950"/>
                  </a:cubicBezTo>
                  <a:cubicBezTo>
                    <a:pt x="46534" y="2046"/>
                    <a:pt x="46534" y="1142"/>
                    <a:pt x="46581" y="238"/>
                  </a:cubicBezTo>
                  <a:cubicBezTo>
                    <a:pt x="46581" y="238"/>
                    <a:pt x="46581" y="238"/>
                    <a:pt x="46581" y="238"/>
                  </a:cubicBezTo>
                  <a:cubicBezTo>
                    <a:pt x="30975" y="1856"/>
                    <a:pt x="15464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281">
              <a:extLst>
                <a:ext uri="{FF2B5EF4-FFF2-40B4-BE49-F238E27FC236}">
                  <a16:creationId xmlns:a16="http://schemas.microsoft.com/office/drawing/2014/main" id="{69740A05-308C-46C2-8AE6-8D9AC82A7940}"/>
                </a:ext>
              </a:extLst>
            </p:cNvPr>
            <p:cNvSpPr/>
            <p:nvPr/>
          </p:nvSpPr>
          <p:spPr>
            <a:xfrm>
              <a:off x="1789907" y="2711492"/>
              <a:ext cx="46533" cy="4729"/>
            </a:xfrm>
            <a:custGeom>
              <a:avLst/>
              <a:gdLst>
                <a:gd name="connsiteX0" fmla="*/ 0 w 46533"/>
                <a:gd name="connsiteY0" fmla="*/ 3190 h 4729"/>
                <a:gd name="connsiteX1" fmla="*/ 46534 w 46533"/>
                <a:gd name="connsiteY1" fmla="*/ 3380 h 4729"/>
                <a:gd name="connsiteX2" fmla="*/ 0 w 46533"/>
                <a:gd name="connsiteY2" fmla="*/ 3190 h 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729">
                  <a:moveTo>
                    <a:pt x="0" y="3190"/>
                  </a:moveTo>
                  <a:cubicBezTo>
                    <a:pt x="15511" y="5331"/>
                    <a:pt x="31022" y="5093"/>
                    <a:pt x="46534" y="3380"/>
                  </a:cubicBezTo>
                  <a:cubicBezTo>
                    <a:pt x="31022" y="-1378"/>
                    <a:pt x="15511" y="-807"/>
                    <a:pt x="0" y="319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282">
              <a:extLst>
                <a:ext uri="{FF2B5EF4-FFF2-40B4-BE49-F238E27FC236}">
                  <a16:creationId xmlns:a16="http://schemas.microsoft.com/office/drawing/2014/main" id="{E6EA4060-CC44-4E51-8142-5908DDA784AB}"/>
                </a:ext>
              </a:extLst>
            </p:cNvPr>
            <p:cNvSpPr/>
            <p:nvPr/>
          </p:nvSpPr>
          <p:spPr>
            <a:xfrm>
              <a:off x="2020697" y="2712160"/>
              <a:ext cx="48649" cy="40288"/>
            </a:xfrm>
            <a:custGeom>
              <a:avLst/>
              <a:gdLst>
                <a:gd name="connsiteX0" fmla="*/ 1450 w 48649"/>
                <a:gd name="connsiteY0" fmla="*/ 2664 h 40288"/>
                <a:gd name="connsiteX1" fmla="*/ 3686 w 48649"/>
                <a:gd name="connsiteY1" fmla="*/ 36589 h 40288"/>
                <a:gd name="connsiteX2" fmla="*/ 39038 w 48649"/>
                <a:gd name="connsiteY2" fmla="*/ 38825 h 40288"/>
                <a:gd name="connsiteX3" fmla="*/ 40418 w 48649"/>
                <a:gd name="connsiteY3" fmla="*/ 38825 h 40288"/>
                <a:gd name="connsiteX4" fmla="*/ 48174 w 48649"/>
                <a:gd name="connsiteY4" fmla="*/ 31213 h 40288"/>
                <a:gd name="connsiteX5" fmla="*/ 48650 w 48649"/>
                <a:gd name="connsiteY5" fmla="*/ 0 h 40288"/>
                <a:gd name="connsiteX6" fmla="*/ 1450 w 48649"/>
                <a:gd name="connsiteY6" fmla="*/ 2664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49" h="40288">
                  <a:moveTo>
                    <a:pt x="1450" y="2664"/>
                  </a:moveTo>
                  <a:cubicBezTo>
                    <a:pt x="2306" y="14322"/>
                    <a:pt x="-3594" y="29928"/>
                    <a:pt x="3686" y="36589"/>
                  </a:cubicBezTo>
                  <a:cubicBezTo>
                    <a:pt x="11442" y="43774"/>
                    <a:pt x="26953" y="38159"/>
                    <a:pt x="39038" y="38825"/>
                  </a:cubicBezTo>
                  <a:cubicBezTo>
                    <a:pt x="39467" y="38873"/>
                    <a:pt x="39942" y="38778"/>
                    <a:pt x="40418" y="38825"/>
                  </a:cubicBezTo>
                  <a:cubicBezTo>
                    <a:pt x="46271" y="39587"/>
                    <a:pt x="48317" y="37160"/>
                    <a:pt x="48174" y="31213"/>
                  </a:cubicBezTo>
                  <a:cubicBezTo>
                    <a:pt x="47888" y="20793"/>
                    <a:pt x="48459" y="10372"/>
                    <a:pt x="48650" y="0"/>
                  </a:cubicBezTo>
                  <a:cubicBezTo>
                    <a:pt x="33281" y="7089"/>
                    <a:pt x="17294" y="3997"/>
                    <a:pt x="1450" y="2664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283">
              <a:extLst>
                <a:ext uri="{FF2B5EF4-FFF2-40B4-BE49-F238E27FC236}">
                  <a16:creationId xmlns:a16="http://schemas.microsoft.com/office/drawing/2014/main" id="{8E635F40-3704-40C5-8529-37D23CB4A177}"/>
                </a:ext>
              </a:extLst>
            </p:cNvPr>
            <p:cNvSpPr/>
            <p:nvPr/>
          </p:nvSpPr>
          <p:spPr>
            <a:xfrm>
              <a:off x="2022147" y="2711638"/>
              <a:ext cx="47199" cy="5013"/>
            </a:xfrm>
            <a:custGeom>
              <a:avLst/>
              <a:gdLst>
                <a:gd name="connsiteX0" fmla="*/ 0 w 47199"/>
                <a:gd name="connsiteY0" fmla="*/ 3186 h 5013"/>
                <a:gd name="connsiteX1" fmla="*/ 47200 w 47199"/>
                <a:gd name="connsiteY1" fmla="*/ 522 h 5013"/>
                <a:gd name="connsiteX2" fmla="*/ 47200 w 47199"/>
                <a:gd name="connsiteY2" fmla="*/ 522 h 5013"/>
                <a:gd name="connsiteX3" fmla="*/ 0 w 47199"/>
                <a:gd name="connsiteY3" fmla="*/ 3186 h 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9" h="5013">
                  <a:moveTo>
                    <a:pt x="0" y="3186"/>
                  </a:moveTo>
                  <a:cubicBezTo>
                    <a:pt x="15844" y="4518"/>
                    <a:pt x="31831" y="7611"/>
                    <a:pt x="47200" y="522"/>
                  </a:cubicBezTo>
                  <a:lnTo>
                    <a:pt x="47200" y="522"/>
                  </a:lnTo>
                  <a:cubicBezTo>
                    <a:pt x="31498" y="1997"/>
                    <a:pt x="15416" y="-3000"/>
                    <a:pt x="0" y="3186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284">
              <a:extLst>
                <a:ext uri="{FF2B5EF4-FFF2-40B4-BE49-F238E27FC236}">
                  <a16:creationId xmlns:a16="http://schemas.microsoft.com/office/drawing/2014/main" id="{20B19FAC-A145-4031-B8B9-FCA51EAD1493}"/>
                </a:ext>
              </a:extLst>
            </p:cNvPr>
            <p:cNvSpPr/>
            <p:nvPr/>
          </p:nvSpPr>
          <p:spPr>
            <a:xfrm>
              <a:off x="1713303" y="2714682"/>
              <a:ext cx="46581" cy="38489"/>
            </a:xfrm>
            <a:custGeom>
              <a:avLst/>
              <a:gdLst>
                <a:gd name="connsiteX0" fmla="*/ 0 w 46581"/>
                <a:gd name="connsiteY0" fmla="*/ 0 h 38489"/>
                <a:gd name="connsiteX1" fmla="*/ 48 w 46581"/>
                <a:gd name="connsiteY1" fmla="*/ 28548 h 38489"/>
                <a:gd name="connsiteX2" fmla="*/ 6281 w 46581"/>
                <a:gd name="connsiteY2" fmla="*/ 36494 h 38489"/>
                <a:gd name="connsiteX3" fmla="*/ 46534 w 46581"/>
                <a:gd name="connsiteY3" fmla="*/ 2950 h 38489"/>
                <a:gd name="connsiteX4" fmla="*/ 46581 w 46581"/>
                <a:gd name="connsiteY4" fmla="*/ 238 h 38489"/>
                <a:gd name="connsiteX5" fmla="*/ 0 w 46581"/>
                <a:gd name="connsiteY5" fmla="*/ 0 h 3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1" h="38489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68"/>
                    <a:pt x="428" y="35685"/>
                    <a:pt x="6281" y="36494"/>
                  </a:cubicBezTo>
                  <a:cubicBezTo>
                    <a:pt x="43726" y="41490"/>
                    <a:pt x="46438" y="39397"/>
                    <a:pt x="46534" y="2950"/>
                  </a:cubicBezTo>
                  <a:cubicBezTo>
                    <a:pt x="46534" y="2046"/>
                    <a:pt x="46581" y="1142"/>
                    <a:pt x="46581" y="238"/>
                  </a:cubicBezTo>
                  <a:cubicBezTo>
                    <a:pt x="31022" y="1903"/>
                    <a:pt x="15511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285">
              <a:extLst>
                <a:ext uri="{FF2B5EF4-FFF2-40B4-BE49-F238E27FC236}">
                  <a16:creationId xmlns:a16="http://schemas.microsoft.com/office/drawing/2014/main" id="{2BDEC71D-A44B-4DE6-AE76-E2309AAC9980}"/>
                </a:ext>
              </a:extLst>
            </p:cNvPr>
            <p:cNvSpPr/>
            <p:nvPr/>
          </p:nvSpPr>
          <p:spPr>
            <a:xfrm>
              <a:off x="1713303" y="2711510"/>
              <a:ext cx="46533" cy="4694"/>
            </a:xfrm>
            <a:custGeom>
              <a:avLst/>
              <a:gdLst>
                <a:gd name="connsiteX0" fmla="*/ 0 w 46533"/>
                <a:gd name="connsiteY0" fmla="*/ 3171 h 4694"/>
                <a:gd name="connsiteX1" fmla="*/ 46534 w 46533"/>
                <a:gd name="connsiteY1" fmla="*/ 3362 h 4694"/>
                <a:gd name="connsiteX2" fmla="*/ 0 w 46533"/>
                <a:gd name="connsiteY2" fmla="*/ 3171 h 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694">
                  <a:moveTo>
                    <a:pt x="0" y="3171"/>
                  </a:moveTo>
                  <a:cubicBezTo>
                    <a:pt x="15511" y="5312"/>
                    <a:pt x="31022" y="5027"/>
                    <a:pt x="46534" y="3362"/>
                  </a:cubicBezTo>
                  <a:cubicBezTo>
                    <a:pt x="31070" y="-1349"/>
                    <a:pt x="15559" y="-826"/>
                    <a:pt x="0" y="31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286">
              <a:extLst>
                <a:ext uri="{FF2B5EF4-FFF2-40B4-BE49-F238E27FC236}">
                  <a16:creationId xmlns:a16="http://schemas.microsoft.com/office/drawing/2014/main" id="{2D527E89-7B07-40A3-8F29-31CCF912F596}"/>
                </a:ext>
              </a:extLst>
            </p:cNvPr>
            <p:cNvSpPr/>
            <p:nvPr/>
          </p:nvSpPr>
          <p:spPr>
            <a:xfrm>
              <a:off x="1636499" y="2714824"/>
              <a:ext cx="48230" cy="37562"/>
            </a:xfrm>
            <a:custGeom>
              <a:avLst/>
              <a:gdLst>
                <a:gd name="connsiteX0" fmla="*/ 152 w 48230"/>
                <a:gd name="connsiteY0" fmla="*/ 0 h 37562"/>
                <a:gd name="connsiteX1" fmla="*/ 57 w 48230"/>
                <a:gd name="connsiteY1" fmla="*/ 27168 h 37562"/>
                <a:gd name="connsiteX2" fmla="*/ 9192 w 48230"/>
                <a:gd name="connsiteY2" fmla="*/ 36256 h 37562"/>
                <a:gd name="connsiteX3" fmla="*/ 44544 w 48230"/>
                <a:gd name="connsiteY3" fmla="*/ 33925 h 37562"/>
                <a:gd name="connsiteX4" fmla="*/ 46781 w 48230"/>
                <a:gd name="connsiteY4" fmla="*/ 0 h 37562"/>
                <a:gd name="connsiteX5" fmla="*/ 46781 w 48230"/>
                <a:gd name="connsiteY5" fmla="*/ 0 h 37562"/>
                <a:gd name="connsiteX6" fmla="*/ 152 w 48230"/>
                <a:gd name="connsiteY6" fmla="*/ 0 h 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30" h="37562">
                  <a:moveTo>
                    <a:pt x="152" y="0"/>
                  </a:moveTo>
                  <a:cubicBezTo>
                    <a:pt x="152" y="9088"/>
                    <a:pt x="628" y="18176"/>
                    <a:pt x="57" y="27168"/>
                  </a:cubicBezTo>
                  <a:cubicBezTo>
                    <a:pt x="-419" y="34401"/>
                    <a:pt x="2055" y="36827"/>
                    <a:pt x="9192" y="36256"/>
                  </a:cubicBezTo>
                  <a:cubicBezTo>
                    <a:pt x="21278" y="35257"/>
                    <a:pt x="36789" y="41110"/>
                    <a:pt x="44544" y="33925"/>
                  </a:cubicBezTo>
                  <a:cubicBezTo>
                    <a:pt x="51824" y="27216"/>
                    <a:pt x="45924" y="11657"/>
                    <a:pt x="46781" y="0"/>
                  </a:cubicBezTo>
                  <a:cubicBezTo>
                    <a:pt x="46781" y="0"/>
                    <a:pt x="46781" y="0"/>
                    <a:pt x="46781" y="0"/>
                  </a:cubicBezTo>
                  <a:cubicBezTo>
                    <a:pt x="31222" y="1808"/>
                    <a:pt x="15711" y="1856"/>
                    <a:pt x="152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287">
              <a:extLst>
                <a:ext uri="{FF2B5EF4-FFF2-40B4-BE49-F238E27FC236}">
                  <a16:creationId xmlns:a16="http://schemas.microsoft.com/office/drawing/2014/main" id="{7FAE2E31-9FF0-4D65-98AC-941FBA2226AD}"/>
                </a:ext>
              </a:extLst>
            </p:cNvPr>
            <p:cNvSpPr/>
            <p:nvPr/>
          </p:nvSpPr>
          <p:spPr>
            <a:xfrm>
              <a:off x="1636651" y="2711506"/>
              <a:ext cx="46628" cy="4710"/>
            </a:xfrm>
            <a:custGeom>
              <a:avLst/>
              <a:gdLst>
                <a:gd name="connsiteX0" fmla="*/ 0 w 46628"/>
                <a:gd name="connsiteY0" fmla="*/ 3319 h 4710"/>
                <a:gd name="connsiteX1" fmla="*/ 46629 w 46628"/>
                <a:gd name="connsiteY1" fmla="*/ 3319 h 4710"/>
                <a:gd name="connsiteX2" fmla="*/ 0 w 46628"/>
                <a:gd name="connsiteY2" fmla="*/ 3319 h 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8" h="4710">
                  <a:moveTo>
                    <a:pt x="0" y="3319"/>
                  </a:moveTo>
                  <a:cubicBezTo>
                    <a:pt x="15559" y="5174"/>
                    <a:pt x="31070" y="5174"/>
                    <a:pt x="46629" y="3319"/>
                  </a:cubicBezTo>
                  <a:cubicBezTo>
                    <a:pt x="31070" y="-1154"/>
                    <a:pt x="15559" y="-1059"/>
                    <a:pt x="0" y="3319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288">
              <a:extLst>
                <a:ext uri="{FF2B5EF4-FFF2-40B4-BE49-F238E27FC236}">
                  <a16:creationId xmlns:a16="http://schemas.microsoft.com/office/drawing/2014/main" id="{E999EB9A-916A-42BF-8A2F-EB1DF5F64FA7}"/>
                </a:ext>
              </a:extLst>
            </p:cNvPr>
            <p:cNvSpPr/>
            <p:nvPr/>
          </p:nvSpPr>
          <p:spPr>
            <a:xfrm>
              <a:off x="1943402" y="2714920"/>
              <a:ext cx="46152" cy="36672"/>
            </a:xfrm>
            <a:custGeom>
              <a:avLst/>
              <a:gdLst>
                <a:gd name="connsiteX0" fmla="*/ 19080 w 46152"/>
                <a:gd name="connsiteY0" fmla="*/ 952 h 36672"/>
                <a:gd name="connsiteX1" fmla="*/ 5995 w 46152"/>
                <a:gd name="connsiteY1" fmla="*/ 13894 h 36672"/>
                <a:gd name="connsiteX2" fmla="*/ 0 w 46152"/>
                <a:gd name="connsiteY2" fmla="*/ 32688 h 36672"/>
                <a:gd name="connsiteX3" fmla="*/ 7613 w 46152"/>
                <a:gd name="connsiteY3" fmla="*/ 36018 h 36672"/>
                <a:gd name="connsiteX4" fmla="*/ 46153 w 46152"/>
                <a:gd name="connsiteY4" fmla="*/ 0 h 36672"/>
                <a:gd name="connsiteX5" fmla="*/ 46153 w 46152"/>
                <a:gd name="connsiteY5" fmla="*/ 0 h 36672"/>
                <a:gd name="connsiteX6" fmla="*/ 19080 w 46152"/>
                <a:gd name="connsiteY6" fmla="*/ 95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" h="36672">
                  <a:moveTo>
                    <a:pt x="19080" y="952"/>
                  </a:moveTo>
                  <a:cubicBezTo>
                    <a:pt x="9802" y="856"/>
                    <a:pt x="6233" y="4710"/>
                    <a:pt x="5995" y="13894"/>
                  </a:cubicBezTo>
                  <a:cubicBezTo>
                    <a:pt x="5852" y="20460"/>
                    <a:pt x="9040" y="28739"/>
                    <a:pt x="0" y="32688"/>
                  </a:cubicBezTo>
                  <a:cubicBezTo>
                    <a:pt x="1047" y="37255"/>
                    <a:pt x="4806" y="35828"/>
                    <a:pt x="7613" y="36018"/>
                  </a:cubicBezTo>
                  <a:cubicBezTo>
                    <a:pt x="46105" y="37969"/>
                    <a:pt x="46105" y="37969"/>
                    <a:pt x="46153" y="0"/>
                  </a:cubicBezTo>
                  <a:cubicBezTo>
                    <a:pt x="46153" y="0"/>
                    <a:pt x="46153" y="0"/>
                    <a:pt x="46153" y="0"/>
                  </a:cubicBezTo>
                  <a:cubicBezTo>
                    <a:pt x="37208" y="2189"/>
                    <a:pt x="28120" y="1047"/>
                    <a:pt x="19080" y="952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289">
              <a:extLst>
                <a:ext uri="{FF2B5EF4-FFF2-40B4-BE49-F238E27FC236}">
                  <a16:creationId xmlns:a16="http://schemas.microsoft.com/office/drawing/2014/main" id="{3ACD1797-8463-4A6A-9C7F-DF48CCC802C6}"/>
                </a:ext>
              </a:extLst>
            </p:cNvPr>
            <p:cNvSpPr/>
            <p:nvPr/>
          </p:nvSpPr>
          <p:spPr>
            <a:xfrm>
              <a:off x="1943402" y="2711696"/>
              <a:ext cx="46200" cy="35959"/>
            </a:xfrm>
            <a:custGeom>
              <a:avLst/>
              <a:gdLst>
                <a:gd name="connsiteX0" fmla="*/ 11895 w 46200"/>
                <a:gd name="connsiteY0" fmla="*/ 417 h 35959"/>
                <a:gd name="connsiteX1" fmla="*/ 1903 w 46200"/>
                <a:gd name="connsiteY1" fmla="*/ 10742 h 35959"/>
                <a:gd name="connsiteX2" fmla="*/ 0 w 46200"/>
                <a:gd name="connsiteY2" fmla="*/ 35959 h 35959"/>
                <a:gd name="connsiteX3" fmla="*/ 5995 w 46200"/>
                <a:gd name="connsiteY3" fmla="*/ 17165 h 35959"/>
                <a:gd name="connsiteX4" fmla="*/ 19080 w 46200"/>
                <a:gd name="connsiteY4" fmla="*/ 4223 h 35959"/>
                <a:gd name="connsiteX5" fmla="*/ 46201 w 46200"/>
                <a:gd name="connsiteY5" fmla="*/ 3272 h 35959"/>
                <a:gd name="connsiteX6" fmla="*/ 11895 w 46200"/>
                <a:gd name="connsiteY6" fmla="*/ 417 h 3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5959">
                  <a:moveTo>
                    <a:pt x="11895" y="417"/>
                  </a:moveTo>
                  <a:cubicBezTo>
                    <a:pt x="3997" y="-582"/>
                    <a:pt x="2046" y="3414"/>
                    <a:pt x="1903" y="10742"/>
                  </a:cubicBezTo>
                  <a:cubicBezTo>
                    <a:pt x="1760" y="19116"/>
                    <a:pt x="4330" y="27823"/>
                    <a:pt x="0" y="35959"/>
                  </a:cubicBezTo>
                  <a:cubicBezTo>
                    <a:pt x="9040" y="32010"/>
                    <a:pt x="5852" y="23683"/>
                    <a:pt x="5995" y="17165"/>
                  </a:cubicBezTo>
                  <a:cubicBezTo>
                    <a:pt x="6233" y="7934"/>
                    <a:pt x="9802" y="4128"/>
                    <a:pt x="19080" y="4223"/>
                  </a:cubicBezTo>
                  <a:cubicBezTo>
                    <a:pt x="28120" y="4318"/>
                    <a:pt x="37208" y="5460"/>
                    <a:pt x="46201" y="3272"/>
                  </a:cubicBezTo>
                  <a:cubicBezTo>
                    <a:pt x="35162" y="-2914"/>
                    <a:pt x="23267" y="1844"/>
                    <a:pt x="11895" y="417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290">
              <a:extLst>
                <a:ext uri="{FF2B5EF4-FFF2-40B4-BE49-F238E27FC236}">
                  <a16:creationId xmlns:a16="http://schemas.microsoft.com/office/drawing/2014/main" id="{AAC8C829-71FD-4448-A2B1-38D4098D41EB}"/>
                </a:ext>
              </a:extLst>
            </p:cNvPr>
            <p:cNvSpPr/>
            <p:nvPr/>
          </p:nvSpPr>
          <p:spPr>
            <a:xfrm>
              <a:off x="1866797" y="2714967"/>
              <a:ext cx="46200" cy="36672"/>
            </a:xfrm>
            <a:custGeom>
              <a:avLst/>
              <a:gdLst>
                <a:gd name="connsiteX0" fmla="*/ 19127 w 46200"/>
                <a:gd name="connsiteY0" fmla="*/ 904 h 36672"/>
                <a:gd name="connsiteX1" fmla="*/ 6043 w 46200"/>
                <a:gd name="connsiteY1" fmla="*/ 13893 h 36672"/>
                <a:gd name="connsiteX2" fmla="*/ 0 w 46200"/>
                <a:gd name="connsiteY2" fmla="*/ 32688 h 36672"/>
                <a:gd name="connsiteX3" fmla="*/ 7613 w 46200"/>
                <a:gd name="connsiteY3" fmla="*/ 36018 h 36672"/>
                <a:gd name="connsiteX4" fmla="*/ 46201 w 46200"/>
                <a:gd name="connsiteY4" fmla="*/ 0 h 36672"/>
                <a:gd name="connsiteX5" fmla="*/ 46201 w 46200"/>
                <a:gd name="connsiteY5" fmla="*/ 0 h 36672"/>
                <a:gd name="connsiteX6" fmla="*/ 19127 w 46200"/>
                <a:gd name="connsiteY6" fmla="*/ 904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6672">
                  <a:moveTo>
                    <a:pt x="19127" y="904"/>
                  </a:moveTo>
                  <a:cubicBezTo>
                    <a:pt x="9849" y="809"/>
                    <a:pt x="6281" y="4710"/>
                    <a:pt x="6043" y="13893"/>
                  </a:cubicBezTo>
                  <a:cubicBezTo>
                    <a:pt x="5900" y="20412"/>
                    <a:pt x="9088" y="28738"/>
                    <a:pt x="0" y="32688"/>
                  </a:cubicBezTo>
                  <a:cubicBezTo>
                    <a:pt x="999" y="37303"/>
                    <a:pt x="4758" y="35876"/>
                    <a:pt x="7613" y="36018"/>
                  </a:cubicBezTo>
                  <a:cubicBezTo>
                    <a:pt x="46153" y="37969"/>
                    <a:pt x="46153" y="37969"/>
                    <a:pt x="46201" y="0"/>
                  </a:cubicBezTo>
                  <a:cubicBezTo>
                    <a:pt x="46201" y="0"/>
                    <a:pt x="46201" y="0"/>
                    <a:pt x="46201" y="0"/>
                  </a:cubicBezTo>
                  <a:cubicBezTo>
                    <a:pt x="37255" y="2141"/>
                    <a:pt x="28120" y="999"/>
                    <a:pt x="19127" y="904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291">
              <a:extLst>
                <a:ext uri="{FF2B5EF4-FFF2-40B4-BE49-F238E27FC236}">
                  <a16:creationId xmlns:a16="http://schemas.microsoft.com/office/drawing/2014/main" id="{4570965C-B96D-45C3-AD71-7E512C63611F}"/>
                </a:ext>
              </a:extLst>
            </p:cNvPr>
            <p:cNvSpPr/>
            <p:nvPr/>
          </p:nvSpPr>
          <p:spPr>
            <a:xfrm>
              <a:off x="1866845" y="2711677"/>
              <a:ext cx="46248" cy="35930"/>
            </a:xfrm>
            <a:custGeom>
              <a:avLst/>
              <a:gdLst>
                <a:gd name="connsiteX0" fmla="*/ 11895 w 46248"/>
                <a:gd name="connsiteY0" fmla="*/ 435 h 35930"/>
                <a:gd name="connsiteX1" fmla="*/ 1903 w 46248"/>
                <a:gd name="connsiteY1" fmla="*/ 10760 h 35930"/>
                <a:gd name="connsiteX2" fmla="*/ 0 w 46248"/>
                <a:gd name="connsiteY2" fmla="*/ 35930 h 35930"/>
                <a:gd name="connsiteX3" fmla="*/ 6043 w 46248"/>
                <a:gd name="connsiteY3" fmla="*/ 17136 h 35930"/>
                <a:gd name="connsiteX4" fmla="*/ 19127 w 46248"/>
                <a:gd name="connsiteY4" fmla="*/ 4147 h 35930"/>
                <a:gd name="connsiteX5" fmla="*/ 46248 w 46248"/>
                <a:gd name="connsiteY5" fmla="*/ 3195 h 35930"/>
                <a:gd name="connsiteX6" fmla="*/ 11895 w 46248"/>
                <a:gd name="connsiteY6" fmla="*/ 435 h 3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8" h="35930">
                  <a:moveTo>
                    <a:pt x="11895" y="435"/>
                  </a:moveTo>
                  <a:cubicBezTo>
                    <a:pt x="3997" y="-564"/>
                    <a:pt x="2046" y="3433"/>
                    <a:pt x="1903" y="10760"/>
                  </a:cubicBezTo>
                  <a:cubicBezTo>
                    <a:pt x="1713" y="19134"/>
                    <a:pt x="4377" y="27842"/>
                    <a:pt x="0" y="35930"/>
                  </a:cubicBezTo>
                  <a:cubicBezTo>
                    <a:pt x="9088" y="32029"/>
                    <a:pt x="5852" y="23702"/>
                    <a:pt x="6043" y="17136"/>
                  </a:cubicBezTo>
                  <a:cubicBezTo>
                    <a:pt x="6280" y="7953"/>
                    <a:pt x="9802" y="4051"/>
                    <a:pt x="19127" y="4147"/>
                  </a:cubicBezTo>
                  <a:cubicBezTo>
                    <a:pt x="28167" y="4242"/>
                    <a:pt x="37255" y="5384"/>
                    <a:pt x="46248" y="3195"/>
                  </a:cubicBezTo>
                  <a:cubicBezTo>
                    <a:pt x="35162" y="-2895"/>
                    <a:pt x="23267" y="1863"/>
                    <a:pt x="11895" y="435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292">
              <a:extLst>
                <a:ext uri="{FF2B5EF4-FFF2-40B4-BE49-F238E27FC236}">
                  <a16:creationId xmlns:a16="http://schemas.microsoft.com/office/drawing/2014/main" id="{2014B7CB-FD30-43F4-AA7E-9CB9C3DD5D2F}"/>
                </a:ext>
              </a:extLst>
            </p:cNvPr>
            <p:cNvSpPr/>
            <p:nvPr/>
          </p:nvSpPr>
          <p:spPr>
            <a:xfrm>
              <a:off x="1555051" y="2714967"/>
              <a:ext cx="47806" cy="37492"/>
            </a:xfrm>
            <a:custGeom>
              <a:avLst/>
              <a:gdLst>
                <a:gd name="connsiteX0" fmla="*/ 19175 w 47806"/>
                <a:gd name="connsiteY0" fmla="*/ 904 h 37492"/>
                <a:gd name="connsiteX1" fmla="*/ 6090 w 47806"/>
                <a:gd name="connsiteY1" fmla="*/ 13893 h 37492"/>
                <a:gd name="connsiteX2" fmla="*/ 0 w 47806"/>
                <a:gd name="connsiteY2" fmla="*/ 32640 h 37492"/>
                <a:gd name="connsiteX3" fmla="*/ 8945 w 47806"/>
                <a:gd name="connsiteY3" fmla="*/ 35876 h 37492"/>
                <a:gd name="connsiteX4" fmla="*/ 44155 w 47806"/>
                <a:gd name="connsiteY4" fmla="*/ 33782 h 37492"/>
                <a:gd name="connsiteX5" fmla="*/ 46296 w 47806"/>
                <a:gd name="connsiteY5" fmla="*/ 0 h 37492"/>
                <a:gd name="connsiteX6" fmla="*/ 46296 w 47806"/>
                <a:gd name="connsiteY6" fmla="*/ 0 h 37492"/>
                <a:gd name="connsiteX7" fmla="*/ 19175 w 47806"/>
                <a:gd name="connsiteY7" fmla="*/ 904 h 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6" h="37492">
                  <a:moveTo>
                    <a:pt x="19175" y="904"/>
                  </a:moveTo>
                  <a:cubicBezTo>
                    <a:pt x="9849" y="809"/>
                    <a:pt x="6328" y="4710"/>
                    <a:pt x="6090" y="13893"/>
                  </a:cubicBezTo>
                  <a:cubicBezTo>
                    <a:pt x="5948" y="20412"/>
                    <a:pt x="9183" y="28786"/>
                    <a:pt x="0" y="32640"/>
                  </a:cubicBezTo>
                  <a:cubicBezTo>
                    <a:pt x="1427" y="37922"/>
                    <a:pt x="5852" y="35971"/>
                    <a:pt x="8945" y="35876"/>
                  </a:cubicBezTo>
                  <a:cubicBezTo>
                    <a:pt x="20983" y="35495"/>
                    <a:pt x="36399" y="40919"/>
                    <a:pt x="44155" y="33782"/>
                  </a:cubicBezTo>
                  <a:cubicBezTo>
                    <a:pt x="51339" y="27121"/>
                    <a:pt x="45582" y="11610"/>
                    <a:pt x="46296" y="0"/>
                  </a:cubicBezTo>
                  <a:lnTo>
                    <a:pt x="46296" y="0"/>
                  </a:lnTo>
                  <a:cubicBezTo>
                    <a:pt x="37350" y="2094"/>
                    <a:pt x="28215" y="999"/>
                    <a:pt x="19175" y="90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293">
              <a:extLst>
                <a:ext uri="{FF2B5EF4-FFF2-40B4-BE49-F238E27FC236}">
                  <a16:creationId xmlns:a16="http://schemas.microsoft.com/office/drawing/2014/main" id="{D22344BB-C7F7-4AE2-B093-84B97080DD58}"/>
                </a:ext>
              </a:extLst>
            </p:cNvPr>
            <p:cNvSpPr/>
            <p:nvPr/>
          </p:nvSpPr>
          <p:spPr>
            <a:xfrm>
              <a:off x="1555051" y="2711527"/>
              <a:ext cx="46343" cy="36080"/>
            </a:xfrm>
            <a:custGeom>
              <a:avLst/>
              <a:gdLst>
                <a:gd name="connsiteX0" fmla="*/ 6614 w 46343"/>
                <a:gd name="connsiteY0" fmla="*/ 1109 h 36080"/>
                <a:gd name="connsiteX1" fmla="*/ 2141 w 46343"/>
                <a:gd name="connsiteY1" fmla="*/ 9531 h 36080"/>
                <a:gd name="connsiteX2" fmla="*/ 0 w 46343"/>
                <a:gd name="connsiteY2" fmla="*/ 36080 h 36080"/>
                <a:gd name="connsiteX3" fmla="*/ 6090 w 46343"/>
                <a:gd name="connsiteY3" fmla="*/ 17334 h 36080"/>
                <a:gd name="connsiteX4" fmla="*/ 19175 w 46343"/>
                <a:gd name="connsiteY4" fmla="*/ 4344 h 36080"/>
                <a:gd name="connsiteX5" fmla="*/ 46343 w 46343"/>
                <a:gd name="connsiteY5" fmla="*/ 3440 h 36080"/>
                <a:gd name="connsiteX6" fmla="*/ 6614 w 46343"/>
                <a:gd name="connsiteY6" fmla="*/ 1109 h 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" h="36080">
                  <a:moveTo>
                    <a:pt x="6614" y="1109"/>
                  </a:moveTo>
                  <a:cubicBezTo>
                    <a:pt x="1713" y="1014"/>
                    <a:pt x="2522" y="6009"/>
                    <a:pt x="2141" y="9531"/>
                  </a:cubicBezTo>
                  <a:cubicBezTo>
                    <a:pt x="1190" y="18380"/>
                    <a:pt x="4377" y="27516"/>
                    <a:pt x="0" y="36080"/>
                  </a:cubicBezTo>
                  <a:cubicBezTo>
                    <a:pt x="9183" y="32226"/>
                    <a:pt x="5900" y="23852"/>
                    <a:pt x="6090" y="17334"/>
                  </a:cubicBezTo>
                  <a:cubicBezTo>
                    <a:pt x="6328" y="8151"/>
                    <a:pt x="9849" y="4202"/>
                    <a:pt x="19175" y="4344"/>
                  </a:cubicBezTo>
                  <a:cubicBezTo>
                    <a:pt x="28215" y="4439"/>
                    <a:pt x="37350" y="5534"/>
                    <a:pt x="46343" y="3440"/>
                  </a:cubicBezTo>
                  <a:cubicBezTo>
                    <a:pt x="33449" y="-2745"/>
                    <a:pt x="19889" y="1347"/>
                    <a:pt x="6614" y="11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294">
              <a:extLst>
                <a:ext uri="{FF2B5EF4-FFF2-40B4-BE49-F238E27FC236}">
                  <a16:creationId xmlns:a16="http://schemas.microsoft.com/office/drawing/2014/main" id="{97DD29E0-C4D7-47E5-981B-08FB73065B9C}"/>
                </a:ext>
              </a:extLst>
            </p:cNvPr>
            <p:cNvSpPr/>
            <p:nvPr/>
          </p:nvSpPr>
          <p:spPr>
            <a:xfrm>
              <a:off x="2951868" y="2859374"/>
              <a:ext cx="34463" cy="39110"/>
            </a:xfrm>
            <a:custGeom>
              <a:avLst/>
              <a:gdLst>
                <a:gd name="connsiteX0" fmla="*/ 47 w 34463"/>
                <a:gd name="connsiteY0" fmla="*/ 39111 h 39110"/>
                <a:gd name="connsiteX1" fmla="*/ 25836 w 34463"/>
                <a:gd name="connsiteY1" fmla="*/ 38683 h 39110"/>
                <a:gd name="connsiteX2" fmla="*/ 33687 w 34463"/>
                <a:gd name="connsiteY2" fmla="*/ 31022 h 39110"/>
                <a:gd name="connsiteX3" fmla="*/ 5424 w 34463"/>
                <a:gd name="connsiteY3" fmla="*/ 333 h 39110"/>
                <a:gd name="connsiteX4" fmla="*/ 0 w 34463"/>
                <a:gd name="connsiteY4" fmla="*/ 0 h 39110"/>
                <a:gd name="connsiteX5" fmla="*/ 47 w 34463"/>
                <a:gd name="connsiteY5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" h="39110">
                  <a:moveTo>
                    <a:pt x="47" y="39111"/>
                  </a:moveTo>
                  <a:cubicBezTo>
                    <a:pt x="8660" y="38921"/>
                    <a:pt x="17272" y="38397"/>
                    <a:pt x="25836" y="38683"/>
                  </a:cubicBezTo>
                  <a:cubicBezTo>
                    <a:pt x="31736" y="38873"/>
                    <a:pt x="33306" y="36827"/>
                    <a:pt x="33687" y="31022"/>
                  </a:cubicBezTo>
                  <a:cubicBezTo>
                    <a:pt x="35733" y="714"/>
                    <a:pt x="35923" y="714"/>
                    <a:pt x="5424" y="333"/>
                  </a:cubicBezTo>
                  <a:cubicBezTo>
                    <a:pt x="3616" y="333"/>
                    <a:pt x="1808" y="95"/>
                    <a:pt x="0" y="0"/>
                  </a:cubicBezTo>
                  <a:cubicBezTo>
                    <a:pt x="6518" y="13037"/>
                    <a:pt x="6281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295">
              <a:extLst>
                <a:ext uri="{FF2B5EF4-FFF2-40B4-BE49-F238E27FC236}">
                  <a16:creationId xmlns:a16="http://schemas.microsoft.com/office/drawing/2014/main" id="{30C4E67F-9C5D-44BB-8C2B-DB52629F50D9}"/>
                </a:ext>
              </a:extLst>
            </p:cNvPr>
            <p:cNvSpPr/>
            <p:nvPr/>
          </p:nvSpPr>
          <p:spPr>
            <a:xfrm>
              <a:off x="2951868" y="2859374"/>
              <a:ext cx="4787" cy="39110"/>
            </a:xfrm>
            <a:custGeom>
              <a:avLst/>
              <a:gdLst>
                <a:gd name="connsiteX0" fmla="*/ 47 w 4787"/>
                <a:gd name="connsiteY0" fmla="*/ 39111 h 39110"/>
                <a:gd name="connsiteX1" fmla="*/ 0 w 4787"/>
                <a:gd name="connsiteY1" fmla="*/ 0 h 39110"/>
                <a:gd name="connsiteX2" fmla="*/ 0 w 4787"/>
                <a:gd name="connsiteY2" fmla="*/ 0 h 39110"/>
                <a:gd name="connsiteX3" fmla="*/ 47 w 4787"/>
                <a:gd name="connsiteY3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39110">
                  <a:moveTo>
                    <a:pt x="47" y="39111"/>
                  </a:moveTo>
                  <a:cubicBezTo>
                    <a:pt x="6281" y="26074"/>
                    <a:pt x="6471" y="13037"/>
                    <a:pt x="0" y="0"/>
                  </a:cubicBezTo>
                  <a:lnTo>
                    <a:pt x="0" y="0"/>
                  </a:lnTo>
                  <a:cubicBezTo>
                    <a:pt x="47" y="13037"/>
                    <a:pt x="47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296">
              <a:extLst>
                <a:ext uri="{FF2B5EF4-FFF2-40B4-BE49-F238E27FC236}">
                  <a16:creationId xmlns:a16="http://schemas.microsoft.com/office/drawing/2014/main" id="{52ACF6EA-AC62-4C4C-BD75-8A8EE7F20A26}"/>
                </a:ext>
              </a:extLst>
            </p:cNvPr>
            <p:cNvSpPr/>
            <p:nvPr/>
          </p:nvSpPr>
          <p:spPr>
            <a:xfrm>
              <a:off x="2954532" y="3114009"/>
              <a:ext cx="32991" cy="38368"/>
            </a:xfrm>
            <a:custGeom>
              <a:avLst/>
              <a:gdLst>
                <a:gd name="connsiteX0" fmla="*/ 0 w 32991"/>
                <a:gd name="connsiteY0" fmla="*/ 38174 h 38368"/>
                <a:gd name="connsiteX1" fmla="*/ 23172 w 32991"/>
                <a:gd name="connsiteY1" fmla="*/ 38317 h 38368"/>
                <a:gd name="connsiteX2" fmla="*/ 32688 w 32991"/>
                <a:gd name="connsiteY2" fmla="*/ 29276 h 38368"/>
                <a:gd name="connsiteX3" fmla="*/ 4092 w 32991"/>
                <a:gd name="connsiteY3" fmla="*/ 62 h 38368"/>
                <a:gd name="connsiteX4" fmla="*/ 0 w 32991"/>
                <a:gd name="connsiteY4" fmla="*/ 110 h 38368"/>
                <a:gd name="connsiteX5" fmla="*/ 0 w 32991"/>
                <a:gd name="connsiteY5" fmla="*/ 110 h 38368"/>
                <a:gd name="connsiteX6" fmla="*/ 0 w 32991"/>
                <a:gd name="connsiteY6" fmla="*/ 38174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91" h="38368">
                  <a:moveTo>
                    <a:pt x="0" y="38174"/>
                  </a:moveTo>
                  <a:cubicBezTo>
                    <a:pt x="7708" y="38174"/>
                    <a:pt x="15464" y="37841"/>
                    <a:pt x="23172" y="38317"/>
                  </a:cubicBezTo>
                  <a:cubicBezTo>
                    <a:pt x="30071" y="38745"/>
                    <a:pt x="32402" y="36604"/>
                    <a:pt x="32688" y="29276"/>
                  </a:cubicBezTo>
                  <a:cubicBezTo>
                    <a:pt x="33687" y="-318"/>
                    <a:pt x="33972" y="-271"/>
                    <a:pt x="4092" y="62"/>
                  </a:cubicBezTo>
                  <a:cubicBezTo>
                    <a:pt x="2712" y="62"/>
                    <a:pt x="1380" y="110"/>
                    <a:pt x="0" y="110"/>
                  </a:cubicBezTo>
                  <a:lnTo>
                    <a:pt x="0" y="110"/>
                  </a:lnTo>
                  <a:cubicBezTo>
                    <a:pt x="6471" y="12766"/>
                    <a:pt x="6376" y="25470"/>
                    <a:pt x="0" y="3817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297">
              <a:extLst>
                <a:ext uri="{FF2B5EF4-FFF2-40B4-BE49-F238E27FC236}">
                  <a16:creationId xmlns:a16="http://schemas.microsoft.com/office/drawing/2014/main" id="{BFE4AA8D-BE8D-4328-8A97-8AD3A1D22B42}"/>
                </a:ext>
              </a:extLst>
            </p:cNvPr>
            <p:cNvSpPr/>
            <p:nvPr/>
          </p:nvSpPr>
          <p:spPr>
            <a:xfrm>
              <a:off x="2954532" y="3114119"/>
              <a:ext cx="4781" cy="38064"/>
            </a:xfrm>
            <a:custGeom>
              <a:avLst/>
              <a:gdLst>
                <a:gd name="connsiteX0" fmla="*/ 0 w 4781"/>
                <a:gd name="connsiteY0" fmla="*/ 38064 h 38064"/>
                <a:gd name="connsiteX1" fmla="*/ 0 w 4781"/>
                <a:gd name="connsiteY1" fmla="*/ 38064 h 38064"/>
                <a:gd name="connsiteX2" fmla="*/ 0 w 4781"/>
                <a:gd name="connsiteY2" fmla="*/ 0 h 38064"/>
                <a:gd name="connsiteX3" fmla="*/ 0 w 4781"/>
                <a:gd name="connsiteY3" fmla="*/ 0 h 38064"/>
                <a:gd name="connsiteX4" fmla="*/ 0 w 4781"/>
                <a:gd name="connsiteY4" fmla="*/ 0 h 38064"/>
                <a:gd name="connsiteX5" fmla="*/ 0 w 4781"/>
                <a:gd name="connsiteY5" fmla="*/ 38064 h 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" h="38064">
                  <a:moveTo>
                    <a:pt x="0" y="38064"/>
                  </a:moveTo>
                  <a:lnTo>
                    <a:pt x="0" y="38064"/>
                  </a:lnTo>
                  <a:cubicBezTo>
                    <a:pt x="6328" y="25360"/>
                    <a:pt x="6423" y="1265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2704"/>
                    <a:pt x="0" y="25360"/>
                    <a:pt x="0" y="3806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298">
              <a:extLst>
                <a:ext uri="{FF2B5EF4-FFF2-40B4-BE49-F238E27FC236}">
                  <a16:creationId xmlns:a16="http://schemas.microsoft.com/office/drawing/2014/main" id="{E2B2DAA8-2AA3-45F2-B74B-357A6DF91E79}"/>
                </a:ext>
              </a:extLst>
            </p:cNvPr>
            <p:cNvSpPr/>
            <p:nvPr/>
          </p:nvSpPr>
          <p:spPr>
            <a:xfrm>
              <a:off x="2955056" y="2986400"/>
              <a:ext cx="32000" cy="37953"/>
            </a:xfrm>
            <a:custGeom>
              <a:avLst/>
              <a:gdLst>
                <a:gd name="connsiteX0" fmla="*/ 2284 w 32000"/>
                <a:gd name="connsiteY0" fmla="*/ 29180 h 37953"/>
                <a:gd name="connsiteX1" fmla="*/ 20697 w 32000"/>
                <a:gd name="connsiteY1" fmla="*/ 34699 h 37953"/>
                <a:gd name="connsiteX2" fmla="*/ 24837 w 32000"/>
                <a:gd name="connsiteY2" fmla="*/ 37887 h 37953"/>
                <a:gd name="connsiteX3" fmla="*/ 31451 w 32000"/>
                <a:gd name="connsiteY3" fmla="*/ 33605 h 37953"/>
                <a:gd name="connsiteX4" fmla="*/ 29500 w 32000"/>
                <a:gd name="connsiteY4" fmla="*/ 3201 h 37953"/>
                <a:gd name="connsiteX5" fmla="*/ 5377 w 32000"/>
                <a:gd name="connsiteY5" fmla="*/ 1250 h 37953"/>
                <a:gd name="connsiteX6" fmla="*/ 0 w 32000"/>
                <a:gd name="connsiteY6" fmla="*/ 1393 h 37953"/>
                <a:gd name="connsiteX7" fmla="*/ 0 w 32000"/>
                <a:gd name="connsiteY7" fmla="*/ 1393 h 37953"/>
                <a:gd name="connsiteX8" fmla="*/ 904 w 32000"/>
                <a:gd name="connsiteY8" fmla="*/ 9387 h 37953"/>
                <a:gd name="connsiteX9" fmla="*/ 2284 w 32000"/>
                <a:gd name="connsiteY9" fmla="*/ 29180 h 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0" h="37953">
                  <a:moveTo>
                    <a:pt x="2284" y="29180"/>
                  </a:moveTo>
                  <a:cubicBezTo>
                    <a:pt x="6233" y="36222"/>
                    <a:pt x="14750" y="32035"/>
                    <a:pt x="20697" y="34699"/>
                  </a:cubicBezTo>
                  <a:cubicBezTo>
                    <a:pt x="22363" y="35461"/>
                    <a:pt x="23838" y="36317"/>
                    <a:pt x="24837" y="37887"/>
                  </a:cubicBezTo>
                  <a:cubicBezTo>
                    <a:pt x="28073" y="38030"/>
                    <a:pt x="31546" y="38363"/>
                    <a:pt x="31451" y="33605"/>
                  </a:cubicBezTo>
                  <a:cubicBezTo>
                    <a:pt x="31213" y="23280"/>
                    <a:pt x="33782" y="11433"/>
                    <a:pt x="29500" y="3201"/>
                  </a:cubicBezTo>
                  <a:cubicBezTo>
                    <a:pt x="26264" y="-3032"/>
                    <a:pt x="13751" y="1869"/>
                    <a:pt x="5377" y="1250"/>
                  </a:cubicBezTo>
                  <a:cubicBezTo>
                    <a:pt x="3616" y="1108"/>
                    <a:pt x="1760" y="1298"/>
                    <a:pt x="0" y="1393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333" y="4058"/>
                    <a:pt x="856" y="6675"/>
                    <a:pt x="904" y="9387"/>
                  </a:cubicBezTo>
                  <a:cubicBezTo>
                    <a:pt x="952" y="16000"/>
                    <a:pt x="-1047" y="23185"/>
                    <a:pt x="2284" y="29180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299">
              <a:extLst>
                <a:ext uri="{FF2B5EF4-FFF2-40B4-BE49-F238E27FC236}">
                  <a16:creationId xmlns:a16="http://schemas.microsoft.com/office/drawing/2014/main" id="{7A452D15-85DE-4D09-B6F9-8D85AFC1F34C}"/>
                </a:ext>
              </a:extLst>
            </p:cNvPr>
            <p:cNvSpPr/>
            <p:nvPr/>
          </p:nvSpPr>
          <p:spPr>
            <a:xfrm>
              <a:off x="2950683" y="2987745"/>
              <a:ext cx="29209" cy="36555"/>
            </a:xfrm>
            <a:custGeom>
              <a:avLst/>
              <a:gdLst>
                <a:gd name="connsiteX0" fmla="*/ 2850 w 29209"/>
                <a:gd name="connsiteY0" fmla="*/ 32497 h 36555"/>
                <a:gd name="connsiteX1" fmla="*/ 25213 w 29209"/>
                <a:gd name="connsiteY1" fmla="*/ 35875 h 36555"/>
                <a:gd name="connsiteX2" fmla="*/ 29209 w 29209"/>
                <a:gd name="connsiteY2" fmla="*/ 36542 h 36555"/>
                <a:gd name="connsiteX3" fmla="*/ 25070 w 29209"/>
                <a:gd name="connsiteY3" fmla="*/ 33354 h 36555"/>
                <a:gd name="connsiteX4" fmla="*/ 6656 w 29209"/>
                <a:gd name="connsiteY4" fmla="*/ 27834 h 36555"/>
                <a:gd name="connsiteX5" fmla="*/ 5229 w 29209"/>
                <a:gd name="connsiteY5" fmla="*/ 7993 h 36555"/>
                <a:gd name="connsiteX6" fmla="*/ 4325 w 29209"/>
                <a:gd name="connsiteY6" fmla="*/ 0 h 36555"/>
                <a:gd name="connsiteX7" fmla="*/ 2850 w 29209"/>
                <a:gd name="connsiteY7" fmla="*/ 32497 h 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9" h="36555">
                  <a:moveTo>
                    <a:pt x="2850" y="32497"/>
                  </a:moveTo>
                  <a:cubicBezTo>
                    <a:pt x="5610" y="40205"/>
                    <a:pt x="17552" y="34258"/>
                    <a:pt x="25213" y="35875"/>
                  </a:cubicBezTo>
                  <a:cubicBezTo>
                    <a:pt x="26545" y="36161"/>
                    <a:pt x="27877" y="36304"/>
                    <a:pt x="29209" y="36542"/>
                  </a:cubicBezTo>
                  <a:cubicBezTo>
                    <a:pt x="28210" y="34971"/>
                    <a:pt x="26735" y="34115"/>
                    <a:pt x="25070" y="33354"/>
                  </a:cubicBezTo>
                  <a:cubicBezTo>
                    <a:pt x="19075" y="30737"/>
                    <a:pt x="10606" y="34876"/>
                    <a:pt x="6656" y="27834"/>
                  </a:cubicBezTo>
                  <a:cubicBezTo>
                    <a:pt x="3326" y="21840"/>
                    <a:pt x="5324" y="14655"/>
                    <a:pt x="5229" y="7993"/>
                  </a:cubicBezTo>
                  <a:cubicBezTo>
                    <a:pt x="5181" y="5281"/>
                    <a:pt x="4658" y="2664"/>
                    <a:pt x="4325" y="0"/>
                  </a:cubicBezTo>
                  <a:cubicBezTo>
                    <a:pt x="-1765" y="10563"/>
                    <a:pt x="-623" y="22791"/>
                    <a:pt x="2850" y="32497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300">
              <a:extLst>
                <a:ext uri="{FF2B5EF4-FFF2-40B4-BE49-F238E27FC236}">
                  <a16:creationId xmlns:a16="http://schemas.microsoft.com/office/drawing/2014/main" id="{F56AD03B-380D-4A9A-99ED-6F051CFA42C7}"/>
                </a:ext>
              </a:extLst>
            </p:cNvPr>
            <p:cNvSpPr/>
            <p:nvPr/>
          </p:nvSpPr>
          <p:spPr>
            <a:xfrm>
              <a:off x="2952010" y="2925130"/>
              <a:ext cx="34652" cy="37251"/>
            </a:xfrm>
            <a:custGeom>
              <a:avLst/>
              <a:gdLst>
                <a:gd name="connsiteX0" fmla="*/ 17700 w 34652"/>
                <a:gd name="connsiteY0" fmla="*/ 4092 h 37251"/>
                <a:gd name="connsiteX1" fmla="*/ 3806 w 34652"/>
                <a:gd name="connsiteY1" fmla="*/ 18699 h 37251"/>
                <a:gd name="connsiteX2" fmla="*/ 0 w 34652"/>
                <a:gd name="connsiteY2" fmla="*/ 36827 h 37251"/>
                <a:gd name="connsiteX3" fmla="*/ 31927 w 34652"/>
                <a:gd name="connsiteY3" fmla="*/ 33734 h 37251"/>
                <a:gd name="connsiteX4" fmla="*/ 32926 w 34652"/>
                <a:gd name="connsiteY4" fmla="*/ 0 h 37251"/>
                <a:gd name="connsiteX5" fmla="*/ 17700 w 34652"/>
                <a:gd name="connsiteY5" fmla="*/ 4092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2" h="37251">
                  <a:moveTo>
                    <a:pt x="17700" y="4092"/>
                  </a:moveTo>
                  <a:cubicBezTo>
                    <a:pt x="6947" y="3426"/>
                    <a:pt x="3188" y="8612"/>
                    <a:pt x="3806" y="18699"/>
                  </a:cubicBezTo>
                  <a:cubicBezTo>
                    <a:pt x="4187" y="24980"/>
                    <a:pt x="3949" y="31355"/>
                    <a:pt x="0" y="36827"/>
                  </a:cubicBezTo>
                  <a:cubicBezTo>
                    <a:pt x="10896" y="34163"/>
                    <a:pt x="26693" y="41109"/>
                    <a:pt x="31927" y="33734"/>
                  </a:cubicBezTo>
                  <a:cubicBezTo>
                    <a:pt x="37351" y="26074"/>
                    <a:pt x="33021" y="11514"/>
                    <a:pt x="32926" y="0"/>
                  </a:cubicBezTo>
                  <a:cubicBezTo>
                    <a:pt x="28596" y="4092"/>
                    <a:pt x="23077" y="4425"/>
                    <a:pt x="17700" y="4092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301">
              <a:extLst>
                <a:ext uri="{FF2B5EF4-FFF2-40B4-BE49-F238E27FC236}">
                  <a16:creationId xmlns:a16="http://schemas.microsoft.com/office/drawing/2014/main" id="{0F2BF60C-E371-4C7A-9086-DBA91E8E3376}"/>
                </a:ext>
              </a:extLst>
            </p:cNvPr>
            <p:cNvSpPr/>
            <p:nvPr/>
          </p:nvSpPr>
          <p:spPr>
            <a:xfrm>
              <a:off x="2951963" y="2925130"/>
              <a:ext cx="32973" cy="36827"/>
            </a:xfrm>
            <a:custGeom>
              <a:avLst/>
              <a:gdLst>
                <a:gd name="connsiteX0" fmla="*/ 0 w 32973"/>
                <a:gd name="connsiteY0" fmla="*/ 34163 h 36827"/>
                <a:gd name="connsiteX1" fmla="*/ 48 w 32973"/>
                <a:gd name="connsiteY1" fmla="*/ 36827 h 36827"/>
                <a:gd name="connsiteX2" fmla="*/ 3854 w 32973"/>
                <a:gd name="connsiteY2" fmla="*/ 18699 h 36827"/>
                <a:gd name="connsiteX3" fmla="*/ 17748 w 32973"/>
                <a:gd name="connsiteY3" fmla="*/ 4092 h 36827"/>
                <a:gd name="connsiteX4" fmla="*/ 32973 w 32973"/>
                <a:gd name="connsiteY4" fmla="*/ 0 h 36827"/>
                <a:gd name="connsiteX5" fmla="*/ 0 w 32973"/>
                <a:gd name="connsiteY5" fmla="*/ 34163 h 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3" h="36827">
                  <a:moveTo>
                    <a:pt x="0" y="34163"/>
                  </a:moveTo>
                  <a:cubicBezTo>
                    <a:pt x="0" y="35067"/>
                    <a:pt x="48" y="35971"/>
                    <a:pt x="48" y="36827"/>
                  </a:cubicBezTo>
                  <a:cubicBezTo>
                    <a:pt x="4045" y="31355"/>
                    <a:pt x="4235" y="24980"/>
                    <a:pt x="3854" y="18699"/>
                  </a:cubicBezTo>
                  <a:cubicBezTo>
                    <a:pt x="3235" y="8612"/>
                    <a:pt x="6994" y="3426"/>
                    <a:pt x="17748" y="4092"/>
                  </a:cubicBezTo>
                  <a:cubicBezTo>
                    <a:pt x="23124" y="4425"/>
                    <a:pt x="28643" y="4092"/>
                    <a:pt x="32973" y="0"/>
                  </a:cubicBezTo>
                  <a:cubicBezTo>
                    <a:pt x="48" y="619"/>
                    <a:pt x="48" y="619"/>
                    <a:pt x="0" y="34163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302">
              <a:extLst>
                <a:ext uri="{FF2B5EF4-FFF2-40B4-BE49-F238E27FC236}">
                  <a16:creationId xmlns:a16="http://schemas.microsoft.com/office/drawing/2014/main" id="{B8E33086-5819-4021-B6C1-A649A3C9A32F}"/>
                </a:ext>
              </a:extLst>
            </p:cNvPr>
            <p:cNvSpPr/>
            <p:nvPr/>
          </p:nvSpPr>
          <p:spPr>
            <a:xfrm>
              <a:off x="2952010" y="2794093"/>
              <a:ext cx="34311" cy="37047"/>
            </a:xfrm>
            <a:custGeom>
              <a:avLst/>
              <a:gdLst>
                <a:gd name="connsiteX0" fmla="*/ 18366 w 34311"/>
                <a:gd name="connsiteY0" fmla="*/ 3854 h 37047"/>
                <a:gd name="connsiteX1" fmla="*/ 3759 w 34311"/>
                <a:gd name="connsiteY1" fmla="*/ 19413 h 37047"/>
                <a:gd name="connsiteX2" fmla="*/ 0 w 34311"/>
                <a:gd name="connsiteY2" fmla="*/ 36351 h 37047"/>
                <a:gd name="connsiteX3" fmla="*/ 31784 w 34311"/>
                <a:gd name="connsiteY3" fmla="*/ 32926 h 37047"/>
                <a:gd name="connsiteX4" fmla="*/ 32450 w 34311"/>
                <a:gd name="connsiteY4" fmla="*/ 0 h 37047"/>
                <a:gd name="connsiteX5" fmla="*/ 32450 w 34311"/>
                <a:gd name="connsiteY5" fmla="*/ 0 h 37047"/>
                <a:gd name="connsiteX6" fmla="*/ 18366 w 34311"/>
                <a:gd name="connsiteY6" fmla="*/ 3854 h 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1" h="37047">
                  <a:moveTo>
                    <a:pt x="18366" y="3854"/>
                  </a:moveTo>
                  <a:cubicBezTo>
                    <a:pt x="6756" y="2998"/>
                    <a:pt x="2950" y="8660"/>
                    <a:pt x="3759" y="19413"/>
                  </a:cubicBezTo>
                  <a:cubicBezTo>
                    <a:pt x="4187" y="25313"/>
                    <a:pt x="3902" y="31308"/>
                    <a:pt x="0" y="36351"/>
                  </a:cubicBezTo>
                  <a:cubicBezTo>
                    <a:pt x="10848" y="33830"/>
                    <a:pt x="26074" y="41347"/>
                    <a:pt x="31784" y="32926"/>
                  </a:cubicBezTo>
                  <a:cubicBezTo>
                    <a:pt x="36970" y="25313"/>
                    <a:pt x="32593" y="11229"/>
                    <a:pt x="32450" y="0"/>
                  </a:cubicBezTo>
                  <a:cubicBezTo>
                    <a:pt x="32450" y="0"/>
                    <a:pt x="32450" y="0"/>
                    <a:pt x="32450" y="0"/>
                  </a:cubicBezTo>
                  <a:cubicBezTo>
                    <a:pt x="28406" y="3711"/>
                    <a:pt x="23362" y="4235"/>
                    <a:pt x="18366" y="3854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303">
              <a:extLst>
                <a:ext uri="{FF2B5EF4-FFF2-40B4-BE49-F238E27FC236}">
                  <a16:creationId xmlns:a16="http://schemas.microsoft.com/office/drawing/2014/main" id="{6F476578-C6E2-4104-8E82-09074BC70780}"/>
                </a:ext>
              </a:extLst>
            </p:cNvPr>
            <p:cNvSpPr/>
            <p:nvPr/>
          </p:nvSpPr>
          <p:spPr>
            <a:xfrm>
              <a:off x="2951868" y="2793998"/>
              <a:ext cx="32591" cy="36398"/>
            </a:xfrm>
            <a:custGeom>
              <a:avLst/>
              <a:gdLst>
                <a:gd name="connsiteX0" fmla="*/ 47 w 32591"/>
                <a:gd name="connsiteY0" fmla="*/ 33687 h 36398"/>
                <a:gd name="connsiteX1" fmla="*/ 142 w 32591"/>
                <a:gd name="connsiteY1" fmla="*/ 36399 h 36398"/>
                <a:gd name="connsiteX2" fmla="*/ 3901 w 32591"/>
                <a:gd name="connsiteY2" fmla="*/ 19460 h 36398"/>
                <a:gd name="connsiteX3" fmla="*/ 18508 w 32591"/>
                <a:gd name="connsiteY3" fmla="*/ 3901 h 36398"/>
                <a:gd name="connsiteX4" fmla="*/ 32592 w 32591"/>
                <a:gd name="connsiteY4" fmla="*/ 0 h 36398"/>
                <a:gd name="connsiteX5" fmla="*/ 47 w 32591"/>
                <a:gd name="connsiteY5" fmla="*/ 33687 h 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1" h="36398">
                  <a:moveTo>
                    <a:pt x="47" y="33687"/>
                  </a:moveTo>
                  <a:cubicBezTo>
                    <a:pt x="47" y="34591"/>
                    <a:pt x="94" y="35495"/>
                    <a:pt x="142" y="36399"/>
                  </a:cubicBezTo>
                  <a:cubicBezTo>
                    <a:pt x="4044" y="31355"/>
                    <a:pt x="4329" y="25360"/>
                    <a:pt x="3901" y="19460"/>
                  </a:cubicBezTo>
                  <a:cubicBezTo>
                    <a:pt x="3139" y="8707"/>
                    <a:pt x="6946" y="3045"/>
                    <a:pt x="18508" y="3901"/>
                  </a:cubicBezTo>
                  <a:cubicBezTo>
                    <a:pt x="23504" y="4282"/>
                    <a:pt x="28548" y="3759"/>
                    <a:pt x="32592" y="0"/>
                  </a:cubicBezTo>
                  <a:cubicBezTo>
                    <a:pt x="-239" y="190"/>
                    <a:pt x="-239" y="190"/>
                    <a:pt x="47" y="33687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304">
              <a:extLst>
                <a:ext uri="{FF2B5EF4-FFF2-40B4-BE49-F238E27FC236}">
                  <a16:creationId xmlns:a16="http://schemas.microsoft.com/office/drawing/2014/main" id="{0933EFDD-74E8-4F5A-9F8B-5CEF4E120642}"/>
                </a:ext>
              </a:extLst>
            </p:cNvPr>
            <p:cNvSpPr/>
            <p:nvPr/>
          </p:nvSpPr>
          <p:spPr>
            <a:xfrm>
              <a:off x="2951868" y="3049838"/>
              <a:ext cx="32687" cy="32878"/>
            </a:xfrm>
            <a:custGeom>
              <a:avLst/>
              <a:gdLst>
                <a:gd name="connsiteX0" fmla="*/ 6613 w 32687"/>
                <a:gd name="connsiteY0" fmla="*/ 21173 h 32878"/>
                <a:gd name="connsiteX1" fmla="*/ 17795 w 32687"/>
                <a:gd name="connsiteY1" fmla="*/ 32878 h 32878"/>
                <a:gd name="connsiteX2" fmla="*/ 28881 w 32687"/>
                <a:gd name="connsiteY2" fmla="*/ 21031 h 32878"/>
                <a:gd name="connsiteX3" fmla="*/ 32688 w 32687"/>
                <a:gd name="connsiteY3" fmla="*/ 1570 h 32878"/>
                <a:gd name="connsiteX4" fmla="*/ 32688 w 32687"/>
                <a:gd name="connsiteY4" fmla="*/ 1570 h 32878"/>
                <a:gd name="connsiteX5" fmla="*/ 32688 w 32687"/>
                <a:gd name="connsiteY5" fmla="*/ 1570 h 32878"/>
                <a:gd name="connsiteX6" fmla="*/ 0 w 32687"/>
                <a:gd name="connsiteY6" fmla="*/ 0 h 32878"/>
                <a:gd name="connsiteX7" fmla="*/ 6613 w 32687"/>
                <a:gd name="connsiteY7" fmla="*/ 21173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7" h="32878">
                  <a:moveTo>
                    <a:pt x="6613" y="21173"/>
                  </a:moveTo>
                  <a:cubicBezTo>
                    <a:pt x="6376" y="28881"/>
                    <a:pt x="9516" y="32878"/>
                    <a:pt x="17795" y="32878"/>
                  </a:cubicBezTo>
                  <a:cubicBezTo>
                    <a:pt x="26169" y="32878"/>
                    <a:pt x="28786" y="28691"/>
                    <a:pt x="28881" y="21031"/>
                  </a:cubicBezTo>
                  <a:cubicBezTo>
                    <a:pt x="28976" y="14369"/>
                    <a:pt x="27644" y="728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21792" y="1047"/>
                    <a:pt x="10896" y="523"/>
                    <a:pt x="0" y="0"/>
                  </a:cubicBezTo>
                  <a:cubicBezTo>
                    <a:pt x="6328" y="5757"/>
                    <a:pt x="6852" y="13370"/>
                    <a:pt x="6613" y="2117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305">
              <a:extLst>
                <a:ext uri="{FF2B5EF4-FFF2-40B4-BE49-F238E27FC236}">
                  <a16:creationId xmlns:a16="http://schemas.microsoft.com/office/drawing/2014/main" id="{8D5C47B0-D13D-4034-A3B4-2B2862972281}"/>
                </a:ext>
              </a:extLst>
            </p:cNvPr>
            <p:cNvSpPr/>
            <p:nvPr/>
          </p:nvSpPr>
          <p:spPr>
            <a:xfrm>
              <a:off x="2951963" y="3049790"/>
              <a:ext cx="32735" cy="38313"/>
            </a:xfrm>
            <a:custGeom>
              <a:avLst/>
              <a:gdLst>
                <a:gd name="connsiteX0" fmla="*/ 2474 w 32735"/>
                <a:gd name="connsiteY0" fmla="*/ 28263 h 38313"/>
                <a:gd name="connsiteX1" fmla="*/ 8517 w 32735"/>
                <a:gd name="connsiteY1" fmla="*/ 36970 h 38313"/>
                <a:gd name="connsiteX2" fmla="*/ 32735 w 32735"/>
                <a:gd name="connsiteY2" fmla="*/ 17938 h 38313"/>
                <a:gd name="connsiteX3" fmla="*/ 32640 w 32735"/>
                <a:gd name="connsiteY3" fmla="*/ 1618 h 38313"/>
                <a:gd name="connsiteX4" fmla="*/ 32640 w 32735"/>
                <a:gd name="connsiteY4" fmla="*/ 1618 h 38313"/>
                <a:gd name="connsiteX5" fmla="*/ 28834 w 32735"/>
                <a:gd name="connsiteY5" fmla="*/ 21078 h 38313"/>
                <a:gd name="connsiteX6" fmla="*/ 17748 w 32735"/>
                <a:gd name="connsiteY6" fmla="*/ 32926 h 38313"/>
                <a:gd name="connsiteX7" fmla="*/ 6566 w 32735"/>
                <a:gd name="connsiteY7" fmla="*/ 21221 h 38313"/>
                <a:gd name="connsiteX8" fmla="*/ 0 w 32735"/>
                <a:gd name="connsiteY8" fmla="*/ 0 h 38313"/>
                <a:gd name="connsiteX9" fmla="*/ 0 w 32735"/>
                <a:gd name="connsiteY9" fmla="*/ 0 h 38313"/>
                <a:gd name="connsiteX10" fmla="*/ 2474 w 32735"/>
                <a:gd name="connsiteY10" fmla="*/ 28263 h 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35" h="38313">
                  <a:moveTo>
                    <a:pt x="2474" y="28263"/>
                  </a:moveTo>
                  <a:cubicBezTo>
                    <a:pt x="2664" y="32545"/>
                    <a:pt x="2855" y="35828"/>
                    <a:pt x="8517" y="36970"/>
                  </a:cubicBezTo>
                  <a:cubicBezTo>
                    <a:pt x="27787" y="40776"/>
                    <a:pt x="32735" y="37113"/>
                    <a:pt x="32735" y="17938"/>
                  </a:cubicBezTo>
                  <a:cubicBezTo>
                    <a:pt x="32735" y="12514"/>
                    <a:pt x="32688" y="7042"/>
                    <a:pt x="32640" y="1618"/>
                  </a:cubicBezTo>
                  <a:cubicBezTo>
                    <a:pt x="32640" y="1618"/>
                    <a:pt x="32640" y="1618"/>
                    <a:pt x="32640" y="1618"/>
                  </a:cubicBezTo>
                  <a:cubicBezTo>
                    <a:pt x="27549" y="7375"/>
                    <a:pt x="28881" y="14465"/>
                    <a:pt x="28834" y="21078"/>
                  </a:cubicBezTo>
                  <a:cubicBezTo>
                    <a:pt x="28739" y="28691"/>
                    <a:pt x="26122" y="32878"/>
                    <a:pt x="17748" y="32926"/>
                  </a:cubicBezTo>
                  <a:cubicBezTo>
                    <a:pt x="9468" y="32926"/>
                    <a:pt x="6328" y="28977"/>
                    <a:pt x="6566" y="21221"/>
                  </a:cubicBezTo>
                  <a:cubicBezTo>
                    <a:pt x="6804" y="13418"/>
                    <a:pt x="6281" y="580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4" y="9136"/>
                    <a:pt x="2094" y="18794"/>
                    <a:pt x="2474" y="2826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306">
              <a:extLst>
                <a:ext uri="{FF2B5EF4-FFF2-40B4-BE49-F238E27FC236}">
                  <a16:creationId xmlns:a16="http://schemas.microsoft.com/office/drawing/2014/main" id="{5463EB00-AC4B-490F-8A43-048FFE199BBF}"/>
                </a:ext>
              </a:extLst>
            </p:cNvPr>
            <p:cNvSpPr/>
            <p:nvPr/>
          </p:nvSpPr>
          <p:spPr>
            <a:xfrm>
              <a:off x="2196910" y="2549176"/>
              <a:ext cx="98729" cy="1610"/>
            </a:xfrm>
            <a:custGeom>
              <a:avLst/>
              <a:gdLst>
                <a:gd name="connsiteX0" fmla="*/ 8945 w 98729"/>
                <a:gd name="connsiteY0" fmla="*/ 117 h 1610"/>
                <a:gd name="connsiteX1" fmla="*/ 0 w 98729"/>
                <a:gd name="connsiteY1" fmla="*/ 259 h 1610"/>
                <a:gd name="connsiteX2" fmla="*/ 98729 w 98729"/>
                <a:gd name="connsiteY2" fmla="*/ 1068 h 1610"/>
                <a:gd name="connsiteX3" fmla="*/ 8945 w 98729"/>
                <a:gd name="connsiteY3" fmla="*/ 117 h 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9" h="1610">
                  <a:moveTo>
                    <a:pt x="8945" y="117"/>
                  </a:moveTo>
                  <a:cubicBezTo>
                    <a:pt x="5948" y="69"/>
                    <a:pt x="2998" y="164"/>
                    <a:pt x="0" y="259"/>
                  </a:cubicBezTo>
                  <a:cubicBezTo>
                    <a:pt x="32878" y="2401"/>
                    <a:pt x="65804" y="1449"/>
                    <a:pt x="98729" y="1068"/>
                  </a:cubicBezTo>
                  <a:cubicBezTo>
                    <a:pt x="68849" y="-1073"/>
                    <a:pt x="38873" y="783"/>
                    <a:pt x="8945" y="11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307">
              <a:extLst>
                <a:ext uri="{FF2B5EF4-FFF2-40B4-BE49-F238E27FC236}">
                  <a16:creationId xmlns:a16="http://schemas.microsoft.com/office/drawing/2014/main" id="{DDA119CC-32C8-4CB2-A5A0-9212F8BEBA4B}"/>
                </a:ext>
              </a:extLst>
            </p:cNvPr>
            <p:cNvSpPr/>
            <p:nvPr/>
          </p:nvSpPr>
          <p:spPr>
            <a:xfrm>
              <a:off x="2185491" y="2548341"/>
              <a:ext cx="110196" cy="1903"/>
            </a:xfrm>
            <a:custGeom>
              <a:avLst/>
              <a:gdLst>
                <a:gd name="connsiteX0" fmla="*/ 0 w 110196"/>
                <a:gd name="connsiteY0" fmla="*/ 238 h 1903"/>
                <a:gd name="connsiteX1" fmla="*/ 11419 w 110196"/>
                <a:gd name="connsiteY1" fmla="*/ 1094 h 1903"/>
                <a:gd name="connsiteX2" fmla="*/ 20364 w 110196"/>
                <a:gd name="connsiteY2" fmla="*/ 952 h 1903"/>
                <a:gd name="connsiteX3" fmla="*/ 110196 w 110196"/>
                <a:gd name="connsiteY3" fmla="*/ 1903 h 1903"/>
                <a:gd name="connsiteX4" fmla="*/ 105295 w 110196"/>
                <a:gd name="connsiteY4" fmla="*/ 0 h 1903"/>
                <a:gd name="connsiteX5" fmla="*/ 0 w 110196"/>
                <a:gd name="connsiteY5" fmla="*/ 238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6" h="1903">
                  <a:moveTo>
                    <a:pt x="0" y="238"/>
                  </a:moveTo>
                  <a:cubicBezTo>
                    <a:pt x="3806" y="571"/>
                    <a:pt x="7613" y="857"/>
                    <a:pt x="11419" y="1094"/>
                  </a:cubicBezTo>
                  <a:cubicBezTo>
                    <a:pt x="14417" y="1047"/>
                    <a:pt x="17367" y="904"/>
                    <a:pt x="20364" y="952"/>
                  </a:cubicBezTo>
                  <a:cubicBezTo>
                    <a:pt x="50292" y="1618"/>
                    <a:pt x="80268" y="-238"/>
                    <a:pt x="110196" y="1903"/>
                  </a:cubicBezTo>
                  <a:cubicBezTo>
                    <a:pt x="108578" y="1237"/>
                    <a:pt x="106913" y="0"/>
                    <a:pt x="105295" y="0"/>
                  </a:cubicBezTo>
                  <a:cubicBezTo>
                    <a:pt x="70181" y="0"/>
                    <a:pt x="35067" y="143"/>
                    <a:pt x="0" y="23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308">
              <a:extLst>
                <a:ext uri="{FF2B5EF4-FFF2-40B4-BE49-F238E27FC236}">
                  <a16:creationId xmlns:a16="http://schemas.microsoft.com/office/drawing/2014/main" id="{7C350D6D-CCF1-4829-99DE-F8FCAB13C7BC}"/>
                </a:ext>
              </a:extLst>
            </p:cNvPr>
            <p:cNvSpPr/>
            <p:nvPr/>
          </p:nvSpPr>
          <p:spPr>
            <a:xfrm>
              <a:off x="2242904" y="1545742"/>
              <a:ext cx="441259" cy="548817"/>
            </a:xfrm>
            <a:custGeom>
              <a:avLst/>
              <a:gdLst>
                <a:gd name="connsiteX0" fmla="*/ 50119 w 441259"/>
                <a:gd name="connsiteY0" fmla="*/ 131021 h 548817"/>
                <a:gd name="connsiteX1" fmla="*/ 50119 w 441259"/>
                <a:gd name="connsiteY1" fmla="*/ 416503 h 548817"/>
                <a:gd name="connsiteX2" fmla="*/ 30563 w 441259"/>
                <a:gd name="connsiteY2" fmla="*/ 436392 h 548817"/>
                <a:gd name="connsiteX3" fmla="*/ 16955 w 441259"/>
                <a:gd name="connsiteY3" fmla="*/ 467843 h 548817"/>
                <a:gd name="connsiteX4" fmla="*/ 8819 w 441259"/>
                <a:gd name="connsiteY4" fmla="*/ 528603 h 548817"/>
                <a:gd name="connsiteX5" fmla="*/ 68199 w 441259"/>
                <a:gd name="connsiteY5" fmla="*/ 542020 h 548817"/>
                <a:gd name="connsiteX6" fmla="*/ 70245 w 441259"/>
                <a:gd name="connsiteY6" fmla="*/ 464227 h 548817"/>
                <a:gd name="connsiteX7" fmla="*/ 61728 w 441259"/>
                <a:gd name="connsiteY7" fmla="*/ 440246 h 548817"/>
                <a:gd name="connsiteX8" fmla="*/ 78096 w 441259"/>
                <a:gd name="connsiteY8" fmla="*/ 436630 h 548817"/>
                <a:gd name="connsiteX9" fmla="*/ 151893 w 441259"/>
                <a:gd name="connsiteY9" fmla="*/ 436059 h 548817"/>
                <a:gd name="connsiteX10" fmla="*/ 167404 w 441259"/>
                <a:gd name="connsiteY10" fmla="*/ 451808 h 548817"/>
                <a:gd name="connsiteX11" fmla="*/ 157983 w 441259"/>
                <a:gd name="connsiteY11" fmla="*/ 464702 h 548817"/>
                <a:gd name="connsiteX12" fmla="*/ 137905 w 441259"/>
                <a:gd name="connsiteY12" fmla="*/ 515756 h 548817"/>
                <a:gd name="connsiteX13" fmla="*/ 175874 w 441259"/>
                <a:gd name="connsiteY13" fmla="*/ 548539 h 548817"/>
                <a:gd name="connsiteX14" fmla="*/ 223597 w 441259"/>
                <a:gd name="connsiteY14" fmla="*/ 522084 h 548817"/>
                <a:gd name="connsiteX15" fmla="*/ 203803 w 441259"/>
                <a:gd name="connsiteY15" fmla="*/ 463751 h 548817"/>
                <a:gd name="connsiteX16" fmla="*/ 197856 w 441259"/>
                <a:gd name="connsiteY16" fmla="*/ 440769 h 548817"/>
                <a:gd name="connsiteX17" fmla="*/ 204517 w 441259"/>
                <a:gd name="connsiteY17" fmla="*/ 436487 h 548817"/>
                <a:gd name="connsiteX18" fmla="*/ 298821 w 441259"/>
                <a:gd name="connsiteY18" fmla="*/ 436487 h 548817"/>
                <a:gd name="connsiteX19" fmla="*/ 305958 w 441259"/>
                <a:gd name="connsiteY19" fmla="*/ 440436 h 548817"/>
                <a:gd name="connsiteX20" fmla="*/ 297822 w 441259"/>
                <a:gd name="connsiteY20" fmla="*/ 463608 h 548817"/>
                <a:gd name="connsiteX21" fmla="*/ 277267 w 441259"/>
                <a:gd name="connsiteY21" fmla="*/ 515280 h 548817"/>
                <a:gd name="connsiteX22" fmla="*/ 321232 w 441259"/>
                <a:gd name="connsiteY22" fmla="*/ 548158 h 548817"/>
                <a:gd name="connsiteX23" fmla="*/ 364768 w 441259"/>
                <a:gd name="connsiteY23" fmla="*/ 514995 h 548817"/>
                <a:gd name="connsiteX24" fmla="*/ 345736 w 441259"/>
                <a:gd name="connsiteY24" fmla="*/ 464227 h 548817"/>
                <a:gd name="connsiteX25" fmla="*/ 337504 w 441259"/>
                <a:gd name="connsiteY25" fmla="*/ 440198 h 548817"/>
                <a:gd name="connsiteX26" fmla="*/ 352635 w 441259"/>
                <a:gd name="connsiteY26" fmla="*/ 436582 h 548817"/>
                <a:gd name="connsiteX27" fmla="*/ 371762 w 441259"/>
                <a:gd name="connsiteY27" fmla="*/ 436344 h 548817"/>
                <a:gd name="connsiteX28" fmla="*/ 441134 w 441259"/>
                <a:gd name="connsiteY28" fmla="*/ 366877 h 548817"/>
                <a:gd name="connsiteX29" fmla="*/ 441134 w 441259"/>
                <a:gd name="connsiteY29" fmla="*/ 181028 h 548817"/>
                <a:gd name="connsiteX30" fmla="*/ 385322 w 441259"/>
                <a:gd name="connsiteY30" fmla="*/ 113226 h 548817"/>
                <a:gd name="connsiteX31" fmla="*/ 340454 w 441259"/>
                <a:gd name="connsiteY31" fmla="*/ 111704 h 548817"/>
                <a:gd name="connsiteX32" fmla="*/ 325562 w 441259"/>
                <a:gd name="connsiteY32" fmla="*/ 95383 h 548817"/>
                <a:gd name="connsiteX33" fmla="*/ 335220 w 441259"/>
                <a:gd name="connsiteY33" fmla="*/ 83869 h 548817"/>
                <a:gd name="connsiteX34" fmla="*/ 353919 w 441259"/>
                <a:gd name="connsiteY34" fmla="*/ 33862 h 548817"/>
                <a:gd name="connsiteX35" fmla="*/ 312525 w 441259"/>
                <a:gd name="connsiteY35" fmla="*/ 175 h 548817"/>
                <a:gd name="connsiteX36" fmla="*/ 267704 w 441259"/>
                <a:gd name="connsiteY36" fmla="*/ 29342 h 548817"/>
                <a:gd name="connsiteX37" fmla="*/ 287164 w 441259"/>
                <a:gd name="connsiteY37" fmla="*/ 84630 h 548817"/>
                <a:gd name="connsiteX38" fmla="*/ 294634 w 441259"/>
                <a:gd name="connsiteY38" fmla="*/ 106708 h 548817"/>
                <a:gd name="connsiteX39" fmla="*/ 279979 w 441259"/>
                <a:gd name="connsiteY39" fmla="*/ 111085 h 548817"/>
                <a:gd name="connsiteX40" fmla="*/ 213034 w 441259"/>
                <a:gd name="connsiteY40" fmla="*/ 111323 h 548817"/>
                <a:gd name="connsiteX41" fmla="*/ 197523 w 441259"/>
                <a:gd name="connsiteY41" fmla="*/ 93480 h 548817"/>
                <a:gd name="connsiteX42" fmla="*/ 207562 w 441259"/>
                <a:gd name="connsiteY42" fmla="*/ 83726 h 548817"/>
                <a:gd name="connsiteX43" fmla="*/ 226737 w 441259"/>
                <a:gd name="connsiteY43" fmla="*/ 36051 h 548817"/>
                <a:gd name="connsiteX44" fmla="*/ 185342 w 441259"/>
                <a:gd name="connsiteY44" fmla="*/ 318 h 548817"/>
                <a:gd name="connsiteX45" fmla="*/ 140855 w 441259"/>
                <a:gd name="connsiteY45" fmla="*/ 26011 h 548817"/>
                <a:gd name="connsiteX46" fmla="*/ 160600 w 441259"/>
                <a:gd name="connsiteY46" fmla="*/ 85725 h 548817"/>
                <a:gd name="connsiteX47" fmla="*/ 166548 w 441259"/>
                <a:gd name="connsiteY47" fmla="*/ 107136 h 548817"/>
                <a:gd name="connsiteX48" fmla="*/ 154367 w 441259"/>
                <a:gd name="connsiteY48" fmla="*/ 111133 h 548817"/>
                <a:gd name="connsiteX49" fmla="*/ 76478 w 441259"/>
                <a:gd name="connsiteY49" fmla="*/ 111275 h 548817"/>
                <a:gd name="connsiteX50" fmla="*/ 61062 w 441259"/>
                <a:gd name="connsiteY50" fmla="*/ 93385 h 548817"/>
                <a:gd name="connsiteX51" fmla="*/ 72482 w 441259"/>
                <a:gd name="connsiteY51" fmla="*/ 83108 h 548817"/>
                <a:gd name="connsiteX52" fmla="*/ 90039 w 441259"/>
                <a:gd name="connsiteY52" fmla="*/ 33529 h 548817"/>
                <a:gd name="connsiteX53" fmla="*/ 48120 w 441259"/>
                <a:gd name="connsiteY53" fmla="*/ 80 h 548817"/>
                <a:gd name="connsiteX54" fmla="*/ 3395 w 441259"/>
                <a:gd name="connsiteY54" fmla="*/ 29532 h 548817"/>
                <a:gd name="connsiteX55" fmla="*/ 16575 w 441259"/>
                <a:gd name="connsiteY55" fmla="*/ 79825 h 548817"/>
                <a:gd name="connsiteX56" fmla="*/ 30849 w 441259"/>
                <a:gd name="connsiteY56" fmla="*/ 110942 h 548817"/>
                <a:gd name="connsiteX57" fmla="*/ 50119 w 441259"/>
                <a:gd name="connsiteY57" fmla="*/ 131021 h 548817"/>
                <a:gd name="connsiteX58" fmla="*/ 328321 w 441259"/>
                <a:gd name="connsiteY58" fmla="*/ 501863 h 548817"/>
                <a:gd name="connsiteX59" fmla="*/ 320613 w 441259"/>
                <a:gd name="connsiteY59" fmla="*/ 509237 h 548817"/>
                <a:gd name="connsiteX60" fmla="*/ 314523 w 441259"/>
                <a:gd name="connsiteY60" fmla="*/ 501910 h 548817"/>
                <a:gd name="connsiteX61" fmla="*/ 321232 w 441259"/>
                <a:gd name="connsiteY61" fmla="*/ 495201 h 548817"/>
                <a:gd name="connsiteX62" fmla="*/ 328321 w 441259"/>
                <a:gd name="connsiteY62" fmla="*/ 501863 h 548817"/>
                <a:gd name="connsiteX63" fmla="*/ 309908 w 441259"/>
                <a:gd name="connsiteY63" fmla="*/ 38858 h 548817"/>
                <a:gd name="connsiteX64" fmla="*/ 317235 w 441259"/>
                <a:gd name="connsiteY64" fmla="*/ 45614 h 548817"/>
                <a:gd name="connsiteX65" fmla="*/ 310288 w 441259"/>
                <a:gd name="connsiteY65" fmla="*/ 52751 h 548817"/>
                <a:gd name="connsiteX66" fmla="*/ 303484 w 441259"/>
                <a:gd name="connsiteY66" fmla="*/ 45900 h 548817"/>
                <a:gd name="connsiteX67" fmla="*/ 309908 w 441259"/>
                <a:gd name="connsiteY67" fmla="*/ 38858 h 548817"/>
                <a:gd name="connsiteX68" fmla="*/ 181631 w 441259"/>
                <a:gd name="connsiteY68" fmla="*/ 510094 h 548817"/>
                <a:gd name="connsiteX69" fmla="*/ 175541 w 441259"/>
                <a:gd name="connsiteY69" fmla="*/ 502814 h 548817"/>
                <a:gd name="connsiteX70" fmla="*/ 182773 w 441259"/>
                <a:gd name="connsiteY70" fmla="*/ 496676 h 548817"/>
                <a:gd name="connsiteX71" fmla="*/ 189244 w 441259"/>
                <a:gd name="connsiteY71" fmla="*/ 504051 h 548817"/>
                <a:gd name="connsiteX72" fmla="*/ 181631 w 441259"/>
                <a:gd name="connsiteY72" fmla="*/ 510094 h 548817"/>
                <a:gd name="connsiteX73" fmla="*/ 182202 w 441259"/>
                <a:gd name="connsiteY73" fmla="*/ 39001 h 548817"/>
                <a:gd name="connsiteX74" fmla="*/ 189101 w 441259"/>
                <a:gd name="connsiteY74" fmla="*/ 45947 h 548817"/>
                <a:gd name="connsiteX75" fmla="*/ 181916 w 441259"/>
                <a:gd name="connsiteY75" fmla="*/ 53037 h 548817"/>
                <a:gd name="connsiteX76" fmla="*/ 175350 w 441259"/>
                <a:gd name="connsiteY76" fmla="*/ 45710 h 548817"/>
                <a:gd name="connsiteX77" fmla="*/ 182202 w 441259"/>
                <a:gd name="connsiteY77" fmla="*/ 39001 h 548817"/>
                <a:gd name="connsiteX78" fmla="*/ 46503 w 441259"/>
                <a:gd name="connsiteY78" fmla="*/ 509285 h 548817"/>
                <a:gd name="connsiteX79" fmla="*/ 39033 w 441259"/>
                <a:gd name="connsiteY79" fmla="*/ 501958 h 548817"/>
                <a:gd name="connsiteX80" fmla="*/ 45884 w 441259"/>
                <a:gd name="connsiteY80" fmla="*/ 495249 h 548817"/>
                <a:gd name="connsiteX81" fmla="*/ 52736 w 441259"/>
                <a:gd name="connsiteY81" fmla="*/ 501958 h 548817"/>
                <a:gd name="connsiteX82" fmla="*/ 46503 w 441259"/>
                <a:gd name="connsiteY82" fmla="*/ 509285 h 548817"/>
                <a:gd name="connsiteX83" fmla="*/ 39080 w 441259"/>
                <a:gd name="connsiteY83" fmla="*/ 44901 h 548817"/>
                <a:gd name="connsiteX84" fmla="*/ 46455 w 441259"/>
                <a:gd name="connsiteY84" fmla="*/ 38953 h 548817"/>
                <a:gd name="connsiteX85" fmla="*/ 52736 w 441259"/>
                <a:gd name="connsiteY85" fmla="*/ 46090 h 548817"/>
                <a:gd name="connsiteX86" fmla="*/ 45932 w 441259"/>
                <a:gd name="connsiteY86" fmla="*/ 52847 h 548817"/>
                <a:gd name="connsiteX87" fmla="*/ 39080 w 441259"/>
                <a:gd name="connsiteY87" fmla="*/ 44901 h 5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41259" h="548817">
                  <a:moveTo>
                    <a:pt x="50119" y="131021"/>
                  </a:moveTo>
                  <a:cubicBezTo>
                    <a:pt x="50119" y="226182"/>
                    <a:pt x="50119" y="321343"/>
                    <a:pt x="50119" y="416503"/>
                  </a:cubicBezTo>
                  <a:cubicBezTo>
                    <a:pt x="50119" y="440008"/>
                    <a:pt x="51499" y="435773"/>
                    <a:pt x="30563" y="436392"/>
                  </a:cubicBezTo>
                  <a:cubicBezTo>
                    <a:pt x="31562" y="449239"/>
                    <a:pt x="30944" y="459183"/>
                    <a:pt x="16955" y="467843"/>
                  </a:cubicBezTo>
                  <a:cubicBezTo>
                    <a:pt x="-2886" y="480166"/>
                    <a:pt x="-4932" y="509047"/>
                    <a:pt x="8819" y="528603"/>
                  </a:cubicBezTo>
                  <a:cubicBezTo>
                    <a:pt x="22189" y="547635"/>
                    <a:pt x="47882" y="553440"/>
                    <a:pt x="68199" y="542020"/>
                  </a:cubicBezTo>
                  <a:cubicBezTo>
                    <a:pt x="98127" y="525177"/>
                    <a:pt x="99935" y="482069"/>
                    <a:pt x="70245" y="464227"/>
                  </a:cubicBezTo>
                  <a:cubicBezTo>
                    <a:pt x="58921" y="457423"/>
                    <a:pt x="59778" y="448668"/>
                    <a:pt x="61728" y="440246"/>
                  </a:cubicBezTo>
                  <a:cubicBezTo>
                    <a:pt x="63584" y="432157"/>
                    <a:pt x="72577" y="436773"/>
                    <a:pt x="78096" y="436630"/>
                  </a:cubicBezTo>
                  <a:cubicBezTo>
                    <a:pt x="102695" y="436059"/>
                    <a:pt x="127342" y="437201"/>
                    <a:pt x="151893" y="436059"/>
                  </a:cubicBezTo>
                  <a:cubicBezTo>
                    <a:pt x="164787" y="435440"/>
                    <a:pt x="167975" y="439675"/>
                    <a:pt x="167404" y="451808"/>
                  </a:cubicBezTo>
                  <a:cubicBezTo>
                    <a:pt x="167024" y="459373"/>
                    <a:pt x="162979" y="461514"/>
                    <a:pt x="157983" y="464702"/>
                  </a:cubicBezTo>
                  <a:cubicBezTo>
                    <a:pt x="140569" y="475789"/>
                    <a:pt x="132813" y="496058"/>
                    <a:pt x="137905" y="515756"/>
                  </a:cubicBezTo>
                  <a:cubicBezTo>
                    <a:pt x="142234" y="532457"/>
                    <a:pt x="158935" y="546921"/>
                    <a:pt x="175874" y="548539"/>
                  </a:cubicBezTo>
                  <a:cubicBezTo>
                    <a:pt x="197523" y="550632"/>
                    <a:pt x="215223" y="540831"/>
                    <a:pt x="223597" y="522084"/>
                  </a:cubicBezTo>
                  <a:cubicBezTo>
                    <a:pt x="233446" y="500150"/>
                    <a:pt x="226356" y="477549"/>
                    <a:pt x="203803" y="463751"/>
                  </a:cubicBezTo>
                  <a:cubicBezTo>
                    <a:pt x="193288" y="457327"/>
                    <a:pt x="199188" y="448477"/>
                    <a:pt x="197856" y="440769"/>
                  </a:cubicBezTo>
                  <a:cubicBezTo>
                    <a:pt x="197047" y="436059"/>
                    <a:pt x="201377" y="436487"/>
                    <a:pt x="204517" y="436487"/>
                  </a:cubicBezTo>
                  <a:cubicBezTo>
                    <a:pt x="235968" y="436440"/>
                    <a:pt x="267371" y="436440"/>
                    <a:pt x="298821" y="436487"/>
                  </a:cubicBezTo>
                  <a:cubicBezTo>
                    <a:pt x="301819" y="436487"/>
                    <a:pt x="306054" y="435678"/>
                    <a:pt x="305958" y="440436"/>
                  </a:cubicBezTo>
                  <a:cubicBezTo>
                    <a:pt x="305863" y="448906"/>
                    <a:pt x="309099" y="457565"/>
                    <a:pt x="297822" y="463608"/>
                  </a:cubicBezTo>
                  <a:cubicBezTo>
                    <a:pt x="279123" y="473647"/>
                    <a:pt x="271653" y="495059"/>
                    <a:pt x="277267" y="515280"/>
                  </a:cubicBezTo>
                  <a:cubicBezTo>
                    <a:pt x="282454" y="533837"/>
                    <a:pt x="301629" y="548158"/>
                    <a:pt x="321232" y="548158"/>
                  </a:cubicBezTo>
                  <a:cubicBezTo>
                    <a:pt x="341120" y="548111"/>
                    <a:pt x="358820" y="534645"/>
                    <a:pt x="364768" y="514995"/>
                  </a:cubicBezTo>
                  <a:cubicBezTo>
                    <a:pt x="370668" y="495582"/>
                    <a:pt x="363911" y="473885"/>
                    <a:pt x="345736" y="464227"/>
                  </a:cubicBezTo>
                  <a:cubicBezTo>
                    <a:pt x="333603" y="457803"/>
                    <a:pt x="336077" y="448525"/>
                    <a:pt x="337504" y="440198"/>
                  </a:cubicBezTo>
                  <a:cubicBezTo>
                    <a:pt x="338884" y="432252"/>
                    <a:pt x="347401" y="437296"/>
                    <a:pt x="352635" y="436582"/>
                  </a:cubicBezTo>
                  <a:cubicBezTo>
                    <a:pt x="358915" y="435773"/>
                    <a:pt x="365386" y="436487"/>
                    <a:pt x="371762" y="436344"/>
                  </a:cubicBezTo>
                  <a:cubicBezTo>
                    <a:pt x="410540" y="435678"/>
                    <a:pt x="440992" y="405417"/>
                    <a:pt x="441134" y="366877"/>
                  </a:cubicBezTo>
                  <a:cubicBezTo>
                    <a:pt x="441325" y="304927"/>
                    <a:pt x="441277" y="242978"/>
                    <a:pt x="441134" y="181028"/>
                  </a:cubicBezTo>
                  <a:cubicBezTo>
                    <a:pt x="441039" y="147389"/>
                    <a:pt x="418201" y="120268"/>
                    <a:pt x="385322" y="113226"/>
                  </a:cubicBezTo>
                  <a:cubicBezTo>
                    <a:pt x="370382" y="109991"/>
                    <a:pt x="355252" y="110562"/>
                    <a:pt x="340454" y="111704"/>
                  </a:cubicBezTo>
                  <a:cubicBezTo>
                    <a:pt x="326418" y="112750"/>
                    <a:pt x="325228" y="106517"/>
                    <a:pt x="325562" y="95383"/>
                  </a:cubicBezTo>
                  <a:cubicBezTo>
                    <a:pt x="325799" y="87961"/>
                    <a:pt x="330938" y="86819"/>
                    <a:pt x="335220" y="83869"/>
                  </a:cubicBezTo>
                  <a:cubicBezTo>
                    <a:pt x="352159" y="72259"/>
                    <a:pt x="359296" y="53037"/>
                    <a:pt x="353919" y="33862"/>
                  </a:cubicBezTo>
                  <a:cubicBezTo>
                    <a:pt x="348400" y="14164"/>
                    <a:pt x="332699" y="1412"/>
                    <a:pt x="312525" y="175"/>
                  </a:cubicBezTo>
                  <a:cubicBezTo>
                    <a:pt x="292921" y="-1014"/>
                    <a:pt x="274984" y="10643"/>
                    <a:pt x="267704" y="29342"/>
                  </a:cubicBezTo>
                  <a:cubicBezTo>
                    <a:pt x="259615" y="50087"/>
                    <a:pt x="266895" y="73544"/>
                    <a:pt x="287164" y="84630"/>
                  </a:cubicBezTo>
                  <a:cubicBezTo>
                    <a:pt x="298060" y="90578"/>
                    <a:pt x="295681" y="99000"/>
                    <a:pt x="294634" y="106708"/>
                  </a:cubicBezTo>
                  <a:cubicBezTo>
                    <a:pt x="293445" y="115605"/>
                    <a:pt x="284975" y="110990"/>
                    <a:pt x="279979" y="111085"/>
                  </a:cubicBezTo>
                  <a:cubicBezTo>
                    <a:pt x="257664" y="111608"/>
                    <a:pt x="235349" y="111323"/>
                    <a:pt x="213034" y="111323"/>
                  </a:cubicBezTo>
                  <a:cubicBezTo>
                    <a:pt x="197047" y="111323"/>
                    <a:pt x="195572" y="109087"/>
                    <a:pt x="197523" y="93480"/>
                  </a:cubicBezTo>
                  <a:cubicBezTo>
                    <a:pt x="198379" y="86676"/>
                    <a:pt x="203851" y="86391"/>
                    <a:pt x="207562" y="83726"/>
                  </a:cubicBezTo>
                  <a:cubicBezTo>
                    <a:pt x="223216" y="72592"/>
                    <a:pt x="231067" y="53465"/>
                    <a:pt x="226737" y="36051"/>
                  </a:cubicBezTo>
                  <a:cubicBezTo>
                    <a:pt x="221646" y="15686"/>
                    <a:pt x="205897" y="2078"/>
                    <a:pt x="185342" y="318"/>
                  </a:cubicBezTo>
                  <a:cubicBezTo>
                    <a:pt x="167071" y="-1252"/>
                    <a:pt x="148896" y="9215"/>
                    <a:pt x="140855" y="26011"/>
                  </a:cubicBezTo>
                  <a:cubicBezTo>
                    <a:pt x="130387" y="47803"/>
                    <a:pt x="137857" y="72592"/>
                    <a:pt x="160600" y="85725"/>
                  </a:cubicBezTo>
                  <a:cubicBezTo>
                    <a:pt x="170973" y="91720"/>
                    <a:pt x="166929" y="99999"/>
                    <a:pt x="166548" y="107136"/>
                  </a:cubicBezTo>
                  <a:cubicBezTo>
                    <a:pt x="166167" y="114320"/>
                    <a:pt x="158650" y="111085"/>
                    <a:pt x="154367" y="111133"/>
                  </a:cubicBezTo>
                  <a:cubicBezTo>
                    <a:pt x="128388" y="111466"/>
                    <a:pt x="102410" y="111275"/>
                    <a:pt x="76478" y="111275"/>
                  </a:cubicBezTo>
                  <a:cubicBezTo>
                    <a:pt x="60729" y="111275"/>
                    <a:pt x="58826" y="108611"/>
                    <a:pt x="61062" y="93385"/>
                  </a:cubicBezTo>
                  <a:cubicBezTo>
                    <a:pt x="62157" y="86105"/>
                    <a:pt x="68437" y="86058"/>
                    <a:pt x="72482" y="83108"/>
                  </a:cubicBezTo>
                  <a:cubicBezTo>
                    <a:pt x="87755" y="72069"/>
                    <a:pt x="95225" y="51609"/>
                    <a:pt x="90039" y="33529"/>
                  </a:cubicBezTo>
                  <a:cubicBezTo>
                    <a:pt x="84519" y="14402"/>
                    <a:pt x="68104" y="1270"/>
                    <a:pt x="48120" y="80"/>
                  </a:cubicBezTo>
                  <a:cubicBezTo>
                    <a:pt x="28898" y="-1110"/>
                    <a:pt x="10389" y="11071"/>
                    <a:pt x="3395" y="29532"/>
                  </a:cubicBezTo>
                  <a:cubicBezTo>
                    <a:pt x="-3266" y="47089"/>
                    <a:pt x="968" y="70784"/>
                    <a:pt x="16575" y="79825"/>
                  </a:cubicBezTo>
                  <a:cubicBezTo>
                    <a:pt x="30468" y="87866"/>
                    <a:pt x="32324" y="97763"/>
                    <a:pt x="30849" y="110942"/>
                  </a:cubicBezTo>
                  <a:cubicBezTo>
                    <a:pt x="51308" y="111656"/>
                    <a:pt x="50119" y="107183"/>
                    <a:pt x="50119" y="131021"/>
                  </a:cubicBezTo>
                  <a:close/>
                  <a:moveTo>
                    <a:pt x="328321" y="501863"/>
                  </a:moveTo>
                  <a:cubicBezTo>
                    <a:pt x="328274" y="506335"/>
                    <a:pt x="325086" y="509428"/>
                    <a:pt x="320613" y="509237"/>
                  </a:cubicBezTo>
                  <a:cubicBezTo>
                    <a:pt x="316664" y="509095"/>
                    <a:pt x="314523" y="506050"/>
                    <a:pt x="314523" y="501910"/>
                  </a:cubicBezTo>
                  <a:cubicBezTo>
                    <a:pt x="314523" y="497485"/>
                    <a:pt x="317235" y="495725"/>
                    <a:pt x="321232" y="495201"/>
                  </a:cubicBezTo>
                  <a:cubicBezTo>
                    <a:pt x="324895" y="496010"/>
                    <a:pt x="328369" y="497771"/>
                    <a:pt x="328321" y="501863"/>
                  </a:cubicBezTo>
                  <a:close/>
                  <a:moveTo>
                    <a:pt x="309908" y="38858"/>
                  </a:moveTo>
                  <a:cubicBezTo>
                    <a:pt x="313952" y="39524"/>
                    <a:pt x="317235" y="41380"/>
                    <a:pt x="317235" y="45614"/>
                  </a:cubicBezTo>
                  <a:cubicBezTo>
                    <a:pt x="317235" y="49706"/>
                    <a:pt x="314095" y="52466"/>
                    <a:pt x="310288" y="52751"/>
                  </a:cubicBezTo>
                  <a:cubicBezTo>
                    <a:pt x="306149" y="53037"/>
                    <a:pt x="303722" y="49944"/>
                    <a:pt x="303484" y="45900"/>
                  </a:cubicBezTo>
                  <a:cubicBezTo>
                    <a:pt x="303199" y="41475"/>
                    <a:pt x="305911" y="39381"/>
                    <a:pt x="309908" y="38858"/>
                  </a:cubicBezTo>
                  <a:close/>
                  <a:moveTo>
                    <a:pt x="181631" y="510094"/>
                  </a:moveTo>
                  <a:cubicBezTo>
                    <a:pt x="177158" y="509809"/>
                    <a:pt x="175208" y="506858"/>
                    <a:pt x="175541" y="502814"/>
                  </a:cubicBezTo>
                  <a:cubicBezTo>
                    <a:pt x="175874" y="498770"/>
                    <a:pt x="178300" y="496058"/>
                    <a:pt x="182773" y="496676"/>
                  </a:cubicBezTo>
                  <a:cubicBezTo>
                    <a:pt x="186865" y="497200"/>
                    <a:pt x="189101" y="499769"/>
                    <a:pt x="189244" y="504051"/>
                  </a:cubicBezTo>
                  <a:cubicBezTo>
                    <a:pt x="188149" y="507858"/>
                    <a:pt x="186008" y="510380"/>
                    <a:pt x="181631" y="510094"/>
                  </a:cubicBezTo>
                  <a:close/>
                  <a:moveTo>
                    <a:pt x="182202" y="39001"/>
                  </a:moveTo>
                  <a:cubicBezTo>
                    <a:pt x="185961" y="39239"/>
                    <a:pt x="189434" y="41475"/>
                    <a:pt x="189101" y="45947"/>
                  </a:cubicBezTo>
                  <a:cubicBezTo>
                    <a:pt x="188816" y="50039"/>
                    <a:pt x="185723" y="52085"/>
                    <a:pt x="181916" y="53037"/>
                  </a:cubicBezTo>
                  <a:cubicBezTo>
                    <a:pt x="177920" y="52133"/>
                    <a:pt x="175398" y="50135"/>
                    <a:pt x="175350" y="45710"/>
                  </a:cubicBezTo>
                  <a:cubicBezTo>
                    <a:pt x="175350" y="41047"/>
                    <a:pt x="178157" y="38763"/>
                    <a:pt x="182202" y="39001"/>
                  </a:cubicBezTo>
                  <a:close/>
                  <a:moveTo>
                    <a:pt x="46503" y="509285"/>
                  </a:moveTo>
                  <a:cubicBezTo>
                    <a:pt x="41982" y="509666"/>
                    <a:pt x="39033" y="506858"/>
                    <a:pt x="39033" y="501958"/>
                  </a:cubicBezTo>
                  <a:cubicBezTo>
                    <a:pt x="38985" y="497438"/>
                    <a:pt x="42316" y="495249"/>
                    <a:pt x="45884" y="495249"/>
                  </a:cubicBezTo>
                  <a:cubicBezTo>
                    <a:pt x="49453" y="495249"/>
                    <a:pt x="52736" y="497390"/>
                    <a:pt x="52736" y="501958"/>
                  </a:cubicBezTo>
                  <a:cubicBezTo>
                    <a:pt x="52926" y="506240"/>
                    <a:pt x="50261" y="508952"/>
                    <a:pt x="46503" y="509285"/>
                  </a:cubicBezTo>
                  <a:close/>
                  <a:moveTo>
                    <a:pt x="39080" y="44901"/>
                  </a:moveTo>
                  <a:cubicBezTo>
                    <a:pt x="39508" y="40571"/>
                    <a:pt x="42649" y="38620"/>
                    <a:pt x="46455" y="38953"/>
                  </a:cubicBezTo>
                  <a:cubicBezTo>
                    <a:pt x="50309" y="39286"/>
                    <a:pt x="52974" y="41665"/>
                    <a:pt x="52736" y="46090"/>
                  </a:cubicBezTo>
                  <a:cubicBezTo>
                    <a:pt x="52498" y="50420"/>
                    <a:pt x="49595" y="52942"/>
                    <a:pt x="45932" y="52847"/>
                  </a:cubicBezTo>
                  <a:cubicBezTo>
                    <a:pt x="41554" y="52799"/>
                    <a:pt x="38557" y="49849"/>
                    <a:pt x="39080" y="4490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309">
              <a:extLst>
                <a:ext uri="{FF2B5EF4-FFF2-40B4-BE49-F238E27FC236}">
                  <a16:creationId xmlns:a16="http://schemas.microsoft.com/office/drawing/2014/main" id="{A5A327AA-3749-4BCA-A9E0-A7EA3DD63ECC}"/>
                </a:ext>
              </a:extLst>
            </p:cNvPr>
            <p:cNvSpPr/>
            <p:nvPr/>
          </p:nvSpPr>
          <p:spPr>
            <a:xfrm>
              <a:off x="1906455" y="1634893"/>
              <a:ext cx="382431" cy="369128"/>
            </a:xfrm>
            <a:custGeom>
              <a:avLst/>
              <a:gdLst>
                <a:gd name="connsiteX0" fmla="*/ 101466 w 382431"/>
                <a:gd name="connsiteY0" fmla="*/ 21744 h 369128"/>
                <a:gd name="connsiteX1" fmla="*/ 101466 w 382431"/>
                <a:gd name="connsiteY1" fmla="*/ 21744 h 369128"/>
                <a:gd name="connsiteX2" fmla="*/ 70110 w 382431"/>
                <a:gd name="connsiteY2" fmla="*/ 22220 h 369128"/>
                <a:gd name="connsiteX3" fmla="*/ 595 w 382431"/>
                <a:gd name="connsiteY3" fmla="*/ 88547 h 369128"/>
                <a:gd name="connsiteX4" fmla="*/ 548 w 382431"/>
                <a:gd name="connsiteY4" fmla="*/ 280914 h 369128"/>
                <a:gd name="connsiteX5" fmla="*/ 53885 w 382431"/>
                <a:gd name="connsiteY5" fmla="*/ 345005 h 369128"/>
                <a:gd name="connsiteX6" fmla="*/ 101370 w 382431"/>
                <a:gd name="connsiteY6" fmla="*/ 347337 h 369128"/>
                <a:gd name="connsiteX7" fmla="*/ 132393 w 382431"/>
                <a:gd name="connsiteY7" fmla="*/ 347241 h 369128"/>
                <a:gd name="connsiteX8" fmla="*/ 132393 w 382431"/>
                <a:gd name="connsiteY8" fmla="*/ 347241 h 369128"/>
                <a:gd name="connsiteX9" fmla="*/ 211186 w 382431"/>
                <a:gd name="connsiteY9" fmla="*/ 347241 h 369128"/>
                <a:gd name="connsiteX10" fmla="*/ 233596 w 382431"/>
                <a:gd name="connsiteY10" fmla="*/ 369128 h 369128"/>
                <a:gd name="connsiteX11" fmla="*/ 235833 w 382431"/>
                <a:gd name="connsiteY11" fmla="*/ 363038 h 369128"/>
                <a:gd name="connsiteX12" fmla="*/ 257862 w 382431"/>
                <a:gd name="connsiteY12" fmla="*/ 347241 h 369128"/>
                <a:gd name="connsiteX13" fmla="*/ 263191 w 382431"/>
                <a:gd name="connsiteY13" fmla="*/ 353617 h 369128"/>
                <a:gd name="connsiteX14" fmla="*/ 264048 w 382431"/>
                <a:gd name="connsiteY14" fmla="*/ 367130 h 369128"/>
                <a:gd name="connsiteX15" fmla="*/ 264048 w 382431"/>
                <a:gd name="connsiteY15" fmla="*/ 367130 h 369128"/>
                <a:gd name="connsiteX16" fmla="*/ 265190 w 382431"/>
                <a:gd name="connsiteY16" fmla="*/ 361896 h 369128"/>
                <a:gd name="connsiteX17" fmla="*/ 279987 w 382431"/>
                <a:gd name="connsiteY17" fmla="*/ 346956 h 369128"/>
                <a:gd name="connsiteX18" fmla="*/ 367059 w 382431"/>
                <a:gd name="connsiteY18" fmla="*/ 347289 h 369128"/>
                <a:gd name="connsiteX19" fmla="*/ 382428 w 382431"/>
                <a:gd name="connsiteY19" fmla="*/ 319693 h 369128"/>
                <a:gd name="connsiteX20" fmla="*/ 382428 w 382431"/>
                <a:gd name="connsiteY20" fmla="*/ 49626 h 369128"/>
                <a:gd name="connsiteX21" fmla="*/ 367202 w 382431"/>
                <a:gd name="connsiteY21" fmla="*/ 21887 h 369128"/>
                <a:gd name="connsiteX22" fmla="*/ 288076 w 382431"/>
                <a:gd name="connsiteY22" fmla="*/ 22220 h 369128"/>
                <a:gd name="connsiteX23" fmla="*/ 264048 w 382431"/>
                <a:gd name="connsiteY23" fmla="*/ 2094 h 369128"/>
                <a:gd name="connsiteX24" fmla="*/ 263334 w 382431"/>
                <a:gd name="connsiteY24" fmla="*/ 7470 h 369128"/>
                <a:gd name="connsiteX25" fmla="*/ 250963 w 382431"/>
                <a:gd name="connsiteY25" fmla="*/ 22410 h 369128"/>
                <a:gd name="connsiteX26" fmla="*/ 235833 w 382431"/>
                <a:gd name="connsiteY26" fmla="*/ 7327 h 369128"/>
                <a:gd name="connsiteX27" fmla="*/ 233311 w 382431"/>
                <a:gd name="connsiteY27" fmla="*/ 0 h 369128"/>
                <a:gd name="connsiteX28" fmla="*/ 233311 w 382431"/>
                <a:gd name="connsiteY28" fmla="*/ 6804 h 369128"/>
                <a:gd name="connsiteX29" fmla="*/ 218038 w 382431"/>
                <a:gd name="connsiteY29" fmla="*/ 22505 h 369128"/>
                <a:gd name="connsiteX30" fmla="*/ 132203 w 382431"/>
                <a:gd name="connsiteY30" fmla="*/ 21887 h 369128"/>
                <a:gd name="connsiteX31" fmla="*/ 101466 w 382431"/>
                <a:gd name="connsiteY31" fmla="*/ 21744 h 369128"/>
                <a:gd name="connsiteX32" fmla="*/ 101466 w 382431"/>
                <a:gd name="connsiteY32" fmla="*/ 21744 h 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2431" h="369128">
                  <a:moveTo>
                    <a:pt x="101466" y="21744"/>
                  </a:moveTo>
                  <a:lnTo>
                    <a:pt x="101466" y="21744"/>
                  </a:lnTo>
                  <a:cubicBezTo>
                    <a:pt x="90998" y="21887"/>
                    <a:pt x="80530" y="21887"/>
                    <a:pt x="70110" y="22220"/>
                  </a:cubicBezTo>
                  <a:cubicBezTo>
                    <a:pt x="31761" y="23409"/>
                    <a:pt x="1071" y="51625"/>
                    <a:pt x="595" y="88547"/>
                  </a:cubicBezTo>
                  <a:cubicBezTo>
                    <a:pt x="-261" y="152638"/>
                    <a:pt x="-118" y="216776"/>
                    <a:pt x="548" y="280914"/>
                  </a:cubicBezTo>
                  <a:cubicBezTo>
                    <a:pt x="881" y="312413"/>
                    <a:pt x="22910" y="337250"/>
                    <a:pt x="53885" y="345005"/>
                  </a:cubicBezTo>
                  <a:cubicBezTo>
                    <a:pt x="69682" y="348954"/>
                    <a:pt x="85574" y="346242"/>
                    <a:pt x="101370" y="347337"/>
                  </a:cubicBezTo>
                  <a:cubicBezTo>
                    <a:pt x="111695" y="347289"/>
                    <a:pt x="122020" y="347241"/>
                    <a:pt x="132393" y="347241"/>
                  </a:cubicBezTo>
                  <a:lnTo>
                    <a:pt x="132393" y="347241"/>
                  </a:lnTo>
                  <a:cubicBezTo>
                    <a:pt x="158657" y="347241"/>
                    <a:pt x="184922" y="347241"/>
                    <a:pt x="211186" y="347241"/>
                  </a:cubicBezTo>
                  <a:cubicBezTo>
                    <a:pt x="232788" y="347241"/>
                    <a:pt x="232788" y="347241"/>
                    <a:pt x="233596" y="369128"/>
                  </a:cubicBezTo>
                  <a:cubicBezTo>
                    <a:pt x="234358" y="367083"/>
                    <a:pt x="235642" y="365084"/>
                    <a:pt x="235833" y="363038"/>
                  </a:cubicBezTo>
                  <a:cubicBezTo>
                    <a:pt x="237117" y="348050"/>
                    <a:pt x="243065" y="343863"/>
                    <a:pt x="257862" y="347241"/>
                  </a:cubicBezTo>
                  <a:cubicBezTo>
                    <a:pt x="261764" y="348146"/>
                    <a:pt x="263096" y="349954"/>
                    <a:pt x="263191" y="353617"/>
                  </a:cubicBezTo>
                  <a:cubicBezTo>
                    <a:pt x="263334" y="358137"/>
                    <a:pt x="263715" y="362610"/>
                    <a:pt x="264048" y="367130"/>
                  </a:cubicBezTo>
                  <a:cubicBezTo>
                    <a:pt x="264048" y="367130"/>
                    <a:pt x="264048" y="367130"/>
                    <a:pt x="264048" y="367130"/>
                  </a:cubicBezTo>
                  <a:cubicBezTo>
                    <a:pt x="264476" y="365370"/>
                    <a:pt x="265428" y="363562"/>
                    <a:pt x="265190" y="361896"/>
                  </a:cubicBezTo>
                  <a:cubicBezTo>
                    <a:pt x="263286" y="349954"/>
                    <a:pt x="267949" y="346575"/>
                    <a:pt x="279987" y="346956"/>
                  </a:cubicBezTo>
                  <a:cubicBezTo>
                    <a:pt x="308964" y="347908"/>
                    <a:pt x="338035" y="347289"/>
                    <a:pt x="367059" y="347289"/>
                  </a:cubicBezTo>
                  <a:cubicBezTo>
                    <a:pt x="380858" y="342912"/>
                    <a:pt x="382523" y="332634"/>
                    <a:pt x="382428" y="319693"/>
                  </a:cubicBezTo>
                  <a:cubicBezTo>
                    <a:pt x="381952" y="229670"/>
                    <a:pt x="382000" y="139648"/>
                    <a:pt x="382428" y="49626"/>
                  </a:cubicBezTo>
                  <a:cubicBezTo>
                    <a:pt x="382475" y="36780"/>
                    <a:pt x="381238" y="26264"/>
                    <a:pt x="367202" y="21887"/>
                  </a:cubicBezTo>
                  <a:cubicBezTo>
                    <a:pt x="340843" y="21982"/>
                    <a:pt x="314435" y="22125"/>
                    <a:pt x="288076" y="22220"/>
                  </a:cubicBezTo>
                  <a:cubicBezTo>
                    <a:pt x="267141" y="22268"/>
                    <a:pt x="267141" y="22220"/>
                    <a:pt x="264048" y="2094"/>
                  </a:cubicBezTo>
                  <a:cubicBezTo>
                    <a:pt x="263810" y="3901"/>
                    <a:pt x="263239" y="5710"/>
                    <a:pt x="263334" y="7470"/>
                  </a:cubicBezTo>
                  <a:cubicBezTo>
                    <a:pt x="263905" y="16415"/>
                    <a:pt x="263524" y="22696"/>
                    <a:pt x="250963" y="22410"/>
                  </a:cubicBezTo>
                  <a:cubicBezTo>
                    <a:pt x="239401" y="22172"/>
                    <a:pt x="233739" y="19746"/>
                    <a:pt x="235833" y="7327"/>
                  </a:cubicBezTo>
                  <a:cubicBezTo>
                    <a:pt x="236261" y="4663"/>
                    <a:pt x="235880" y="1856"/>
                    <a:pt x="233311" y="0"/>
                  </a:cubicBezTo>
                  <a:cubicBezTo>
                    <a:pt x="233311" y="2284"/>
                    <a:pt x="232930" y="4615"/>
                    <a:pt x="233311" y="6804"/>
                  </a:cubicBezTo>
                  <a:cubicBezTo>
                    <a:pt x="235309" y="19080"/>
                    <a:pt x="230742" y="22981"/>
                    <a:pt x="218038" y="22505"/>
                  </a:cubicBezTo>
                  <a:cubicBezTo>
                    <a:pt x="189442" y="21411"/>
                    <a:pt x="160846" y="21982"/>
                    <a:pt x="132203" y="21887"/>
                  </a:cubicBezTo>
                  <a:cubicBezTo>
                    <a:pt x="121973" y="21792"/>
                    <a:pt x="111695" y="21792"/>
                    <a:pt x="101466" y="21744"/>
                  </a:cubicBezTo>
                  <a:lnTo>
                    <a:pt x="101466" y="21744"/>
                  </a:ln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310">
              <a:extLst>
                <a:ext uri="{FF2B5EF4-FFF2-40B4-BE49-F238E27FC236}">
                  <a16:creationId xmlns:a16="http://schemas.microsoft.com/office/drawing/2014/main" id="{F4C4F455-2CFA-4F00-A6DF-344DB1A60973}"/>
                </a:ext>
              </a:extLst>
            </p:cNvPr>
            <p:cNvSpPr/>
            <p:nvPr/>
          </p:nvSpPr>
          <p:spPr>
            <a:xfrm>
              <a:off x="2273467" y="1656732"/>
              <a:ext cx="19574" cy="325402"/>
            </a:xfrm>
            <a:custGeom>
              <a:avLst/>
              <a:gdLst>
                <a:gd name="connsiteX0" fmla="*/ 15368 w 19574"/>
                <a:gd name="connsiteY0" fmla="*/ 27739 h 325402"/>
                <a:gd name="connsiteX1" fmla="*/ 15368 w 19574"/>
                <a:gd name="connsiteY1" fmla="*/ 297806 h 325402"/>
                <a:gd name="connsiteX2" fmla="*/ 0 w 19574"/>
                <a:gd name="connsiteY2" fmla="*/ 325402 h 325402"/>
                <a:gd name="connsiteX3" fmla="*/ 19555 w 19574"/>
                <a:gd name="connsiteY3" fmla="*/ 305514 h 325402"/>
                <a:gd name="connsiteX4" fmla="*/ 19555 w 19574"/>
                <a:gd name="connsiteY4" fmla="*/ 20031 h 325402"/>
                <a:gd name="connsiteX5" fmla="*/ 143 w 19574"/>
                <a:gd name="connsiteY5" fmla="*/ 0 h 325402"/>
                <a:gd name="connsiteX6" fmla="*/ 15368 w 19574"/>
                <a:gd name="connsiteY6" fmla="*/ 27739 h 3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4" h="325402">
                  <a:moveTo>
                    <a:pt x="15368" y="27739"/>
                  </a:moveTo>
                  <a:cubicBezTo>
                    <a:pt x="14940" y="117761"/>
                    <a:pt x="14940" y="207783"/>
                    <a:pt x="15368" y="297806"/>
                  </a:cubicBezTo>
                  <a:cubicBezTo>
                    <a:pt x="15416" y="310795"/>
                    <a:pt x="13798" y="321025"/>
                    <a:pt x="0" y="325402"/>
                  </a:cubicBezTo>
                  <a:cubicBezTo>
                    <a:pt x="20935" y="324784"/>
                    <a:pt x="19555" y="329018"/>
                    <a:pt x="19555" y="305514"/>
                  </a:cubicBezTo>
                  <a:cubicBezTo>
                    <a:pt x="19555" y="210353"/>
                    <a:pt x="19555" y="115192"/>
                    <a:pt x="19555" y="20031"/>
                  </a:cubicBezTo>
                  <a:cubicBezTo>
                    <a:pt x="19555" y="-3807"/>
                    <a:pt x="20745" y="666"/>
                    <a:pt x="143" y="0"/>
                  </a:cubicBezTo>
                  <a:cubicBezTo>
                    <a:pt x="14179" y="4377"/>
                    <a:pt x="15416" y="14893"/>
                    <a:pt x="15368" y="2773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311">
              <a:extLst>
                <a:ext uri="{FF2B5EF4-FFF2-40B4-BE49-F238E27FC236}">
                  <a16:creationId xmlns:a16="http://schemas.microsoft.com/office/drawing/2014/main" id="{5BA874BD-681C-4D17-93BC-D2B6B2113EC2}"/>
                </a:ext>
              </a:extLst>
            </p:cNvPr>
            <p:cNvSpPr/>
            <p:nvPr/>
          </p:nvSpPr>
          <p:spPr>
            <a:xfrm>
              <a:off x="1726844" y="683651"/>
              <a:ext cx="1999156" cy="768152"/>
            </a:xfrm>
            <a:custGeom>
              <a:avLst/>
              <a:gdLst>
                <a:gd name="connsiteX0" fmla="*/ 1979982 w 1999156"/>
                <a:gd name="connsiteY0" fmla="*/ 763728 h 768152"/>
                <a:gd name="connsiteX1" fmla="*/ 1994304 w 1999156"/>
                <a:gd name="connsiteY1" fmla="*/ 748787 h 768152"/>
                <a:gd name="connsiteX2" fmla="*/ 1994304 w 1999156"/>
                <a:gd name="connsiteY2" fmla="*/ 733800 h 768152"/>
                <a:gd name="connsiteX3" fmla="*/ 1994399 w 1999156"/>
                <a:gd name="connsiteY3" fmla="*/ 264467 h 768152"/>
                <a:gd name="connsiteX4" fmla="*/ 1999157 w 1999156"/>
                <a:gd name="connsiteY4" fmla="*/ 239868 h 768152"/>
                <a:gd name="connsiteX5" fmla="*/ 1917842 w 1999156"/>
                <a:gd name="connsiteY5" fmla="*/ 107642 h 768152"/>
                <a:gd name="connsiteX6" fmla="*/ 1894194 w 1999156"/>
                <a:gd name="connsiteY6" fmla="*/ 94605 h 768152"/>
                <a:gd name="connsiteX7" fmla="*/ 929074 w 1999156"/>
                <a:gd name="connsiteY7" fmla="*/ 95033 h 768152"/>
                <a:gd name="connsiteX8" fmla="*/ 905569 w 1999156"/>
                <a:gd name="connsiteY8" fmla="*/ 86849 h 768152"/>
                <a:gd name="connsiteX9" fmla="*/ 842002 w 1999156"/>
                <a:gd name="connsiteY9" fmla="*/ 35224 h 768152"/>
                <a:gd name="connsiteX10" fmla="*/ 814786 w 1999156"/>
                <a:gd name="connsiteY10" fmla="*/ 26137 h 768152"/>
                <a:gd name="connsiteX11" fmla="*/ 101223 w 1999156"/>
                <a:gd name="connsiteY11" fmla="*/ 26470 h 768152"/>
                <a:gd name="connsiteX12" fmla="*/ 80811 w 1999156"/>
                <a:gd name="connsiteY12" fmla="*/ 17096 h 768152"/>
                <a:gd name="connsiteX13" fmla="*/ 14484 w 1999156"/>
                <a:gd name="connsiteY13" fmla="*/ 12814 h 768152"/>
                <a:gd name="connsiteX14" fmla="*/ 15103 w 1999156"/>
                <a:gd name="connsiteY14" fmla="*/ 79474 h 768152"/>
                <a:gd name="connsiteX15" fmla="*/ 81525 w 1999156"/>
                <a:gd name="connsiteY15" fmla="*/ 74003 h 768152"/>
                <a:gd name="connsiteX16" fmla="*/ 98178 w 1999156"/>
                <a:gd name="connsiteY16" fmla="*/ 65486 h 768152"/>
                <a:gd name="connsiteX17" fmla="*/ 806269 w 1999156"/>
                <a:gd name="connsiteY17" fmla="*/ 65486 h 768152"/>
                <a:gd name="connsiteX18" fmla="*/ 823398 w 1999156"/>
                <a:gd name="connsiteY18" fmla="*/ 71766 h 768152"/>
                <a:gd name="connsiteX19" fmla="*/ 889154 w 1999156"/>
                <a:gd name="connsiteY19" fmla="*/ 125056 h 768152"/>
                <a:gd name="connsiteX20" fmla="*/ 914990 w 1999156"/>
                <a:gd name="connsiteY20" fmla="*/ 134287 h 768152"/>
                <a:gd name="connsiteX21" fmla="*/ 1873259 w 1999156"/>
                <a:gd name="connsiteY21" fmla="*/ 133859 h 768152"/>
                <a:gd name="connsiteX22" fmla="*/ 1894004 w 1999156"/>
                <a:gd name="connsiteY22" fmla="*/ 144897 h 768152"/>
                <a:gd name="connsiteX23" fmla="*/ 1953670 w 1999156"/>
                <a:gd name="connsiteY23" fmla="*/ 240962 h 768152"/>
                <a:gd name="connsiteX24" fmla="*/ 1960617 w 1999156"/>
                <a:gd name="connsiteY24" fmla="*/ 265133 h 768152"/>
                <a:gd name="connsiteX25" fmla="*/ 1960474 w 1999156"/>
                <a:gd name="connsiteY25" fmla="*/ 768153 h 768152"/>
                <a:gd name="connsiteX26" fmla="*/ 1979982 w 1999156"/>
                <a:gd name="connsiteY26" fmla="*/ 763728 h 768152"/>
                <a:gd name="connsiteX27" fmla="*/ 45649 w 1999156"/>
                <a:gd name="connsiteY27" fmla="*/ 52353 h 768152"/>
                <a:gd name="connsiteX28" fmla="*/ 38798 w 1999156"/>
                <a:gd name="connsiteY28" fmla="*/ 45597 h 768152"/>
                <a:gd name="connsiteX29" fmla="*/ 45982 w 1999156"/>
                <a:gd name="connsiteY29" fmla="*/ 38841 h 768152"/>
                <a:gd name="connsiteX30" fmla="*/ 52453 w 1999156"/>
                <a:gd name="connsiteY30" fmla="*/ 45930 h 768152"/>
                <a:gd name="connsiteX31" fmla="*/ 45649 w 1999156"/>
                <a:gd name="connsiteY31" fmla="*/ 52353 h 7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99156" h="768152">
                  <a:moveTo>
                    <a:pt x="1979982" y="763728"/>
                  </a:moveTo>
                  <a:cubicBezTo>
                    <a:pt x="1990687" y="764061"/>
                    <a:pt x="1994732" y="758922"/>
                    <a:pt x="1994304" y="748787"/>
                  </a:cubicBezTo>
                  <a:cubicBezTo>
                    <a:pt x="1994113" y="743791"/>
                    <a:pt x="1994304" y="738796"/>
                    <a:pt x="1994304" y="733800"/>
                  </a:cubicBezTo>
                  <a:cubicBezTo>
                    <a:pt x="1994304" y="577355"/>
                    <a:pt x="1994256" y="420911"/>
                    <a:pt x="1994399" y="264467"/>
                  </a:cubicBezTo>
                  <a:cubicBezTo>
                    <a:pt x="1994399" y="256093"/>
                    <a:pt x="1992115" y="247005"/>
                    <a:pt x="1999157" y="239868"/>
                  </a:cubicBezTo>
                  <a:cubicBezTo>
                    <a:pt x="1971941" y="195856"/>
                    <a:pt x="1944392" y="152034"/>
                    <a:pt x="1917842" y="107642"/>
                  </a:cubicBezTo>
                  <a:cubicBezTo>
                    <a:pt x="1911894" y="97698"/>
                    <a:pt x="1905566" y="94557"/>
                    <a:pt x="1894194" y="94605"/>
                  </a:cubicBezTo>
                  <a:cubicBezTo>
                    <a:pt x="1572504" y="94938"/>
                    <a:pt x="1250813" y="94843"/>
                    <a:pt x="929074" y="95033"/>
                  </a:cubicBezTo>
                  <a:cubicBezTo>
                    <a:pt x="919891" y="95033"/>
                    <a:pt x="912707" y="92844"/>
                    <a:pt x="905569" y="86849"/>
                  </a:cubicBezTo>
                  <a:cubicBezTo>
                    <a:pt x="884682" y="69292"/>
                    <a:pt x="862795" y="52877"/>
                    <a:pt x="842002" y="35224"/>
                  </a:cubicBezTo>
                  <a:cubicBezTo>
                    <a:pt x="833723" y="28183"/>
                    <a:pt x="825301" y="26137"/>
                    <a:pt x="814786" y="26137"/>
                  </a:cubicBezTo>
                  <a:cubicBezTo>
                    <a:pt x="576932" y="26375"/>
                    <a:pt x="339078" y="26279"/>
                    <a:pt x="101223" y="26470"/>
                  </a:cubicBezTo>
                  <a:cubicBezTo>
                    <a:pt x="92516" y="26470"/>
                    <a:pt x="86711" y="24804"/>
                    <a:pt x="80811" y="17096"/>
                  </a:cubicBezTo>
                  <a:cubicBezTo>
                    <a:pt x="64539" y="-4220"/>
                    <a:pt x="33754" y="-5552"/>
                    <a:pt x="14484" y="12814"/>
                  </a:cubicBezTo>
                  <a:cubicBezTo>
                    <a:pt x="-5071" y="31466"/>
                    <a:pt x="-4786" y="60870"/>
                    <a:pt x="15103" y="79474"/>
                  </a:cubicBezTo>
                  <a:cubicBezTo>
                    <a:pt x="34087" y="97222"/>
                    <a:pt x="65776" y="95033"/>
                    <a:pt x="81525" y="74003"/>
                  </a:cubicBezTo>
                  <a:cubicBezTo>
                    <a:pt x="86188" y="67722"/>
                    <a:pt x="90613" y="65438"/>
                    <a:pt x="98178" y="65486"/>
                  </a:cubicBezTo>
                  <a:cubicBezTo>
                    <a:pt x="334224" y="65676"/>
                    <a:pt x="570271" y="65676"/>
                    <a:pt x="806269" y="65486"/>
                  </a:cubicBezTo>
                  <a:cubicBezTo>
                    <a:pt x="813168" y="65486"/>
                    <a:pt x="818259" y="67532"/>
                    <a:pt x="823398" y="71766"/>
                  </a:cubicBezTo>
                  <a:cubicBezTo>
                    <a:pt x="845238" y="89656"/>
                    <a:pt x="867505" y="106976"/>
                    <a:pt x="889154" y="125056"/>
                  </a:cubicBezTo>
                  <a:cubicBezTo>
                    <a:pt x="896910" y="131527"/>
                    <a:pt x="904713" y="134287"/>
                    <a:pt x="914990" y="134287"/>
                  </a:cubicBezTo>
                  <a:cubicBezTo>
                    <a:pt x="1234397" y="134049"/>
                    <a:pt x="1553852" y="134144"/>
                    <a:pt x="1873259" y="133859"/>
                  </a:cubicBezTo>
                  <a:cubicBezTo>
                    <a:pt x="1882965" y="133859"/>
                    <a:pt x="1888818" y="136238"/>
                    <a:pt x="1894004" y="144897"/>
                  </a:cubicBezTo>
                  <a:cubicBezTo>
                    <a:pt x="1913369" y="177204"/>
                    <a:pt x="1933496" y="209131"/>
                    <a:pt x="1953670" y="240962"/>
                  </a:cubicBezTo>
                  <a:cubicBezTo>
                    <a:pt x="1958475" y="248527"/>
                    <a:pt x="1960617" y="256045"/>
                    <a:pt x="1960617" y="265133"/>
                  </a:cubicBezTo>
                  <a:cubicBezTo>
                    <a:pt x="1960379" y="432806"/>
                    <a:pt x="1960474" y="600479"/>
                    <a:pt x="1960474" y="768153"/>
                  </a:cubicBezTo>
                  <a:cubicBezTo>
                    <a:pt x="1966231" y="763014"/>
                    <a:pt x="1973273" y="763490"/>
                    <a:pt x="1979982" y="763728"/>
                  </a:cubicBezTo>
                  <a:close/>
                  <a:moveTo>
                    <a:pt x="45649" y="52353"/>
                  </a:moveTo>
                  <a:cubicBezTo>
                    <a:pt x="41748" y="52068"/>
                    <a:pt x="38465" y="49832"/>
                    <a:pt x="38798" y="45597"/>
                  </a:cubicBezTo>
                  <a:cubicBezTo>
                    <a:pt x="39131" y="41743"/>
                    <a:pt x="42033" y="38793"/>
                    <a:pt x="45982" y="38841"/>
                  </a:cubicBezTo>
                  <a:cubicBezTo>
                    <a:pt x="50027" y="38888"/>
                    <a:pt x="52263" y="41743"/>
                    <a:pt x="52453" y="45930"/>
                  </a:cubicBezTo>
                  <a:cubicBezTo>
                    <a:pt x="52406" y="50403"/>
                    <a:pt x="49884" y="52639"/>
                    <a:pt x="45649" y="52353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312">
              <a:extLst>
                <a:ext uri="{FF2B5EF4-FFF2-40B4-BE49-F238E27FC236}">
                  <a16:creationId xmlns:a16="http://schemas.microsoft.com/office/drawing/2014/main" id="{200AF73D-8CE7-40F1-B8F6-B01226E85C93}"/>
                </a:ext>
              </a:extLst>
            </p:cNvPr>
            <p:cNvSpPr/>
            <p:nvPr/>
          </p:nvSpPr>
          <p:spPr>
            <a:xfrm>
              <a:off x="3687413" y="923519"/>
              <a:ext cx="38635" cy="528738"/>
            </a:xfrm>
            <a:custGeom>
              <a:avLst/>
              <a:gdLst>
                <a:gd name="connsiteX0" fmla="*/ 23172 w 38635"/>
                <a:gd name="connsiteY0" fmla="*/ 528475 h 528738"/>
                <a:gd name="connsiteX1" fmla="*/ 38588 w 38635"/>
                <a:gd name="connsiteY1" fmla="*/ 513583 h 528738"/>
                <a:gd name="connsiteX2" fmla="*/ 38302 w 38635"/>
                <a:gd name="connsiteY2" fmla="*/ 284102 h 528738"/>
                <a:gd name="connsiteX3" fmla="*/ 38635 w 38635"/>
                <a:gd name="connsiteY3" fmla="*/ 0 h 528738"/>
                <a:gd name="connsiteX4" fmla="*/ 33877 w 38635"/>
                <a:gd name="connsiteY4" fmla="*/ 24599 h 528738"/>
                <a:gd name="connsiteX5" fmla="*/ 33782 w 38635"/>
                <a:gd name="connsiteY5" fmla="*/ 493932 h 528738"/>
                <a:gd name="connsiteX6" fmla="*/ 33782 w 38635"/>
                <a:gd name="connsiteY6" fmla="*/ 508920 h 528738"/>
                <a:gd name="connsiteX7" fmla="*/ 19461 w 38635"/>
                <a:gd name="connsiteY7" fmla="*/ 523860 h 528738"/>
                <a:gd name="connsiteX8" fmla="*/ 0 w 38635"/>
                <a:gd name="connsiteY8" fmla="*/ 528190 h 528738"/>
                <a:gd name="connsiteX9" fmla="*/ 23172 w 38635"/>
                <a:gd name="connsiteY9" fmla="*/ 528475 h 5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35" h="528738">
                  <a:moveTo>
                    <a:pt x="23172" y="528475"/>
                  </a:moveTo>
                  <a:cubicBezTo>
                    <a:pt x="34972" y="529855"/>
                    <a:pt x="38683" y="525953"/>
                    <a:pt x="38588" y="513583"/>
                  </a:cubicBezTo>
                  <a:cubicBezTo>
                    <a:pt x="37969" y="437073"/>
                    <a:pt x="38255" y="360612"/>
                    <a:pt x="38302" y="284102"/>
                  </a:cubicBezTo>
                  <a:cubicBezTo>
                    <a:pt x="38350" y="189417"/>
                    <a:pt x="38540" y="94685"/>
                    <a:pt x="38635" y="0"/>
                  </a:cubicBezTo>
                  <a:cubicBezTo>
                    <a:pt x="31593" y="7137"/>
                    <a:pt x="33877" y="16225"/>
                    <a:pt x="33877" y="24599"/>
                  </a:cubicBezTo>
                  <a:cubicBezTo>
                    <a:pt x="33735" y="181043"/>
                    <a:pt x="33782" y="337488"/>
                    <a:pt x="33782" y="493932"/>
                  </a:cubicBezTo>
                  <a:cubicBezTo>
                    <a:pt x="33782" y="498928"/>
                    <a:pt x="33544" y="503971"/>
                    <a:pt x="33782" y="508920"/>
                  </a:cubicBezTo>
                  <a:cubicBezTo>
                    <a:pt x="34210" y="519007"/>
                    <a:pt x="30166" y="524193"/>
                    <a:pt x="19461" y="523860"/>
                  </a:cubicBezTo>
                  <a:cubicBezTo>
                    <a:pt x="12752" y="523670"/>
                    <a:pt x="5662" y="523146"/>
                    <a:pt x="0" y="528190"/>
                  </a:cubicBezTo>
                  <a:cubicBezTo>
                    <a:pt x="7708" y="528237"/>
                    <a:pt x="15511" y="527571"/>
                    <a:pt x="23172" y="528475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313">
              <a:extLst>
                <a:ext uri="{FF2B5EF4-FFF2-40B4-BE49-F238E27FC236}">
                  <a16:creationId xmlns:a16="http://schemas.microsoft.com/office/drawing/2014/main" id="{501B25DF-D779-43BF-B556-25EAFB159D34}"/>
                </a:ext>
              </a:extLst>
            </p:cNvPr>
            <p:cNvSpPr/>
            <p:nvPr/>
          </p:nvSpPr>
          <p:spPr>
            <a:xfrm>
              <a:off x="1630525" y="794959"/>
              <a:ext cx="1829929" cy="656749"/>
            </a:xfrm>
            <a:custGeom>
              <a:avLst/>
              <a:gdLst>
                <a:gd name="connsiteX0" fmla="*/ 1795529 w 1829929"/>
                <a:gd name="connsiteY0" fmla="*/ 230001 h 656749"/>
                <a:gd name="connsiteX1" fmla="*/ 1795957 w 1829929"/>
                <a:gd name="connsiteY1" fmla="*/ 247701 h 656749"/>
                <a:gd name="connsiteX2" fmla="*/ 1795957 w 1829929"/>
                <a:gd name="connsiteY2" fmla="*/ 622539 h 656749"/>
                <a:gd name="connsiteX3" fmla="*/ 1795957 w 1829929"/>
                <a:gd name="connsiteY3" fmla="*/ 636147 h 656749"/>
                <a:gd name="connsiteX4" fmla="*/ 1811659 w 1829929"/>
                <a:gd name="connsiteY4" fmla="*/ 652467 h 656749"/>
                <a:gd name="connsiteX5" fmla="*/ 1829739 w 1829929"/>
                <a:gd name="connsiteY5" fmla="*/ 656749 h 656749"/>
                <a:gd name="connsiteX6" fmla="*/ 1829929 w 1829929"/>
                <a:gd name="connsiteY6" fmla="*/ 219390 h 656749"/>
                <a:gd name="connsiteX7" fmla="*/ 1823554 w 1829929"/>
                <a:gd name="connsiteY7" fmla="*/ 197837 h 656749"/>
                <a:gd name="connsiteX8" fmla="*/ 1756608 w 1829929"/>
                <a:gd name="connsiteY8" fmla="*/ 93445 h 656749"/>
                <a:gd name="connsiteX9" fmla="*/ 1736053 w 1829929"/>
                <a:gd name="connsiteY9" fmla="*/ 82359 h 656749"/>
                <a:gd name="connsiteX10" fmla="*/ 1022538 w 1829929"/>
                <a:gd name="connsiteY10" fmla="*/ 82597 h 656749"/>
                <a:gd name="connsiteX11" fmla="*/ 954688 w 1829929"/>
                <a:gd name="connsiteY11" fmla="*/ 80694 h 656749"/>
                <a:gd name="connsiteX12" fmla="*/ 901874 w 1829929"/>
                <a:gd name="connsiteY12" fmla="*/ 42867 h 656749"/>
                <a:gd name="connsiteX13" fmla="*/ 891026 w 1829929"/>
                <a:gd name="connsiteY13" fmla="*/ 34588 h 656749"/>
                <a:gd name="connsiteX14" fmla="*/ 863810 w 1829929"/>
                <a:gd name="connsiteY14" fmla="*/ 25215 h 656749"/>
                <a:gd name="connsiteX15" fmla="*/ 99717 w 1829929"/>
                <a:gd name="connsiteY15" fmla="*/ 25596 h 656749"/>
                <a:gd name="connsiteX16" fmla="*/ 80542 w 1829929"/>
                <a:gd name="connsiteY16" fmla="*/ 16746 h 656749"/>
                <a:gd name="connsiteX17" fmla="*/ 15166 w 1829929"/>
                <a:gd name="connsiteY17" fmla="*/ 12035 h 656749"/>
                <a:gd name="connsiteX18" fmla="*/ 15309 w 1829929"/>
                <a:gd name="connsiteY18" fmla="*/ 79599 h 656749"/>
                <a:gd name="connsiteX19" fmla="*/ 80637 w 1829929"/>
                <a:gd name="connsiteY19" fmla="*/ 74556 h 656749"/>
                <a:gd name="connsiteX20" fmla="*/ 99907 w 1829929"/>
                <a:gd name="connsiteY20" fmla="*/ 65896 h 656749"/>
                <a:gd name="connsiteX21" fmla="*/ 832597 w 1829929"/>
                <a:gd name="connsiteY21" fmla="*/ 65611 h 656749"/>
                <a:gd name="connsiteX22" fmla="*/ 892073 w 1829929"/>
                <a:gd name="connsiteY22" fmla="*/ 85261 h 656749"/>
                <a:gd name="connsiteX23" fmla="*/ 929899 w 1829929"/>
                <a:gd name="connsiteY23" fmla="*/ 114381 h 656749"/>
                <a:gd name="connsiteX24" fmla="*/ 955973 w 1829929"/>
                <a:gd name="connsiteY24" fmla="*/ 123326 h 656749"/>
                <a:gd name="connsiteX25" fmla="*/ 1710503 w 1829929"/>
                <a:gd name="connsiteY25" fmla="*/ 123135 h 656749"/>
                <a:gd name="connsiteX26" fmla="*/ 1720066 w 1829929"/>
                <a:gd name="connsiteY26" fmla="*/ 123088 h 656749"/>
                <a:gd name="connsiteX27" fmla="*/ 1732247 w 1829929"/>
                <a:gd name="connsiteY27" fmla="*/ 129654 h 656749"/>
                <a:gd name="connsiteX28" fmla="*/ 1789200 w 1829929"/>
                <a:gd name="connsiteY28" fmla="*/ 219343 h 656749"/>
                <a:gd name="connsiteX29" fmla="*/ 1795529 w 1829929"/>
                <a:gd name="connsiteY29" fmla="*/ 230001 h 656749"/>
                <a:gd name="connsiteX30" fmla="*/ 46189 w 1829929"/>
                <a:gd name="connsiteY30" fmla="*/ 52526 h 656749"/>
                <a:gd name="connsiteX31" fmla="*/ 39004 w 1829929"/>
                <a:gd name="connsiteY31" fmla="*/ 46008 h 656749"/>
                <a:gd name="connsiteX32" fmla="*/ 45475 w 1829929"/>
                <a:gd name="connsiteY32" fmla="*/ 39013 h 656749"/>
                <a:gd name="connsiteX33" fmla="*/ 52517 w 1829929"/>
                <a:gd name="connsiteY33" fmla="*/ 45437 h 656749"/>
                <a:gd name="connsiteX34" fmla="*/ 46189 w 1829929"/>
                <a:gd name="connsiteY34" fmla="*/ 52526 h 65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9929" h="656749">
                  <a:moveTo>
                    <a:pt x="1795529" y="230001"/>
                  </a:moveTo>
                  <a:cubicBezTo>
                    <a:pt x="1796337" y="235853"/>
                    <a:pt x="1795957" y="241801"/>
                    <a:pt x="1795957" y="247701"/>
                  </a:cubicBezTo>
                  <a:cubicBezTo>
                    <a:pt x="1795957" y="372647"/>
                    <a:pt x="1795957" y="497593"/>
                    <a:pt x="1795957" y="622539"/>
                  </a:cubicBezTo>
                  <a:cubicBezTo>
                    <a:pt x="1795957" y="627059"/>
                    <a:pt x="1796243" y="631627"/>
                    <a:pt x="1795957" y="636147"/>
                  </a:cubicBezTo>
                  <a:cubicBezTo>
                    <a:pt x="1795196" y="647471"/>
                    <a:pt x="1799573" y="653228"/>
                    <a:pt x="1811659" y="652467"/>
                  </a:cubicBezTo>
                  <a:cubicBezTo>
                    <a:pt x="1817892" y="652086"/>
                    <a:pt x="1824505" y="651944"/>
                    <a:pt x="1829739" y="656749"/>
                  </a:cubicBezTo>
                  <a:cubicBezTo>
                    <a:pt x="1829739" y="510963"/>
                    <a:pt x="1829691" y="365177"/>
                    <a:pt x="1829929" y="219390"/>
                  </a:cubicBezTo>
                  <a:cubicBezTo>
                    <a:pt x="1829929" y="211207"/>
                    <a:pt x="1827883" y="204498"/>
                    <a:pt x="1823554" y="197837"/>
                  </a:cubicBezTo>
                  <a:cubicBezTo>
                    <a:pt x="1801096" y="163151"/>
                    <a:pt x="1778542" y="128464"/>
                    <a:pt x="1756608" y="93445"/>
                  </a:cubicBezTo>
                  <a:cubicBezTo>
                    <a:pt x="1751469" y="85214"/>
                    <a:pt x="1745998" y="82311"/>
                    <a:pt x="1736053" y="82359"/>
                  </a:cubicBezTo>
                  <a:cubicBezTo>
                    <a:pt x="1498199" y="82740"/>
                    <a:pt x="1260345" y="82644"/>
                    <a:pt x="1022538" y="82597"/>
                  </a:cubicBezTo>
                  <a:cubicBezTo>
                    <a:pt x="999747" y="82597"/>
                    <a:pt x="975386" y="87355"/>
                    <a:pt x="954688" y="80694"/>
                  </a:cubicBezTo>
                  <a:cubicBezTo>
                    <a:pt x="935085" y="74366"/>
                    <a:pt x="919336" y="55952"/>
                    <a:pt x="901874" y="42867"/>
                  </a:cubicBezTo>
                  <a:cubicBezTo>
                    <a:pt x="898258" y="40155"/>
                    <a:pt x="894356" y="37681"/>
                    <a:pt x="891026" y="34588"/>
                  </a:cubicBezTo>
                  <a:cubicBezTo>
                    <a:pt x="883270" y="27356"/>
                    <a:pt x="874515" y="25215"/>
                    <a:pt x="863810" y="25215"/>
                  </a:cubicBezTo>
                  <a:cubicBezTo>
                    <a:pt x="609112" y="25500"/>
                    <a:pt x="354414" y="25405"/>
                    <a:pt x="99717" y="25596"/>
                  </a:cubicBezTo>
                  <a:cubicBezTo>
                    <a:pt x="91485" y="25596"/>
                    <a:pt x="86061" y="23835"/>
                    <a:pt x="80542" y="16746"/>
                  </a:cubicBezTo>
                  <a:cubicBezTo>
                    <a:pt x="64460" y="-3857"/>
                    <a:pt x="34008" y="-5474"/>
                    <a:pt x="15166" y="12035"/>
                  </a:cubicBezTo>
                  <a:cubicBezTo>
                    <a:pt x="-5103" y="30877"/>
                    <a:pt x="-5055" y="60805"/>
                    <a:pt x="15309" y="79599"/>
                  </a:cubicBezTo>
                  <a:cubicBezTo>
                    <a:pt x="34151" y="97014"/>
                    <a:pt x="64698" y="95253"/>
                    <a:pt x="80637" y="74556"/>
                  </a:cubicBezTo>
                  <a:cubicBezTo>
                    <a:pt x="86251" y="67228"/>
                    <a:pt x="91866" y="65896"/>
                    <a:pt x="99907" y="65896"/>
                  </a:cubicBezTo>
                  <a:cubicBezTo>
                    <a:pt x="344137" y="66039"/>
                    <a:pt x="588367" y="66277"/>
                    <a:pt x="832597" y="65611"/>
                  </a:cubicBezTo>
                  <a:cubicBezTo>
                    <a:pt x="855531" y="65563"/>
                    <a:pt x="874944" y="68941"/>
                    <a:pt x="892073" y="85261"/>
                  </a:cubicBezTo>
                  <a:cubicBezTo>
                    <a:pt x="903539" y="96157"/>
                    <a:pt x="917576" y="104294"/>
                    <a:pt x="929899" y="114381"/>
                  </a:cubicBezTo>
                  <a:cubicBezTo>
                    <a:pt x="937702" y="120804"/>
                    <a:pt x="945791" y="123373"/>
                    <a:pt x="955973" y="123326"/>
                  </a:cubicBezTo>
                  <a:cubicBezTo>
                    <a:pt x="1207483" y="123088"/>
                    <a:pt x="1458993" y="123135"/>
                    <a:pt x="1710503" y="123135"/>
                  </a:cubicBezTo>
                  <a:cubicBezTo>
                    <a:pt x="1713690" y="123135"/>
                    <a:pt x="1716879" y="123373"/>
                    <a:pt x="1720066" y="123088"/>
                  </a:cubicBezTo>
                  <a:cubicBezTo>
                    <a:pt x="1725681" y="122612"/>
                    <a:pt x="1729202" y="124753"/>
                    <a:pt x="1732247" y="129654"/>
                  </a:cubicBezTo>
                  <a:cubicBezTo>
                    <a:pt x="1751041" y="159677"/>
                    <a:pt x="1770168" y="189462"/>
                    <a:pt x="1789200" y="219343"/>
                  </a:cubicBezTo>
                  <a:cubicBezTo>
                    <a:pt x="1795291" y="220485"/>
                    <a:pt x="1794910" y="225719"/>
                    <a:pt x="1795529" y="230001"/>
                  </a:cubicBezTo>
                  <a:close/>
                  <a:moveTo>
                    <a:pt x="46189" y="52526"/>
                  </a:moveTo>
                  <a:cubicBezTo>
                    <a:pt x="41764" y="52431"/>
                    <a:pt x="39147" y="50290"/>
                    <a:pt x="39004" y="46008"/>
                  </a:cubicBezTo>
                  <a:cubicBezTo>
                    <a:pt x="38861" y="41773"/>
                    <a:pt x="41098" y="39156"/>
                    <a:pt x="45475" y="39013"/>
                  </a:cubicBezTo>
                  <a:cubicBezTo>
                    <a:pt x="49757" y="38871"/>
                    <a:pt x="52327" y="41154"/>
                    <a:pt x="52517" y="45437"/>
                  </a:cubicBezTo>
                  <a:cubicBezTo>
                    <a:pt x="52707" y="49766"/>
                    <a:pt x="50233" y="52003"/>
                    <a:pt x="46189" y="52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314">
              <a:extLst>
                <a:ext uri="{FF2B5EF4-FFF2-40B4-BE49-F238E27FC236}">
                  <a16:creationId xmlns:a16="http://schemas.microsoft.com/office/drawing/2014/main" id="{825C4A65-E00A-42DC-8C79-58E90B316052}"/>
                </a:ext>
              </a:extLst>
            </p:cNvPr>
            <p:cNvSpPr/>
            <p:nvPr/>
          </p:nvSpPr>
          <p:spPr>
            <a:xfrm>
              <a:off x="3419725" y="1014349"/>
              <a:ext cx="40490" cy="437510"/>
            </a:xfrm>
            <a:custGeom>
              <a:avLst/>
              <a:gdLst>
                <a:gd name="connsiteX0" fmla="*/ 2094 w 40490"/>
                <a:gd name="connsiteY0" fmla="*/ 15749 h 437510"/>
                <a:gd name="connsiteX1" fmla="*/ 2189 w 40490"/>
                <a:gd name="connsiteY1" fmla="*/ 399485 h 437510"/>
                <a:gd name="connsiteX2" fmla="*/ 40491 w 40490"/>
                <a:gd name="connsiteY2" fmla="*/ 437406 h 437510"/>
                <a:gd name="connsiteX3" fmla="*/ 22410 w 40490"/>
                <a:gd name="connsiteY3" fmla="*/ 433124 h 437510"/>
                <a:gd name="connsiteX4" fmla="*/ 6709 w 40490"/>
                <a:gd name="connsiteY4" fmla="*/ 416804 h 437510"/>
                <a:gd name="connsiteX5" fmla="*/ 6709 w 40490"/>
                <a:gd name="connsiteY5" fmla="*/ 403196 h 437510"/>
                <a:gd name="connsiteX6" fmla="*/ 6709 w 40490"/>
                <a:gd name="connsiteY6" fmla="*/ 28358 h 437510"/>
                <a:gd name="connsiteX7" fmla="*/ 6281 w 40490"/>
                <a:gd name="connsiteY7" fmla="*/ 10658 h 437510"/>
                <a:gd name="connsiteX8" fmla="*/ 0 w 40490"/>
                <a:gd name="connsiteY8" fmla="*/ 0 h 437510"/>
                <a:gd name="connsiteX9" fmla="*/ 2094 w 40490"/>
                <a:gd name="connsiteY9" fmla="*/ 15749 h 4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90" h="437510">
                  <a:moveTo>
                    <a:pt x="2094" y="15749"/>
                  </a:moveTo>
                  <a:cubicBezTo>
                    <a:pt x="2189" y="143645"/>
                    <a:pt x="2189" y="271589"/>
                    <a:pt x="2189" y="399485"/>
                  </a:cubicBezTo>
                  <a:cubicBezTo>
                    <a:pt x="2189" y="437930"/>
                    <a:pt x="2189" y="437930"/>
                    <a:pt x="40491" y="437406"/>
                  </a:cubicBezTo>
                  <a:cubicBezTo>
                    <a:pt x="35257" y="432601"/>
                    <a:pt x="28691" y="432743"/>
                    <a:pt x="22410" y="433124"/>
                  </a:cubicBezTo>
                  <a:cubicBezTo>
                    <a:pt x="10325" y="433885"/>
                    <a:pt x="5948" y="428128"/>
                    <a:pt x="6709" y="416804"/>
                  </a:cubicBezTo>
                  <a:cubicBezTo>
                    <a:pt x="6994" y="412284"/>
                    <a:pt x="6709" y="407716"/>
                    <a:pt x="6709" y="403196"/>
                  </a:cubicBezTo>
                  <a:cubicBezTo>
                    <a:pt x="6709" y="278250"/>
                    <a:pt x="6709" y="153304"/>
                    <a:pt x="6709" y="28358"/>
                  </a:cubicBezTo>
                  <a:cubicBezTo>
                    <a:pt x="6709" y="22458"/>
                    <a:pt x="7090" y="16510"/>
                    <a:pt x="6281" y="10658"/>
                  </a:cubicBezTo>
                  <a:cubicBezTo>
                    <a:pt x="5662" y="6376"/>
                    <a:pt x="6090" y="1190"/>
                    <a:pt x="0" y="0"/>
                  </a:cubicBezTo>
                  <a:cubicBezTo>
                    <a:pt x="3902" y="4758"/>
                    <a:pt x="2094" y="10468"/>
                    <a:pt x="2094" y="1574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315">
              <a:extLst>
                <a:ext uri="{FF2B5EF4-FFF2-40B4-BE49-F238E27FC236}">
                  <a16:creationId xmlns:a16="http://schemas.microsoft.com/office/drawing/2014/main" id="{B6DF265A-FFA4-4E95-81FB-C78CE6C405C7}"/>
                </a:ext>
              </a:extLst>
            </p:cNvPr>
            <p:cNvSpPr/>
            <p:nvPr/>
          </p:nvSpPr>
          <p:spPr>
            <a:xfrm>
              <a:off x="1516151" y="906206"/>
              <a:ext cx="1835010" cy="545550"/>
            </a:xfrm>
            <a:custGeom>
              <a:avLst/>
              <a:gdLst>
                <a:gd name="connsiteX0" fmla="*/ 1800753 w 1835010"/>
                <a:gd name="connsiteY0" fmla="*/ 212107 h 545550"/>
                <a:gd name="connsiteX1" fmla="*/ 1800943 w 1835010"/>
                <a:gd name="connsiteY1" fmla="*/ 509960 h 545550"/>
                <a:gd name="connsiteX2" fmla="*/ 1800943 w 1835010"/>
                <a:gd name="connsiteY2" fmla="*/ 526375 h 545550"/>
                <a:gd name="connsiteX3" fmla="*/ 1815313 w 1835010"/>
                <a:gd name="connsiteY3" fmla="*/ 541268 h 545550"/>
                <a:gd name="connsiteX4" fmla="*/ 1834821 w 1835010"/>
                <a:gd name="connsiteY4" fmla="*/ 545550 h 545550"/>
                <a:gd name="connsiteX5" fmla="*/ 1834821 w 1835010"/>
                <a:gd name="connsiteY5" fmla="*/ 545550 h 545550"/>
                <a:gd name="connsiteX6" fmla="*/ 1835011 w 1835010"/>
                <a:gd name="connsiteY6" fmla="*/ 187508 h 545550"/>
                <a:gd name="connsiteX7" fmla="*/ 1828350 w 1835010"/>
                <a:gd name="connsiteY7" fmla="*/ 167572 h 545550"/>
                <a:gd name="connsiteX8" fmla="*/ 1766448 w 1835010"/>
                <a:gd name="connsiteY8" fmla="*/ 82736 h 545550"/>
                <a:gd name="connsiteX9" fmla="*/ 1745227 w 1835010"/>
                <a:gd name="connsiteY9" fmla="*/ 71888 h 545550"/>
                <a:gd name="connsiteX10" fmla="*/ 1116500 w 1835010"/>
                <a:gd name="connsiteY10" fmla="*/ 72126 h 545550"/>
                <a:gd name="connsiteX11" fmla="*/ 1043178 w 1835010"/>
                <a:gd name="connsiteY11" fmla="*/ 70317 h 545550"/>
                <a:gd name="connsiteX12" fmla="*/ 981181 w 1835010"/>
                <a:gd name="connsiteY12" fmla="*/ 31492 h 545550"/>
                <a:gd name="connsiteX13" fmla="*/ 955821 w 1835010"/>
                <a:gd name="connsiteY13" fmla="*/ 24022 h 545550"/>
                <a:gd name="connsiteX14" fmla="*/ 102943 w 1835010"/>
                <a:gd name="connsiteY14" fmla="*/ 24355 h 545550"/>
                <a:gd name="connsiteX15" fmla="*/ 77249 w 1835010"/>
                <a:gd name="connsiteY15" fmla="*/ 13602 h 545550"/>
                <a:gd name="connsiteX16" fmla="*/ 11731 w 1835010"/>
                <a:gd name="connsiteY16" fmla="*/ 15172 h 545550"/>
                <a:gd name="connsiteX17" fmla="*/ 15204 w 1835010"/>
                <a:gd name="connsiteY17" fmla="*/ 79976 h 545550"/>
                <a:gd name="connsiteX18" fmla="*/ 80580 w 1835010"/>
                <a:gd name="connsiteY18" fmla="*/ 74362 h 545550"/>
                <a:gd name="connsiteX19" fmla="*/ 101896 w 1835010"/>
                <a:gd name="connsiteY19" fmla="*/ 64227 h 545550"/>
                <a:gd name="connsiteX20" fmla="*/ 886449 w 1835010"/>
                <a:gd name="connsiteY20" fmla="*/ 64417 h 545550"/>
                <a:gd name="connsiteX21" fmla="*/ 958438 w 1835010"/>
                <a:gd name="connsiteY21" fmla="*/ 66273 h 545550"/>
                <a:gd name="connsiteX22" fmla="*/ 1017913 w 1835010"/>
                <a:gd name="connsiteY22" fmla="*/ 104147 h 545550"/>
                <a:gd name="connsiteX23" fmla="*/ 1043274 w 1835010"/>
                <a:gd name="connsiteY23" fmla="*/ 111427 h 545550"/>
                <a:gd name="connsiteX24" fmla="*/ 1383616 w 1835010"/>
                <a:gd name="connsiteY24" fmla="*/ 111284 h 545550"/>
                <a:gd name="connsiteX25" fmla="*/ 1725291 w 1835010"/>
                <a:gd name="connsiteY25" fmla="*/ 111284 h 545550"/>
                <a:gd name="connsiteX26" fmla="*/ 1741991 w 1835010"/>
                <a:gd name="connsiteY26" fmla="*/ 117137 h 545550"/>
                <a:gd name="connsiteX27" fmla="*/ 1794615 w 1835010"/>
                <a:gd name="connsiteY27" fmla="*/ 190125 h 545550"/>
                <a:gd name="connsiteX28" fmla="*/ 1800753 w 1835010"/>
                <a:gd name="connsiteY28" fmla="*/ 212107 h 545550"/>
                <a:gd name="connsiteX29" fmla="*/ 52079 w 1835010"/>
                <a:gd name="connsiteY29" fmla="*/ 47907 h 545550"/>
                <a:gd name="connsiteX30" fmla="*/ 45037 w 1835010"/>
                <a:gd name="connsiteY30" fmla="*/ 52713 h 545550"/>
                <a:gd name="connsiteX31" fmla="*/ 38662 w 1835010"/>
                <a:gd name="connsiteY31" fmla="*/ 45338 h 545550"/>
                <a:gd name="connsiteX32" fmla="*/ 46037 w 1835010"/>
                <a:gd name="connsiteY32" fmla="*/ 39152 h 545550"/>
                <a:gd name="connsiteX33" fmla="*/ 52079 w 1835010"/>
                <a:gd name="connsiteY33" fmla="*/ 47907 h 54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010" h="545550">
                  <a:moveTo>
                    <a:pt x="1800753" y="212107"/>
                  </a:moveTo>
                  <a:cubicBezTo>
                    <a:pt x="1800991" y="311407"/>
                    <a:pt x="1800896" y="410660"/>
                    <a:pt x="1800943" y="509960"/>
                  </a:cubicBezTo>
                  <a:cubicBezTo>
                    <a:pt x="1800943" y="515432"/>
                    <a:pt x="1801181" y="520904"/>
                    <a:pt x="1800943" y="526375"/>
                  </a:cubicBezTo>
                  <a:cubicBezTo>
                    <a:pt x="1800563" y="536510"/>
                    <a:pt x="1804607" y="541649"/>
                    <a:pt x="1815313" y="541268"/>
                  </a:cubicBezTo>
                  <a:cubicBezTo>
                    <a:pt x="1822022" y="541030"/>
                    <a:pt x="1829111" y="540554"/>
                    <a:pt x="1834821" y="545550"/>
                  </a:cubicBezTo>
                  <a:lnTo>
                    <a:pt x="1834821" y="545550"/>
                  </a:lnTo>
                  <a:cubicBezTo>
                    <a:pt x="1834821" y="426219"/>
                    <a:pt x="1834773" y="306840"/>
                    <a:pt x="1835011" y="187508"/>
                  </a:cubicBezTo>
                  <a:cubicBezTo>
                    <a:pt x="1835011" y="179800"/>
                    <a:pt x="1832965" y="173757"/>
                    <a:pt x="1828350" y="167572"/>
                  </a:cubicBezTo>
                  <a:cubicBezTo>
                    <a:pt x="1807367" y="139547"/>
                    <a:pt x="1786669" y="111332"/>
                    <a:pt x="1766448" y="82736"/>
                  </a:cubicBezTo>
                  <a:cubicBezTo>
                    <a:pt x="1760881" y="74885"/>
                    <a:pt x="1754981" y="71888"/>
                    <a:pt x="1745227" y="71888"/>
                  </a:cubicBezTo>
                  <a:cubicBezTo>
                    <a:pt x="1535635" y="72221"/>
                    <a:pt x="1326091" y="72126"/>
                    <a:pt x="1116500" y="72126"/>
                  </a:cubicBezTo>
                  <a:cubicBezTo>
                    <a:pt x="1091901" y="72126"/>
                    <a:pt x="1065779" y="77074"/>
                    <a:pt x="1043178" y="70317"/>
                  </a:cubicBezTo>
                  <a:cubicBezTo>
                    <a:pt x="1020625" y="63609"/>
                    <a:pt x="1001355" y="45433"/>
                    <a:pt x="981181" y="31492"/>
                  </a:cubicBezTo>
                  <a:cubicBezTo>
                    <a:pt x="973235" y="26020"/>
                    <a:pt x="965337" y="23974"/>
                    <a:pt x="955821" y="24022"/>
                  </a:cubicBezTo>
                  <a:cubicBezTo>
                    <a:pt x="671528" y="24212"/>
                    <a:pt x="387235" y="24117"/>
                    <a:pt x="102943" y="24355"/>
                  </a:cubicBezTo>
                  <a:cubicBezTo>
                    <a:pt x="92285" y="24355"/>
                    <a:pt x="84862" y="22119"/>
                    <a:pt x="77249" y="13602"/>
                  </a:cubicBezTo>
                  <a:cubicBezTo>
                    <a:pt x="60215" y="-5526"/>
                    <a:pt x="29288" y="-4003"/>
                    <a:pt x="11731" y="15172"/>
                  </a:cubicBezTo>
                  <a:cubicBezTo>
                    <a:pt x="-5208" y="33681"/>
                    <a:pt x="-3590" y="63751"/>
                    <a:pt x="15204" y="79976"/>
                  </a:cubicBezTo>
                  <a:cubicBezTo>
                    <a:pt x="34903" y="96962"/>
                    <a:pt x="65782" y="95012"/>
                    <a:pt x="80580" y="74362"/>
                  </a:cubicBezTo>
                  <a:cubicBezTo>
                    <a:pt x="86575" y="65988"/>
                    <a:pt x="92618" y="64227"/>
                    <a:pt x="101896" y="64227"/>
                  </a:cubicBezTo>
                  <a:cubicBezTo>
                    <a:pt x="363398" y="64417"/>
                    <a:pt x="624899" y="64370"/>
                    <a:pt x="886449" y="64417"/>
                  </a:cubicBezTo>
                  <a:cubicBezTo>
                    <a:pt x="910572" y="64417"/>
                    <a:pt x="936218" y="59659"/>
                    <a:pt x="958438" y="66273"/>
                  </a:cubicBezTo>
                  <a:cubicBezTo>
                    <a:pt x="980134" y="72744"/>
                    <a:pt x="998548" y="90587"/>
                    <a:pt x="1017913" y="104147"/>
                  </a:cubicBezTo>
                  <a:cubicBezTo>
                    <a:pt x="1025859" y="109714"/>
                    <a:pt x="1033853" y="111474"/>
                    <a:pt x="1043274" y="111427"/>
                  </a:cubicBezTo>
                  <a:cubicBezTo>
                    <a:pt x="1156705" y="111189"/>
                    <a:pt x="1270137" y="111284"/>
                    <a:pt x="1383616" y="111284"/>
                  </a:cubicBezTo>
                  <a:cubicBezTo>
                    <a:pt x="1497523" y="111284"/>
                    <a:pt x="1611431" y="111284"/>
                    <a:pt x="1725291" y="111284"/>
                  </a:cubicBezTo>
                  <a:cubicBezTo>
                    <a:pt x="1731476" y="111284"/>
                    <a:pt x="1737233" y="110333"/>
                    <a:pt x="1741991" y="117137"/>
                  </a:cubicBezTo>
                  <a:cubicBezTo>
                    <a:pt x="1759120" y="141783"/>
                    <a:pt x="1777011" y="165859"/>
                    <a:pt x="1794615" y="190125"/>
                  </a:cubicBezTo>
                  <a:cubicBezTo>
                    <a:pt x="1803894" y="195359"/>
                    <a:pt x="1800753" y="204494"/>
                    <a:pt x="1800753" y="212107"/>
                  </a:cubicBezTo>
                  <a:close/>
                  <a:moveTo>
                    <a:pt x="52079" y="47907"/>
                  </a:moveTo>
                  <a:cubicBezTo>
                    <a:pt x="51746" y="50714"/>
                    <a:pt x="49082" y="53141"/>
                    <a:pt x="45037" y="52713"/>
                  </a:cubicBezTo>
                  <a:cubicBezTo>
                    <a:pt x="41136" y="52332"/>
                    <a:pt x="38376" y="49715"/>
                    <a:pt x="38662" y="45338"/>
                  </a:cubicBezTo>
                  <a:cubicBezTo>
                    <a:pt x="38947" y="40818"/>
                    <a:pt x="42087" y="38962"/>
                    <a:pt x="46037" y="39152"/>
                  </a:cubicBezTo>
                  <a:cubicBezTo>
                    <a:pt x="50271" y="39295"/>
                    <a:pt x="52555" y="41912"/>
                    <a:pt x="52079" y="4790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316">
              <a:extLst>
                <a:ext uri="{FF2B5EF4-FFF2-40B4-BE49-F238E27FC236}">
                  <a16:creationId xmlns:a16="http://schemas.microsoft.com/office/drawing/2014/main" id="{03AE4EA5-85E3-4FBA-9369-1F0F52E85C59}"/>
                </a:ext>
              </a:extLst>
            </p:cNvPr>
            <p:cNvSpPr/>
            <p:nvPr/>
          </p:nvSpPr>
          <p:spPr>
            <a:xfrm>
              <a:off x="3310719" y="1096235"/>
              <a:ext cx="40253" cy="357055"/>
            </a:xfrm>
            <a:custGeom>
              <a:avLst/>
              <a:gdLst>
                <a:gd name="connsiteX0" fmla="*/ 1951 w 40253"/>
                <a:gd name="connsiteY0" fmla="*/ 14512 h 357055"/>
                <a:gd name="connsiteX1" fmla="*/ 2141 w 40253"/>
                <a:gd name="connsiteY1" fmla="*/ 317647 h 357055"/>
                <a:gd name="connsiteX2" fmla="*/ 4710 w 40253"/>
                <a:gd name="connsiteY2" fmla="*/ 353094 h 357055"/>
                <a:gd name="connsiteX3" fmla="*/ 40253 w 40253"/>
                <a:gd name="connsiteY3" fmla="*/ 355473 h 357055"/>
                <a:gd name="connsiteX4" fmla="*/ 40253 w 40253"/>
                <a:gd name="connsiteY4" fmla="*/ 355473 h 357055"/>
                <a:gd name="connsiteX5" fmla="*/ 40253 w 40253"/>
                <a:gd name="connsiteY5" fmla="*/ 355473 h 357055"/>
                <a:gd name="connsiteX6" fmla="*/ 20745 w 40253"/>
                <a:gd name="connsiteY6" fmla="*/ 351191 h 357055"/>
                <a:gd name="connsiteX7" fmla="*/ 6376 w 40253"/>
                <a:gd name="connsiteY7" fmla="*/ 336298 h 357055"/>
                <a:gd name="connsiteX8" fmla="*/ 6376 w 40253"/>
                <a:gd name="connsiteY8" fmla="*/ 319883 h 357055"/>
                <a:gd name="connsiteX9" fmla="*/ 6185 w 40253"/>
                <a:gd name="connsiteY9" fmla="*/ 22030 h 357055"/>
                <a:gd name="connsiteX10" fmla="*/ 0 w 40253"/>
                <a:gd name="connsiteY10" fmla="*/ 0 h 357055"/>
                <a:gd name="connsiteX11" fmla="*/ 1951 w 40253"/>
                <a:gd name="connsiteY11" fmla="*/ 14512 h 3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53" h="357055">
                  <a:moveTo>
                    <a:pt x="1951" y="14512"/>
                  </a:moveTo>
                  <a:cubicBezTo>
                    <a:pt x="2046" y="115573"/>
                    <a:pt x="1951" y="216586"/>
                    <a:pt x="2141" y="317647"/>
                  </a:cubicBezTo>
                  <a:cubicBezTo>
                    <a:pt x="2189" y="329780"/>
                    <a:pt x="-3235" y="345386"/>
                    <a:pt x="4710" y="353094"/>
                  </a:cubicBezTo>
                  <a:cubicBezTo>
                    <a:pt x="12609" y="360707"/>
                    <a:pt x="28120" y="354902"/>
                    <a:pt x="40253" y="355473"/>
                  </a:cubicBezTo>
                  <a:lnTo>
                    <a:pt x="40253" y="355473"/>
                  </a:lnTo>
                  <a:lnTo>
                    <a:pt x="40253" y="355473"/>
                  </a:lnTo>
                  <a:cubicBezTo>
                    <a:pt x="34543" y="350477"/>
                    <a:pt x="27454" y="350953"/>
                    <a:pt x="20745" y="351191"/>
                  </a:cubicBezTo>
                  <a:cubicBezTo>
                    <a:pt x="10039" y="351571"/>
                    <a:pt x="5995" y="346433"/>
                    <a:pt x="6376" y="336298"/>
                  </a:cubicBezTo>
                  <a:cubicBezTo>
                    <a:pt x="6566" y="330826"/>
                    <a:pt x="6376" y="325355"/>
                    <a:pt x="6376" y="319883"/>
                  </a:cubicBezTo>
                  <a:cubicBezTo>
                    <a:pt x="6376" y="220583"/>
                    <a:pt x="6471" y="121330"/>
                    <a:pt x="6185" y="22030"/>
                  </a:cubicBezTo>
                  <a:cubicBezTo>
                    <a:pt x="6185" y="14464"/>
                    <a:pt x="9278" y="5281"/>
                    <a:pt x="0" y="0"/>
                  </a:cubicBezTo>
                  <a:cubicBezTo>
                    <a:pt x="3569" y="4473"/>
                    <a:pt x="1951" y="9706"/>
                    <a:pt x="1951" y="14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317">
              <a:extLst>
                <a:ext uri="{FF2B5EF4-FFF2-40B4-BE49-F238E27FC236}">
                  <a16:creationId xmlns:a16="http://schemas.microsoft.com/office/drawing/2014/main" id="{A0FE912E-94F6-42F9-AE82-C458383836DB}"/>
                </a:ext>
              </a:extLst>
            </p:cNvPr>
            <p:cNvSpPr/>
            <p:nvPr/>
          </p:nvSpPr>
          <p:spPr>
            <a:xfrm>
              <a:off x="1343965" y="1017251"/>
              <a:ext cx="1914891" cy="429947"/>
            </a:xfrm>
            <a:custGeom>
              <a:avLst/>
              <a:gdLst>
                <a:gd name="connsiteX0" fmla="*/ 1882727 w 1914891"/>
                <a:gd name="connsiteY0" fmla="*/ 193510 h 429947"/>
                <a:gd name="connsiteX1" fmla="*/ 1882918 w 1914891"/>
                <a:gd name="connsiteY1" fmla="*/ 339582 h 429947"/>
                <a:gd name="connsiteX2" fmla="*/ 1882918 w 1914891"/>
                <a:gd name="connsiteY2" fmla="*/ 402388 h 429947"/>
                <a:gd name="connsiteX3" fmla="*/ 1896668 w 1914891"/>
                <a:gd name="connsiteY3" fmla="*/ 429937 h 429947"/>
                <a:gd name="connsiteX4" fmla="*/ 1909753 w 1914891"/>
                <a:gd name="connsiteY4" fmla="*/ 403054 h 429947"/>
                <a:gd name="connsiteX5" fmla="*/ 1909848 w 1914891"/>
                <a:gd name="connsiteY5" fmla="*/ 181901 h 429947"/>
                <a:gd name="connsiteX6" fmla="*/ 1914891 w 1914891"/>
                <a:gd name="connsiteY6" fmla="*/ 160204 h 429947"/>
                <a:gd name="connsiteX7" fmla="*/ 1853037 w 1914891"/>
                <a:gd name="connsiteY7" fmla="*/ 78794 h 429947"/>
                <a:gd name="connsiteX8" fmla="*/ 1830579 w 1914891"/>
                <a:gd name="connsiteY8" fmla="*/ 67660 h 429947"/>
                <a:gd name="connsiteX9" fmla="*/ 1241391 w 1914891"/>
                <a:gd name="connsiteY9" fmla="*/ 68802 h 429947"/>
                <a:gd name="connsiteX10" fmla="*/ 1125295 w 1914891"/>
                <a:gd name="connsiteY10" fmla="*/ 34497 h 429947"/>
                <a:gd name="connsiteX11" fmla="*/ 1097508 w 1914891"/>
                <a:gd name="connsiteY11" fmla="*/ 26123 h 429947"/>
                <a:gd name="connsiteX12" fmla="*/ 152895 w 1914891"/>
                <a:gd name="connsiteY12" fmla="*/ 26313 h 429947"/>
                <a:gd name="connsiteX13" fmla="*/ 96845 w 1914891"/>
                <a:gd name="connsiteY13" fmla="*/ 26646 h 429947"/>
                <a:gd name="connsiteX14" fmla="*/ 82286 w 1914891"/>
                <a:gd name="connsiteY14" fmla="*/ 19414 h 429947"/>
                <a:gd name="connsiteX15" fmla="*/ 16339 w 1914891"/>
                <a:gd name="connsiteY15" fmla="*/ 10564 h 429947"/>
                <a:gd name="connsiteX16" fmla="*/ 11629 w 1914891"/>
                <a:gd name="connsiteY16" fmla="*/ 76225 h 429947"/>
                <a:gd name="connsiteX17" fmla="*/ 77861 w 1914891"/>
                <a:gd name="connsiteY17" fmla="*/ 76843 h 429947"/>
                <a:gd name="connsiteX18" fmla="*/ 105743 w 1914891"/>
                <a:gd name="connsiteY18" fmla="*/ 65471 h 429947"/>
                <a:gd name="connsiteX19" fmla="*/ 1035321 w 1914891"/>
                <a:gd name="connsiteY19" fmla="*/ 64663 h 429947"/>
                <a:gd name="connsiteX20" fmla="*/ 1155128 w 1914891"/>
                <a:gd name="connsiteY20" fmla="*/ 100205 h 429947"/>
                <a:gd name="connsiteX21" fmla="*/ 1179251 w 1914891"/>
                <a:gd name="connsiteY21" fmla="*/ 107152 h 429947"/>
                <a:gd name="connsiteX22" fmla="*/ 1810786 w 1914891"/>
                <a:gd name="connsiteY22" fmla="*/ 106819 h 429947"/>
                <a:gd name="connsiteX23" fmla="*/ 1832387 w 1914891"/>
                <a:gd name="connsiteY23" fmla="*/ 117287 h 429947"/>
                <a:gd name="connsiteX24" fmla="*/ 1876161 w 1914891"/>
                <a:gd name="connsiteY24" fmla="*/ 174811 h 429947"/>
                <a:gd name="connsiteX25" fmla="*/ 1876161 w 1914891"/>
                <a:gd name="connsiteY25" fmla="*/ 174811 h 429947"/>
                <a:gd name="connsiteX26" fmla="*/ 1882727 w 1914891"/>
                <a:gd name="connsiteY26" fmla="*/ 193510 h 429947"/>
                <a:gd name="connsiteX27" fmla="*/ 45744 w 1914891"/>
                <a:gd name="connsiteY27" fmla="*/ 52244 h 429947"/>
                <a:gd name="connsiteX28" fmla="*/ 38560 w 1914891"/>
                <a:gd name="connsiteY28" fmla="*/ 45821 h 429947"/>
                <a:gd name="connsiteX29" fmla="*/ 45126 w 1914891"/>
                <a:gd name="connsiteY29" fmla="*/ 38541 h 429947"/>
                <a:gd name="connsiteX30" fmla="*/ 52072 w 1914891"/>
                <a:gd name="connsiteY30" fmla="*/ 43442 h 429947"/>
                <a:gd name="connsiteX31" fmla="*/ 45744 w 1914891"/>
                <a:gd name="connsiteY31" fmla="*/ 52244 h 4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4891" h="429947">
                  <a:moveTo>
                    <a:pt x="1882727" y="193510"/>
                  </a:moveTo>
                  <a:cubicBezTo>
                    <a:pt x="1883060" y="242185"/>
                    <a:pt x="1882870" y="290907"/>
                    <a:pt x="1882918" y="339582"/>
                  </a:cubicBezTo>
                  <a:cubicBezTo>
                    <a:pt x="1882918" y="360517"/>
                    <a:pt x="1882918" y="381453"/>
                    <a:pt x="1882918" y="402388"/>
                  </a:cubicBezTo>
                  <a:cubicBezTo>
                    <a:pt x="1882918" y="427891"/>
                    <a:pt x="1884059" y="430128"/>
                    <a:pt x="1896668" y="429937"/>
                  </a:cubicBezTo>
                  <a:cubicBezTo>
                    <a:pt x="1908801" y="429747"/>
                    <a:pt x="1909753" y="427796"/>
                    <a:pt x="1909753" y="403054"/>
                  </a:cubicBezTo>
                  <a:cubicBezTo>
                    <a:pt x="1909753" y="329352"/>
                    <a:pt x="1909705" y="255603"/>
                    <a:pt x="1909848" y="181901"/>
                  </a:cubicBezTo>
                  <a:cubicBezTo>
                    <a:pt x="1909848" y="174431"/>
                    <a:pt x="1908040" y="166247"/>
                    <a:pt x="1914891" y="160204"/>
                  </a:cubicBezTo>
                  <a:cubicBezTo>
                    <a:pt x="1894194" y="133131"/>
                    <a:pt x="1873068" y="106343"/>
                    <a:pt x="1853037" y="78794"/>
                  </a:cubicBezTo>
                  <a:cubicBezTo>
                    <a:pt x="1846947" y="70467"/>
                    <a:pt x="1840761" y="67660"/>
                    <a:pt x="1830579" y="67660"/>
                  </a:cubicBezTo>
                  <a:cubicBezTo>
                    <a:pt x="1634167" y="67993"/>
                    <a:pt x="1437803" y="66756"/>
                    <a:pt x="1241391" y="68802"/>
                  </a:cubicBezTo>
                  <a:cubicBezTo>
                    <a:pt x="1197570" y="69278"/>
                    <a:pt x="1159125" y="62522"/>
                    <a:pt x="1125295" y="34497"/>
                  </a:cubicBezTo>
                  <a:cubicBezTo>
                    <a:pt x="1117159" y="27788"/>
                    <a:pt x="1108024" y="26075"/>
                    <a:pt x="1097508" y="26123"/>
                  </a:cubicBezTo>
                  <a:cubicBezTo>
                    <a:pt x="782621" y="26360"/>
                    <a:pt x="467782" y="26313"/>
                    <a:pt x="152895" y="26313"/>
                  </a:cubicBezTo>
                  <a:cubicBezTo>
                    <a:pt x="134196" y="26313"/>
                    <a:pt x="115497" y="25647"/>
                    <a:pt x="96845" y="26646"/>
                  </a:cubicBezTo>
                  <a:cubicBezTo>
                    <a:pt x="89613" y="27027"/>
                    <a:pt x="86330" y="25504"/>
                    <a:pt x="82286" y="19414"/>
                  </a:cubicBezTo>
                  <a:cubicBezTo>
                    <a:pt x="67584" y="-2664"/>
                    <a:pt x="37227" y="-6327"/>
                    <a:pt x="16339" y="10564"/>
                  </a:cubicBezTo>
                  <a:cubicBezTo>
                    <a:pt x="-3406" y="26503"/>
                    <a:pt x="-5595" y="57288"/>
                    <a:pt x="11629" y="76225"/>
                  </a:cubicBezTo>
                  <a:cubicBezTo>
                    <a:pt x="29519" y="95923"/>
                    <a:pt x="61493" y="97398"/>
                    <a:pt x="77861" y="76843"/>
                  </a:cubicBezTo>
                  <a:cubicBezTo>
                    <a:pt x="86187" y="66423"/>
                    <a:pt x="94657" y="65471"/>
                    <a:pt x="105743" y="65471"/>
                  </a:cubicBezTo>
                  <a:cubicBezTo>
                    <a:pt x="415586" y="65567"/>
                    <a:pt x="725477" y="66376"/>
                    <a:pt x="1035321" y="64663"/>
                  </a:cubicBezTo>
                  <a:cubicBezTo>
                    <a:pt x="1080570" y="64425"/>
                    <a:pt x="1120252" y="71038"/>
                    <a:pt x="1155128" y="100205"/>
                  </a:cubicBezTo>
                  <a:cubicBezTo>
                    <a:pt x="1162122" y="106058"/>
                    <a:pt x="1170211" y="107152"/>
                    <a:pt x="1179251" y="107152"/>
                  </a:cubicBezTo>
                  <a:cubicBezTo>
                    <a:pt x="1389795" y="106962"/>
                    <a:pt x="1600290" y="107057"/>
                    <a:pt x="1810786" y="106819"/>
                  </a:cubicBezTo>
                  <a:cubicBezTo>
                    <a:pt x="1820349" y="106819"/>
                    <a:pt x="1826678" y="109293"/>
                    <a:pt x="1832387" y="117287"/>
                  </a:cubicBezTo>
                  <a:cubicBezTo>
                    <a:pt x="1846423" y="136842"/>
                    <a:pt x="1861506" y="155684"/>
                    <a:pt x="1876161" y="174811"/>
                  </a:cubicBezTo>
                  <a:cubicBezTo>
                    <a:pt x="1876161" y="174811"/>
                    <a:pt x="1876161" y="174811"/>
                    <a:pt x="1876161" y="174811"/>
                  </a:cubicBezTo>
                  <a:cubicBezTo>
                    <a:pt x="1885059" y="178570"/>
                    <a:pt x="1882680" y="186801"/>
                    <a:pt x="1882727" y="193510"/>
                  </a:cubicBezTo>
                  <a:close/>
                  <a:moveTo>
                    <a:pt x="45744" y="52244"/>
                  </a:moveTo>
                  <a:cubicBezTo>
                    <a:pt x="41747" y="52339"/>
                    <a:pt x="38702" y="50341"/>
                    <a:pt x="38560" y="45821"/>
                  </a:cubicBezTo>
                  <a:cubicBezTo>
                    <a:pt x="38417" y="41443"/>
                    <a:pt x="41176" y="38827"/>
                    <a:pt x="45126" y="38541"/>
                  </a:cubicBezTo>
                  <a:cubicBezTo>
                    <a:pt x="49265" y="38208"/>
                    <a:pt x="51787" y="40872"/>
                    <a:pt x="52072" y="43442"/>
                  </a:cubicBezTo>
                  <a:cubicBezTo>
                    <a:pt x="52405" y="49675"/>
                    <a:pt x="49931" y="52149"/>
                    <a:pt x="45744" y="52244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318">
              <a:extLst>
                <a:ext uri="{FF2B5EF4-FFF2-40B4-BE49-F238E27FC236}">
                  <a16:creationId xmlns:a16="http://schemas.microsoft.com/office/drawing/2014/main" id="{35B8136D-4F61-4D87-9C3F-5A6B938F4415}"/>
                </a:ext>
              </a:extLst>
            </p:cNvPr>
            <p:cNvSpPr/>
            <p:nvPr/>
          </p:nvSpPr>
          <p:spPr>
            <a:xfrm>
              <a:off x="3220031" y="1177455"/>
              <a:ext cx="39149" cy="274912"/>
            </a:xfrm>
            <a:custGeom>
              <a:avLst/>
              <a:gdLst>
                <a:gd name="connsiteX0" fmla="*/ 2189 w 39149"/>
                <a:gd name="connsiteY0" fmla="*/ 27597 h 274912"/>
                <a:gd name="connsiteX1" fmla="*/ 2236 w 39149"/>
                <a:gd name="connsiteY1" fmla="*/ 94542 h 274912"/>
                <a:gd name="connsiteX2" fmla="*/ 2331 w 39149"/>
                <a:gd name="connsiteY2" fmla="*/ 261264 h 274912"/>
                <a:gd name="connsiteX3" fmla="*/ 6804 w 39149"/>
                <a:gd name="connsiteY3" fmla="*/ 273730 h 274912"/>
                <a:gd name="connsiteX4" fmla="*/ 35067 w 39149"/>
                <a:gd name="connsiteY4" fmla="*/ 272873 h 274912"/>
                <a:gd name="connsiteX5" fmla="*/ 38112 w 39149"/>
                <a:gd name="connsiteY5" fmla="*/ 252747 h 274912"/>
                <a:gd name="connsiteX6" fmla="*/ 38778 w 39149"/>
                <a:gd name="connsiteY6" fmla="*/ 0 h 274912"/>
                <a:gd name="connsiteX7" fmla="*/ 33734 w 39149"/>
                <a:gd name="connsiteY7" fmla="*/ 21697 h 274912"/>
                <a:gd name="connsiteX8" fmla="*/ 33639 w 39149"/>
                <a:gd name="connsiteY8" fmla="*/ 242850 h 274912"/>
                <a:gd name="connsiteX9" fmla="*/ 20555 w 39149"/>
                <a:gd name="connsiteY9" fmla="*/ 269733 h 274912"/>
                <a:gd name="connsiteX10" fmla="*/ 6804 w 39149"/>
                <a:gd name="connsiteY10" fmla="*/ 242184 h 274912"/>
                <a:gd name="connsiteX11" fmla="*/ 6804 w 39149"/>
                <a:gd name="connsiteY11" fmla="*/ 179378 h 274912"/>
                <a:gd name="connsiteX12" fmla="*/ 6614 w 39149"/>
                <a:gd name="connsiteY12" fmla="*/ 33306 h 274912"/>
                <a:gd name="connsiteX13" fmla="*/ 0 w 39149"/>
                <a:gd name="connsiteY13" fmla="*/ 14560 h 274912"/>
                <a:gd name="connsiteX14" fmla="*/ 2189 w 39149"/>
                <a:gd name="connsiteY14" fmla="*/ 27597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49" h="274912">
                  <a:moveTo>
                    <a:pt x="2189" y="27597"/>
                  </a:moveTo>
                  <a:cubicBezTo>
                    <a:pt x="2331" y="49912"/>
                    <a:pt x="2236" y="72227"/>
                    <a:pt x="2236" y="94542"/>
                  </a:cubicBezTo>
                  <a:cubicBezTo>
                    <a:pt x="2236" y="150116"/>
                    <a:pt x="2189" y="205690"/>
                    <a:pt x="2331" y="261264"/>
                  </a:cubicBezTo>
                  <a:cubicBezTo>
                    <a:pt x="2331" y="265736"/>
                    <a:pt x="-333" y="272921"/>
                    <a:pt x="6804" y="273730"/>
                  </a:cubicBezTo>
                  <a:cubicBezTo>
                    <a:pt x="16177" y="274777"/>
                    <a:pt x="26788" y="276109"/>
                    <a:pt x="35067" y="272873"/>
                  </a:cubicBezTo>
                  <a:cubicBezTo>
                    <a:pt x="41918" y="270161"/>
                    <a:pt x="38064" y="259694"/>
                    <a:pt x="38112" y="252747"/>
                  </a:cubicBezTo>
                  <a:cubicBezTo>
                    <a:pt x="38492" y="168482"/>
                    <a:pt x="38588" y="84217"/>
                    <a:pt x="38778" y="0"/>
                  </a:cubicBezTo>
                  <a:cubicBezTo>
                    <a:pt x="31927" y="6043"/>
                    <a:pt x="33782" y="14227"/>
                    <a:pt x="33734" y="21697"/>
                  </a:cubicBezTo>
                  <a:cubicBezTo>
                    <a:pt x="33544" y="95399"/>
                    <a:pt x="33639" y="169148"/>
                    <a:pt x="33639" y="242850"/>
                  </a:cubicBezTo>
                  <a:cubicBezTo>
                    <a:pt x="33639" y="267592"/>
                    <a:pt x="32688" y="269543"/>
                    <a:pt x="20555" y="269733"/>
                  </a:cubicBezTo>
                  <a:cubicBezTo>
                    <a:pt x="7946" y="269971"/>
                    <a:pt x="6804" y="267687"/>
                    <a:pt x="6804" y="242184"/>
                  </a:cubicBezTo>
                  <a:cubicBezTo>
                    <a:pt x="6804" y="221249"/>
                    <a:pt x="6804" y="200313"/>
                    <a:pt x="6804" y="179378"/>
                  </a:cubicBezTo>
                  <a:cubicBezTo>
                    <a:pt x="6804" y="130703"/>
                    <a:pt x="6947" y="81981"/>
                    <a:pt x="6614" y="33306"/>
                  </a:cubicBezTo>
                  <a:cubicBezTo>
                    <a:pt x="6566" y="26645"/>
                    <a:pt x="8945" y="18414"/>
                    <a:pt x="0" y="14560"/>
                  </a:cubicBezTo>
                  <a:cubicBezTo>
                    <a:pt x="3616" y="18414"/>
                    <a:pt x="2141" y="23219"/>
                    <a:pt x="2189" y="27597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319">
              <a:extLst>
                <a:ext uri="{FF2B5EF4-FFF2-40B4-BE49-F238E27FC236}">
                  <a16:creationId xmlns:a16="http://schemas.microsoft.com/office/drawing/2014/main" id="{8CFFC1BB-DFF7-4E72-A247-79301459A019}"/>
                </a:ext>
              </a:extLst>
            </p:cNvPr>
            <p:cNvSpPr/>
            <p:nvPr/>
          </p:nvSpPr>
          <p:spPr>
            <a:xfrm>
              <a:off x="2615235" y="2076908"/>
              <a:ext cx="400921" cy="94238"/>
            </a:xfrm>
            <a:custGeom>
              <a:avLst/>
              <a:gdLst>
                <a:gd name="connsiteX0" fmla="*/ 33022 w 400921"/>
                <a:gd name="connsiteY0" fmla="*/ 1624 h 94238"/>
                <a:gd name="connsiteX1" fmla="*/ 1 w 400921"/>
                <a:gd name="connsiteY1" fmla="*/ 54867 h 94238"/>
                <a:gd name="connsiteX2" fmla="*/ 26408 w 400921"/>
                <a:gd name="connsiteY2" fmla="*/ 87221 h 94238"/>
                <a:gd name="connsiteX3" fmla="*/ 75702 w 400921"/>
                <a:gd name="connsiteY3" fmla="*/ 79371 h 94238"/>
                <a:gd name="connsiteX4" fmla="*/ 94829 w 400921"/>
                <a:gd name="connsiteY4" fmla="*/ 71948 h 94238"/>
                <a:gd name="connsiteX5" fmla="*/ 302327 w 400921"/>
                <a:gd name="connsiteY5" fmla="*/ 71996 h 94238"/>
                <a:gd name="connsiteX6" fmla="*/ 323405 w 400921"/>
                <a:gd name="connsiteY6" fmla="*/ 80465 h 94238"/>
                <a:gd name="connsiteX7" fmla="*/ 389780 w 400921"/>
                <a:gd name="connsiteY7" fmla="*/ 78324 h 94238"/>
                <a:gd name="connsiteX8" fmla="*/ 382785 w 400921"/>
                <a:gd name="connsiteY8" fmla="*/ 11949 h 94238"/>
                <a:gd name="connsiteX9" fmla="*/ 317457 w 400921"/>
                <a:gd name="connsiteY9" fmla="*/ 23844 h 94238"/>
                <a:gd name="connsiteX10" fmla="*/ 300186 w 400921"/>
                <a:gd name="connsiteY10" fmla="*/ 33123 h 94238"/>
                <a:gd name="connsiteX11" fmla="*/ 102251 w 400921"/>
                <a:gd name="connsiteY11" fmla="*/ 33123 h 94238"/>
                <a:gd name="connsiteX12" fmla="*/ 84361 w 400921"/>
                <a:gd name="connsiteY12" fmla="*/ 22988 h 94238"/>
                <a:gd name="connsiteX13" fmla="*/ 33022 w 400921"/>
                <a:gd name="connsiteY13" fmla="*/ 1624 h 94238"/>
                <a:gd name="connsiteX14" fmla="*/ 355141 w 400921"/>
                <a:gd name="connsiteY14" fmla="*/ 41735 h 94238"/>
                <a:gd name="connsiteX15" fmla="*/ 362421 w 400921"/>
                <a:gd name="connsiteY15" fmla="*/ 48158 h 94238"/>
                <a:gd name="connsiteX16" fmla="*/ 356188 w 400921"/>
                <a:gd name="connsiteY16" fmla="*/ 55343 h 94238"/>
                <a:gd name="connsiteX17" fmla="*/ 348337 w 400921"/>
                <a:gd name="connsiteY17" fmla="*/ 48301 h 94238"/>
                <a:gd name="connsiteX18" fmla="*/ 355141 w 400921"/>
                <a:gd name="connsiteY18" fmla="*/ 41735 h 94238"/>
                <a:gd name="connsiteX19" fmla="*/ 52197 w 400921"/>
                <a:gd name="connsiteY19" fmla="*/ 45541 h 94238"/>
                <a:gd name="connsiteX20" fmla="*/ 45536 w 400921"/>
                <a:gd name="connsiteY20" fmla="*/ 52678 h 94238"/>
                <a:gd name="connsiteX21" fmla="*/ 38589 w 400921"/>
                <a:gd name="connsiteY21" fmla="*/ 46159 h 94238"/>
                <a:gd name="connsiteX22" fmla="*/ 45060 w 400921"/>
                <a:gd name="connsiteY22" fmla="*/ 39213 h 94238"/>
                <a:gd name="connsiteX23" fmla="*/ 52197 w 400921"/>
                <a:gd name="connsiteY23" fmla="*/ 45541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921" h="94238">
                  <a:moveTo>
                    <a:pt x="33022" y="1624"/>
                  </a:moveTo>
                  <a:cubicBezTo>
                    <a:pt x="13181" y="7096"/>
                    <a:pt x="-142" y="25129"/>
                    <a:pt x="1" y="54867"/>
                  </a:cubicBezTo>
                  <a:cubicBezTo>
                    <a:pt x="287" y="65382"/>
                    <a:pt x="9232" y="79418"/>
                    <a:pt x="26408" y="87221"/>
                  </a:cubicBezTo>
                  <a:cubicBezTo>
                    <a:pt x="44156" y="95262"/>
                    <a:pt x="61380" y="92550"/>
                    <a:pt x="75702" y="79371"/>
                  </a:cubicBezTo>
                  <a:cubicBezTo>
                    <a:pt x="81601" y="73947"/>
                    <a:pt x="87026" y="71948"/>
                    <a:pt x="94829" y="71948"/>
                  </a:cubicBezTo>
                  <a:cubicBezTo>
                    <a:pt x="164011" y="72234"/>
                    <a:pt x="233192" y="72234"/>
                    <a:pt x="302327" y="71996"/>
                  </a:cubicBezTo>
                  <a:cubicBezTo>
                    <a:pt x="310844" y="71948"/>
                    <a:pt x="316982" y="73471"/>
                    <a:pt x="323405" y="80465"/>
                  </a:cubicBezTo>
                  <a:cubicBezTo>
                    <a:pt x="341485" y="99973"/>
                    <a:pt x="372175" y="98308"/>
                    <a:pt x="389780" y="78324"/>
                  </a:cubicBezTo>
                  <a:cubicBezTo>
                    <a:pt x="407099" y="58673"/>
                    <a:pt x="403816" y="27651"/>
                    <a:pt x="382785" y="11949"/>
                  </a:cubicBezTo>
                  <a:cubicBezTo>
                    <a:pt x="361422" y="-3990"/>
                    <a:pt x="331256" y="1006"/>
                    <a:pt x="317457" y="23844"/>
                  </a:cubicBezTo>
                  <a:cubicBezTo>
                    <a:pt x="312937" y="31362"/>
                    <a:pt x="308179" y="33170"/>
                    <a:pt x="300186" y="33123"/>
                  </a:cubicBezTo>
                  <a:cubicBezTo>
                    <a:pt x="234192" y="32837"/>
                    <a:pt x="168198" y="32837"/>
                    <a:pt x="102251" y="33123"/>
                  </a:cubicBezTo>
                  <a:cubicBezTo>
                    <a:pt x="93687" y="33170"/>
                    <a:pt x="88691" y="31410"/>
                    <a:pt x="84361" y="22988"/>
                  </a:cubicBezTo>
                  <a:cubicBezTo>
                    <a:pt x="74893" y="4622"/>
                    <a:pt x="52720" y="-3800"/>
                    <a:pt x="33022" y="1624"/>
                  </a:cubicBezTo>
                  <a:close/>
                  <a:moveTo>
                    <a:pt x="355141" y="41735"/>
                  </a:moveTo>
                  <a:cubicBezTo>
                    <a:pt x="359614" y="41592"/>
                    <a:pt x="361517" y="44066"/>
                    <a:pt x="362421" y="48158"/>
                  </a:cubicBezTo>
                  <a:cubicBezTo>
                    <a:pt x="361898" y="51726"/>
                    <a:pt x="360327" y="54867"/>
                    <a:pt x="356188" y="55343"/>
                  </a:cubicBezTo>
                  <a:cubicBezTo>
                    <a:pt x="351287" y="55866"/>
                    <a:pt x="348480" y="52535"/>
                    <a:pt x="348337" y="48301"/>
                  </a:cubicBezTo>
                  <a:cubicBezTo>
                    <a:pt x="348147" y="44637"/>
                    <a:pt x="350716" y="41925"/>
                    <a:pt x="355141" y="41735"/>
                  </a:cubicBezTo>
                  <a:close/>
                  <a:moveTo>
                    <a:pt x="52197" y="45541"/>
                  </a:moveTo>
                  <a:cubicBezTo>
                    <a:pt x="51864" y="49776"/>
                    <a:pt x="49723" y="52440"/>
                    <a:pt x="45536" y="52678"/>
                  </a:cubicBezTo>
                  <a:cubicBezTo>
                    <a:pt x="41206" y="52916"/>
                    <a:pt x="38779" y="50394"/>
                    <a:pt x="38589" y="46159"/>
                  </a:cubicBezTo>
                  <a:cubicBezTo>
                    <a:pt x="38446" y="41925"/>
                    <a:pt x="40682" y="39308"/>
                    <a:pt x="45060" y="39213"/>
                  </a:cubicBezTo>
                  <a:cubicBezTo>
                    <a:pt x="49294" y="39070"/>
                    <a:pt x="51673" y="41354"/>
                    <a:pt x="52197" y="4554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320">
              <a:extLst>
                <a:ext uri="{FF2B5EF4-FFF2-40B4-BE49-F238E27FC236}">
                  <a16:creationId xmlns:a16="http://schemas.microsoft.com/office/drawing/2014/main" id="{418F9179-2181-45D2-9A97-F6EF90E2EAE9}"/>
                </a:ext>
              </a:extLst>
            </p:cNvPr>
            <p:cNvSpPr/>
            <p:nvPr/>
          </p:nvSpPr>
          <p:spPr>
            <a:xfrm>
              <a:off x="3499807" y="1168090"/>
              <a:ext cx="91267" cy="278622"/>
            </a:xfrm>
            <a:custGeom>
              <a:avLst/>
              <a:gdLst>
                <a:gd name="connsiteX0" fmla="*/ 35824 w 91267"/>
                <a:gd name="connsiteY0" fmla="*/ 108903 h 278622"/>
                <a:gd name="connsiteX1" fmla="*/ 35967 w 91267"/>
                <a:gd name="connsiteY1" fmla="*/ 256497 h 278622"/>
                <a:gd name="connsiteX2" fmla="*/ 36395 w 91267"/>
                <a:gd name="connsiteY2" fmla="*/ 270153 h 278622"/>
                <a:gd name="connsiteX3" fmla="*/ 45102 w 91267"/>
                <a:gd name="connsiteY3" fmla="*/ 278622 h 278622"/>
                <a:gd name="connsiteX4" fmla="*/ 54238 w 91267"/>
                <a:gd name="connsiteY4" fmla="*/ 270629 h 278622"/>
                <a:gd name="connsiteX5" fmla="*/ 54761 w 91267"/>
                <a:gd name="connsiteY5" fmla="*/ 256973 h 278622"/>
                <a:gd name="connsiteX6" fmla="*/ 54951 w 91267"/>
                <a:gd name="connsiteY6" fmla="*/ 107999 h 278622"/>
                <a:gd name="connsiteX7" fmla="*/ 61755 w 91267"/>
                <a:gd name="connsiteY7" fmla="*/ 89490 h 278622"/>
                <a:gd name="connsiteX8" fmla="*/ 61755 w 91267"/>
                <a:gd name="connsiteY8" fmla="*/ 89490 h 278622"/>
                <a:gd name="connsiteX9" fmla="*/ 61755 w 91267"/>
                <a:gd name="connsiteY9" fmla="*/ 89490 h 278622"/>
                <a:gd name="connsiteX10" fmla="*/ 71033 w 91267"/>
                <a:gd name="connsiteY10" fmla="*/ 84019 h 278622"/>
                <a:gd name="connsiteX11" fmla="*/ 89590 w 91267"/>
                <a:gd name="connsiteY11" fmla="*/ 34107 h 278622"/>
                <a:gd name="connsiteX12" fmla="*/ 47148 w 91267"/>
                <a:gd name="connsiteY12" fmla="*/ 39 h 278622"/>
                <a:gd name="connsiteX13" fmla="*/ 3612 w 91267"/>
                <a:gd name="connsiteY13" fmla="*/ 28873 h 278622"/>
                <a:gd name="connsiteX14" fmla="*/ 29876 w 91267"/>
                <a:gd name="connsiteY14" fmla="*/ 89395 h 278622"/>
                <a:gd name="connsiteX15" fmla="*/ 29876 w 91267"/>
                <a:gd name="connsiteY15" fmla="*/ 89395 h 278622"/>
                <a:gd name="connsiteX16" fmla="*/ 29876 w 91267"/>
                <a:gd name="connsiteY16" fmla="*/ 89395 h 278622"/>
                <a:gd name="connsiteX17" fmla="*/ 35824 w 91267"/>
                <a:gd name="connsiteY17" fmla="*/ 108903 h 278622"/>
                <a:gd name="connsiteX18" fmla="*/ 45911 w 91267"/>
                <a:gd name="connsiteY18" fmla="*/ 38865 h 278622"/>
                <a:gd name="connsiteX19" fmla="*/ 53191 w 91267"/>
                <a:gd name="connsiteY19" fmla="*/ 45288 h 278622"/>
                <a:gd name="connsiteX20" fmla="*/ 46196 w 91267"/>
                <a:gd name="connsiteY20" fmla="*/ 52949 h 278622"/>
                <a:gd name="connsiteX21" fmla="*/ 38964 w 91267"/>
                <a:gd name="connsiteY21" fmla="*/ 45431 h 278622"/>
                <a:gd name="connsiteX22" fmla="*/ 45911 w 91267"/>
                <a:gd name="connsiteY22" fmla="*/ 38865 h 2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267" h="278622">
                  <a:moveTo>
                    <a:pt x="35824" y="108903"/>
                  </a:moveTo>
                  <a:cubicBezTo>
                    <a:pt x="36109" y="158101"/>
                    <a:pt x="35967" y="207299"/>
                    <a:pt x="35967" y="256497"/>
                  </a:cubicBezTo>
                  <a:cubicBezTo>
                    <a:pt x="35967" y="261065"/>
                    <a:pt x="35871" y="265585"/>
                    <a:pt x="36395" y="270153"/>
                  </a:cubicBezTo>
                  <a:cubicBezTo>
                    <a:pt x="37013" y="275387"/>
                    <a:pt x="39440" y="278527"/>
                    <a:pt x="45102" y="278622"/>
                  </a:cubicBezTo>
                  <a:cubicBezTo>
                    <a:pt x="50621" y="278670"/>
                    <a:pt x="53524" y="276053"/>
                    <a:pt x="54238" y="270629"/>
                  </a:cubicBezTo>
                  <a:cubicBezTo>
                    <a:pt x="54808" y="266109"/>
                    <a:pt x="54761" y="261541"/>
                    <a:pt x="54761" y="256973"/>
                  </a:cubicBezTo>
                  <a:cubicBezTo>
                    <a:pt x="54808" y="207299"/>
                    <a:pt x="54618" y="157673"/>
                    <a:pt x="54951" y="107999"/>
                  </a:cubicBezTo>
                  <a:cubicBezTo>
                    <a:pt x="54999" y="101385"/>
                    <a:pt x="52429" y="93059"/>
                    <a:pt x="61755" y="89490"/>
                  </a:cubicBezTo>
                  <a:lnTo>
                    <a:pt x="61755" y="89490"/>
                  </a:lnTo>
                  <a:lnTo>
                    <a:pt x="61755" y="89490"/>
                  </a:lnTo>
                  <a:cubicBezTo>
                    <a:pt x="64848" y="87682"/>
                    <a:pt x="68083" y="86065"/>
                    <a:pt x="71033" y="84019"/>
                  </a:cubicBezTo>
                  <a:cubicBezTo>
                    <a:pt x="87591" y="72790"/>
                    <a:pt x="94823" y="53139"/>
                    <a:pt x="89590" y="34107"/>
                  </a:cubicBezTo>
                  <a:cubicBezTo>
                    <a:pt x="84118" y="14266"/>
                    <a:pt x="67512" y="943"/>
                    <a:pt x="47148" y="39"/>
                  </a:cubicBezTo>
                  <a:cubicBezTo>
                    <a:pt x="28544" y="-770"/>
                    <a:pt x="10797" y="10983"/>
                    <a:pt x="3612" y="28873"/>
                  </a:cubicBezTo>
                  <a:cubicBezTo>
                    <a:pt x="-5904" y="52473"/>
                    <a:pt x="3564" y="7426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37965" y="94011"/>
                    <a:pt x="35776" y="102099"/>
                    <a:pt x="35824" y="108903"/>
                  </a:cubicBezTo>
                  <a:close/>
                  <a:moveTo>
                    <a:pt x="45911" y="38865"/>
                  </a:moveTo>
                  <a:cubicBezTo>
                    <a:pt x="49765" y="39055"/>
                    <a:pt x="52001" y="42053"/>
                    <a:pt x="53191" y="45288"/>
                  </a:cubicBezTo>
                  <a:cubicBezTo>
                    <a:pt x="52429" y="49761"/>
                    <a:pt x="49908" y="52616"/>
                    <a:pt x="46196" y="52949"/>
                  </a:cubicBezTo>
                  <a:cubicBezTo>
                    <a:pt x="41391" y="53424"/>
                    <a:pt x="38916" y="49999"/>
                    <a:pt x="38964" y="45431"/>
                  </a:cubicBezTo>
                  <a:cubicBezTo>
                    <a:pt x="39059" y="41244"/>
                    <a:pt x="41914" y="38675"/>
                    <a:pt x="45911" y="38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321">
              <a:extLst>
                <a:ext uri="{FF2B5EF4-FFF2-40B4-BE49-F238E27FC236}">
                  <a16:creationId xmlns:a16="http://schemas.microsoft.com/office/drawing/2014/main" id="{3B10AF24-D8FF-4D69-8D6F-AF1847C36AAB}"/>
                </a:ext>
              </a:extLst>
            </p:cNvPr>
            <p:cNvSpPr/>
            <p:nvPr/>
          </p:nvSpPr>
          <p:spPr>
            <a:xfrm>
              <a:off x="3529541" y="1257533"/>
              <a:ext cx="31926" cy="194603"/>
            </a:xfrm>
            <a:custGeom>
              <a:avLst/>
              <a:gdLst>
                <a:gd name="connsiteX0" fmla="*/ 1998 w 31926"/>
                <a:gd name="connsiteY0" fmla="*/ 14464 h 194603"/>
                <a:gd name="connsiteX1" fmla="*/ 1808 w 31926"/>
                <a:gd name="connsiteY1" fmla="*/ 180996 h 194603"/>
                <a:gd name="connsiteX2" fmla="*/ 15749 w 31926"/>
                <a:gd name="connsiteY2" fmla="*/ 194604 h 194603"/>
                <a:gd name="connsiteX3" fmla="*/ 29738 w 31926"/>
                <a:gd name="connsiteY3" fmla="*/ 180805 h 194603"/>
                <a:gd name="connsiteX4" fmla="*/ 29548 w 31926"/>
                <a:gd name="connsiteY4" fmla="*/ 14274 h 194603"/>
                <a:gd name="connsiteX5" fmla="*/ 31927 w 31926"/>
                <a:gd name="connsiteY5" fmla="*/ 0 h 194603"/>
                <a:gd name="connsiteX6" fmla="*/ 31927 w 31926"/>
                <a:gd name="connsiteY6" fmla="*/ 0 h 194603"/>
                <a:gd name="connsiteX7" fmla="*/ 25123 w 31926"/>
                <a:gd name="connsiteY7" fmla="*/ 18509 h 194603"/>
                <a:gd name="connsiteX8" fmla="*/ 24932 w 31926"/>
                <a:gd name="connsiteY8" fmla="*/ 167483 h 194603"/>
                <a:gd name="connsiteX9" fmla="*/ 24409 w 31926"/>
                <a:gd name="connsiteY9" fmla="*/ 181139 h 194603"/>
                <a:gd name="connsiteX10" fmla="*/ 15273 w 31926"/>
                <a:gd name="connsiteY10" fmla="*/ 189132 h 194603"/>
                <a:gd name="connsiteX11" fmla="*/ 6566 w 31926"/>
                <a:gd name="connsiteY11" fmla="*/ 180663 h 194603"/>
                <a:gd name="connsiteX12" fmla="*/ 6138 w 31926"/>
                <a:gd name="connsiteY12" fmla="*/ 167007 h 194603"/>
                <a:gd name="connsiteX13" fmla="*/ 5995 w 31926"/>
                <a:gd name="connsiteY13" fmla="*/ 19413 h 194603"/>
                <a:gd name="connsiteX14" fmla="*/ 0 w 31926"/>
                <a:gd name="connsiteY14" fmla="*/ 0 h 194603"/>
                <a:gd name="connsiteX15" fmla="*/ 0 w 31926"/>
                <a:gd name="connsiteY15" fmla="*/ 0 h 194603"/>
                <a:gd name="connsiteX16" fmla="*/ 1998 w 31926"/>
                <a:gd name="connsiteY16" fmla="*/ 14464 h 19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26" h="194603">
                  <a:moveTo>
                    <a:pt x="1998" y="14464"/>
                  </a:moveTo>
                  <a:cubicBezTo>
                    <a:pt x="2141" y="69991"/>
                    <a:pt x="2427" y="125517"/>
                    <a:pt x="1808" y="180996"/>
                  </a:cubicBezTo>
                  <a:cubicBezTo>
                    <a:pt x="1713" y="192177"/>
                    <a:pt x="5377" y="194604"/>
                    <a:pt x="15749" y="194604"/>
                  </a:cubicBezTo>
                  <a:cubicBezTo>
                    <a:pt x="26264" y="194604"/>
                    <a:pt x="29833" y="191892"/>
                    <a:pt x="29738" y="180805"/>
                  </a:cubicBezTo>
                  <a:cubicBezTo>
                    <a:pt x="29167" y="125279"/>
                    <a:pt x="29452" y="69800"/>
                    <a:pt x="29548" y="14274"/>
                  </a:cubicBezTo>
                  <a:cubicBezTo>
                    <a:pt x="29548" y="9469"/>
                    <a:pt x="27692" y="4187"/>
                    <a:pt x="31927" y="0"/>
                  </a:cubicBezTo>
                  <a:lnTo>
                    <a:pt x="31927" y="0"/>
                  </a:lnTo>
                  <a:cubicBezTo>
                    <a:pt x="22648" y="3569"/>
                    <a:pt x="25170" y="11895"/>
                    <a:pt x="25123" y="18509"/>
                  </a:cubicBezTo>
                  <a:cubicBezTo>
                    <a:pt x="24789" y="68183"/>
                    <a:pt x="24980" y="117809"/>
                    <a:pt x="24932" y="167483"/>
                  </a:cubicBezTo>
                  <a:cubicBezTo>
                    <a:pt x="24932" y="172051"/>
                    <a:pt x="25027" y="176571"/>
                    <a:pt x="24409" y="181139"/>
                  </a:cubicBezTo>
                  <a:cubicBezTo>
                    <a:pt x="23695" y="186563"/>
                    <a:pt x="20793" y="189180"/>
                    <a:pt x="15273" y="189132"/>
                  </a:cubicBezTo>
                  <a:cubicBezTo>
                    <a:pt x="9611" y="189084"/>
                    <a:pt x="7185" y="185944"/>
                    <a:pt x="6566" y="180663"/>
                  </a:cubicBezTo>
                  <a:cubicBezTo>
                    <a:pt x="6043" y="176095"/>
                    <a:pt x="6138" y="171575"/>
                    <a:pt x="6138" y="167007"/>
                  </a:cubicBezTo>
                  <a:cubicBezTo>
                    <a:pt x="6090" y="117809"/>
                    <a:pt x="6281" y="68611"/>
                    <a:pt x="5995" y="19413"/>
                  </a:cubicBezTo>
                  <a:cubicBezTo>
                    <a:pt x="5948" y="12609"/>
                    <a:pt x="8136" y="45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11" y="4425"/>
                    <a:pt x="1951" y="9659"/>
                    <a:pt x="1998" y="1446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322">
              <a:extLst>
                <a:ext uri="{FF2B5EF4-FFF2-40B4-BE49-F238E27FC236}">
                  <a16:creationId xmlns:a16="http://schemas.microsoft.com/office/drawing/2014/main" id="{E74F205D-C66D-41F0-A7BE-F689209DB7BE}"/>
                </a:ext>
              </a:extLst>
            </p:cNvPr>
            <p:cNvSpPr/>
            <p:nvPr/>
          </p:nvSpPr>
          <p:spPr>
            <a:xfrm>
              <a:off x="1387996" y="1531089"/>
              <a:ext cx="136669" cy="92123"/>
            </a:xfrm>
            <a:custGeom>
              <a:avLst/>
              <a:gdLst>
                <a:gd name="connsiteX0" fmla="*/ 95 w 136669"/>
                <a:gd name="connsiteY0" fmla="*/ 69070 h 92123"/>
                <a:gd name="connsiteX1" fmla="*/ 32830 w 136669"/>
                <a:gd name="connsiteY1" fmla="*/ 68784 h 92123"/>
                <a:gd name="connsiteX2" fmla="*/ 59904 w 136669"/>
                <a:gd name="connsiteY2" fmla="*/ 79157 h 92123"/>
                <a:gd name="connsiteX3" fmla="*/ 124280 w 136669"/>
                <a:gd name="connsiteY3" fmla="*/ 77063 h 92123"/>
                <a:gd name="connsiteX4" fmla="*/ 121425 w 136669"/>
                <a:gd name="connsiteY4" fmla="*/ 12449 h 92123"/>
                <a:gd name="connsiteX5" fmla="*/ 58381 w 136669"/>
                <a:gd name="connsiteY5" fmla="*/ 15161 h 92123"/>
                <a:gd name="connsiteX6" fmla="*/ 23172 w 136669"/>
                <a:gd name="connsiteY6" fmla="*/ 29816 h 92123"/>
                <a:gd name="connsiteX7" fmla="*/ 0 w 136669"/>
                <a:gd name="connsiteY7" fmla="*/ 29578 h 92123"/>
                <a:gd name="connsiteX8" fmla="*/ 95 w 136669"/>
                <a:gd name="connsiteY8" fmla="*/ 69070 h 92123"/>
                <a:gd name="connsiteX9" fmla="*/ 91354 w 136669"/>
                <a:gd name="connsiteY9" fmla="*/ 39189 h 92123"/>
                <a:gd name="connsiteX10" fmla="*/ 98206 w 136669"/>
                <a:gd name="connsiteY10" fmla="*/ 45565 h 92123"/>
                <a:gd name="connsiteX11" fmla="*/ 90831 w 136669"/>
                <a:gd name="connsiteY11" fmla="*/ 53130 h 92123"/>
                <a:gd name="connsiteX12" fmla="*/ 84122 w 136669"/>
                <a:gd name="connsiteY12" fmla="*/ 46564 h 92123"/>
                <a:gd name="connsiteX13" fmla="*/ 91354 w 136669"/>
                <a:gd name="connsiteY13" fmla="*/ 39189 h 9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69" h="92123">
                  <a:moveTo>
                    <a:pt x="95" y="69070"/>
                  </a:moveTo>
                  <a:cubicBezTo>
                    <a:pt x="10991" y="69022"/>
                    <a:pt x="21935" y="69308"/>
                    <a:pt x="32830" y="68784"/>
                  </a:cubicBezTo>
                  <a:cubicBezTo>
                    <a:pt x="43536" y="68308"/>
                    <a:pt x="51625" y="69974"/>
                    <a:pt x="59904" y="79157"/>
                  </a:cubicBezTo>
                  <a:cubicBezTo>
                    <a:pt x="76795" y="97761"/>
                    <a:pt x="106961" y="95715"/>
                    <a:pt x="124280" y="77063"/>
                  </a:cubicBezTo>
                  <a:cubicBezTo>
                    <a:pt x="141837" y="58174"/>
                    <a:pt x="140600" y="30101"/>
                    <a:pt x="121425" y="12449"/>
                  </a:cubicBezTo>
                  <a:cubicBezTo>
                    <a:pt x="103202" y="-4347"/>
                    <a:pt x="72417" y="-4823"/>
                    <a:pt x="58381" y="15161"/>
                  </a:cubicBezTo>
                  <a:cubicBezTo>
                    <a:pt x="48342" y="29435"/>
                    <a:pt x="37303" y="30577"/>
                    <a:pt x="23172" y="29816"/>
                  </a:cubicBezTo>
                  <a:cubicBezTo>
                    <a:pt x="15464" y="29388"/>
                    <a:pt x="7708" y="29626"/>
                    <a:pt x="0" y="29578"/>
                  </a:cubicBezTo>
                  <a:cubicBezTo>
                    <a:pt x="6376" y="42758"/>
                    <a:pt x="6233" y="55890"/>
                    <a:pt x="95" y="69070"/>
                  </a:cubicBezTo>
                  <a:close/>
                  <a:moveTo>
                    <a:pt x="91354" y="39189"/>
                  </a:moveTo>
                  <a:cubicBezTo>
                    <a:pt x="95256" y="39522"/>
                    <a:pt x="97016" y="42900"/>
                    <a:pt x="98206" y="45565"/>
                  </a:cubicBezTo>
                  <a:cubicBezTo>
                    <a:pt x="97302" y="50513"/>
                    <a:pt x="94495" y="52988"/>
                    <a:pt x="90831" y="53130"/>
                  </a:cubicBezTo>
                  <a:cubicBezTo>
                    <a:pt x="87025" y="53273"/>
                    <a:pt x="84075" y="51037"/>
                    <a:pt x="84122" y="46564"/>
                  </a:cubicBezTo>
                  <a:cubicBezTo>
                    <a:pt x="84170" y="41759"/>
                    <a:pt x="86549" y="38761"/>
                    <a:pt x="91354" y="3918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323">
              <a:extLst>
                <a:ext uri="{FF2B5EF4-FFF2-40B4-BE49-F238E27FC236}">
                  <a16:creationId xmlns:a16="http://schemas.microsoft.com/office/drawing/2014/main" id="{D8A2B0D5-553E-465F-9807-36847DB89040}"/>
                </a:ext>
              </a:extLst>
            </p:cNvPr>
            <p:cNvSpPr/>
            <p:nvPr/>
          </p:nvSpPr>
          <p:spPr>
            <a:xfrm>
              <a:off x="1387996" y="1644111"/>
              <a:ext cx="136606" cy="92135"/>
            </a:xfrm>
            <a:custGeom>
              <a:avLst/>
              <a:gdLst>
                <a:gd name="connsiteX0" fmla="*/ 0 w 136606"/>
                <a:gd name="connsiteY0" fmla="*/ 67814 h 92135"/>
                <a:gd name="connsiteX1" fmla="*/ 25884 w 136606"/>
                <a:gd name="connsiteY1" fmla="*/ 67576 h 92135"/>
                <a:gd name="connsiteX2" fmla="*/ 61569 w 136606"/>
                <a:gd name="connsiteY2" fmla="*/ 80090 h 92135"/>
                <a:gd name="connsiteX3" fmla="*/ 124661 w 136606"/>
                <a:gd name="connsiteY3" fmla="*/ 76426 h 92135"/>
                <a:gd name="connsiteX4" fmla="*/ 121996 w 136606"/>
                <a:gd name="connsiteY4" fmla="*/ 12811 h 92135"/>
                <a:gd name="connsiteX5" fmla="*/ 58857 w 136606"/>
                <a:gd name="connsiteY5" fmla="*/ 14382 h 92135"/>
                <a:gd name="connsiteX6" fmla="*/ 23219 w 136606"/>
                <a:gd name="connsiteY6" fmla="*/ 28561 h 92135"/>
                <a:gd name="connsiteX7" fmla="*/ 48 w 136606"/>
                <a:gd name="connsiteY7" fmla="*/ 28370 h 92135"/>
                <a:gd name="connsiteX8" fmla="*/ 48 w 136606"/>
                <a:gd name="connsiteY8" fmla="*/ 28370 h 92135"/>
                <a:gd name="connsiteX9" fmla="*/ 0 w 136606"/>
                <a:gd name="connsiteY9" fmla="*/ 67814 h 92135"/>
                <a:gd name="connsiteX10" fmla="*/ 90403 w 136606"/>
                <a:gd name="connsiteY10" fmla="*/ 39409 h 92135"/>
                <a:gd name="connsiteX11" fmla="*/ 98063 w 136606"/>
                <a:gd name="connsiteY11" fmla="*/ 45452 h 92135"/>
                <a:gd name="connsiteX12" fmla="*/ 91307 w 136606"/>
                <a:gd name="connsiteY12" fmla="*/ 52874 h 92135"/>
                <a:gd name="connsiteX13" fmla="*/ 84265 w 136606"/>
                <a:gd name="connsiteY13" fmla="*/ 46451 h 92135"/>
                <a:gd name="connsiteX14" fmla="*/ 90403 w 136606"/>
                <a:gd name="connsiteY14" fmla="*/ 39409 h 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06" h="92135">
                  <a:moveTo>
                    <a:pt x="0" y="67814"/>
                  </a:moveTo>
                  <a:cubicBezTo>
                    <a:pt x="8612" y="67767"/>
                    <a:pt x="17272" y="68005"/>
                    <a:pt x="25884" y="67576"/>
                  </a:cubicBezTo>
                  <a:cubicBezTo>
                    <a:pt x="39539" y="66863"/>
                    <a:pt x="50673" y="68290"/>
                    <a:pt x="61569" y="80090"/>
                  </a:cubicBezTo>
                  <a:cubicBezTo>
                    <a:pt x="78317" y="98218"/>
                    <a:pt x="108007" y="94983"/>
                    <a:pt x="124661" y="76426"/>
                  </a:cubicBezTo>
                  <a:cubicBezTo>
                    <a:pt x="141552" y="57584"/>
                    <a:pt x="140410" y="30511"/>
                    <a:pt x="121996" y="12811"/>
                  </a:cubicBezTo>
                  <a:cubicBezTo>
                    <a:pt x="104534" y="-3937"/>
                    <a:pt x="72513" y="-5126"/>
                    <a:pt x="58857" y="14382"/>
                  </a:cubicBezTo>
                  <a:cubicBezTo>
                    <a:pt x="48580" y="29084"/>
                    <a:pt x="37018" y="28751"/>
                    <a:pt x="23219" y="28561"/>
                  </a:cubicBezTo>
                  <a:cubicBezTo>
                    <a:pt x="15511" y="28418"/>
                    <a:pt x="7756" y="28418"/>
                    <a:pt x="48" y="28370"/>
                  </a:cubicBezTo>
                  <a:lnTo>
                    <a:pt x="48" y="28370"/>
                  </a:lnTo>
                  <a:cubicBezTo>
                    <a:pt x="6281" y="41502"/>
                    <a:pt x="6328" y="54682"/>
                    <a:pt x="0" y="67814"/>
                  </a:cubicBezTo>
                  <a:close/>
                  <a:moveTo>
                    <a:pt x="90403" y="39409"/>
                  </a:moveTo>
                  <a:cubicBezTo>
                    <a:pt x="94447" y="39361"/>
                    <a:pt x="97112" y="41455"/>
                    <a:pt x="98063" y="45452"/>
                  </a:cubicBezTo>
                  <a:cubicBezTo>
                    <a:pt x="97540" y="49591"/>
                    <a:pt x="95066" y="52398"/>
                    <a:pt x="91307" y="52874"/>
                  </a:cubicBezTo>
                  <a:cubicBezTo>
                    <a:pt x="87167" y="53398"/>
                    <a:pt x="84646" y="50590"/>
                    <a:pt x="84265" y="46451"/>
                  </a:cubicBezTo>
                  <a:cubicBezTo>
                    <a:pt x="83884" y="42216"/>
                    <a:pt x="85978" y="39504"/>
                    <a:pt x="90403" y="394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324">
              <a:extLst>
                <a:ext uri="{FF2B5EF4-FFF2-40B4-BE49-F238E27FC236}">
                  <a16:creationId xmlns:a16="http://schemas.microsoft.com/office/drawing/2014/main" id="{EEA93D4D-64A3-4643-8A98-B6C3130B64E1}"/>
                </a:ext>
              </a:extLst>
            </p:cNvPr>
            <p:cNvSpPr/>
            <p:nvPr/>
          </p:nvSpPr>
          <p:spPr>
            <a:xfrm>
              <a:off x="1387948" y="1750370"/>
              <a:ext cx="133458" cy="92292"/>
            </a:xfrm>
            <a:custGeom>
              <a:avLst/>
              <a:gdLst>
                <a:gd name="connsiteX0" fmla="*/ 0 w 133458"/>
                <a:gd name="connsiteY0" fmla="*/ 65280 h 92292"/>
                <a:gd name="connsiteX1" fmla="*/ 24551 w 133458"/>
                <a:gd name="connsiteY1" fmla="*/ 64995 h 92292"/>
                <a:gd name="connsiteX2" fmla="*/ 55717 w 133458"/>
                <a:gd name="connsiteY2" fmla="*/ 77604 h 92292"/>
                <a:gd name="connsiteX3" fmla="*/ 118903 w 133458"/>
                <a:gd name="connsiteY3" fmla="*/ 79317 h 92292"/>
                <a:gd name="connsiteX4" fmla="*/ 121663 w 133458"/>
                <a:gd name="connsiteY4" fmla="*/ 15606 h 92292"/>
                <a:gd name="connsiteX5" fmla="*/ 57477 w 133458"/>
                <a:gd name="connsiteY5" fmla="*/ 12894 h 92292"/>
                <a:gd name="connsiteX6" fmla="*/ 22030 w 133458"/>
                <a:gd name="connsiteY6" fmla="*/ 25789 h 92292"/>
                <a:gd name="connsiteX7" fmla="*/ 190 w 133458"/>
                <a:gd name="connsiteY7" fmla="*/ 25551 h 92292"/>
                <a:gd name="connsiteX8" fmla="*/ 0 w 133458"/>
                <a:gd name="connsiteY8" fmla="*/ 65280 h 92292"/>
                <a:gd name="connsiteX9" fmla="*/ 87215 w 133458"/>
                <a:gd name="connsiteY9" fmla="*/ 39539 h 92292"/>
                <a:gd name="connsiteX10" fmla="*/ 95066 w 133458"/>
                <a:gd name="connsiteY10" fmla="*/ 45534 h 92292"/>
                <a:gd name="connsiteX11" fmla="*/ 88262 w 133458"/>
                <a:gd name="connsiteY11" fmla="*/ 53147 h 92292"/>
                <a:gd name="connsiteX12" fmla="*/ 80982 w 133458"/>
                <a:gd name="connsiteY12" fmla="*/ 46676 h 92292"/>
                <a:gd name="connsiteX13" fmla="*/ 87215 w 133458"/>
                <a:gd name="connsiteY13" fmla="*/ 39539 h 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58" h="92292">
                  <a:moveTo>
                    <a:pt x="0" y="65280"/>
                  </a:moveTo>
                  <a:cubicBezTo>
                    <a:pt x="8184" y="65233"/>
                    <a:pt x="16415" y="65613"/>
                    <a:pt x="24551" y="64995"/>
                  </a:cubicBezTo>
                  <a:cubicBezTo>
                    <a:pt x="37208" y="64043"/>
                    <a:pt x="46581" y="66565"/>
                    <a:pt x="55717" y="77604"/>
                  </a:cubicBezTo>
                  <a:cubicBezTo>
                    <a:pt x="71799" y="97112"/>
                    <a:pt x="100585" y="96683"/>
                    <a:pt x="118903" y="79317"/>
                  </a:cubicBezTo>
                  <a:cubicBezTo>
                    <a:pt x="137174" y="61997"/>
                    <a:pt x="138411" y="33972"/>
                    <a:pt x="121663" y="15606"/>
                  </a:cubicBezTo>
                  <a:cubicBezTo>
                    <a:pt x="104582" y="-3093"/>
                    <a:pt x="73512" y="-6185"/>
                    <a:pt x="57477" y="12894"/>
                  </a:cubicBezTo>
                  <a:cubicBezTo>
                    <a:pt x="46724" y="25693"/>
                    <a:pt x="35543" y="26217"/>
                    <a:pt x="22030" y="25789"/>
                  </a:cubicBezTo>
                  <a:cubicBezTo>
                    <a:pt x="14750" y="25551"/>
                    <a:pt x="7470" y="25646"/>
                    <a:pt x="190" y="25551"/>
                  </a:cubicBezTo>
                  <a:cubicBezTo>
                    <a:pt x="6233" y="38873"/>
                    <a:pt x="6471" y="52101"/>
                    <a:pt x="0" y="65280"/>
                  </a:cubicBezTo>
                  <a:close/>
                  <a:moveTo>
                    <a:pt x="87215" y="39539"/>
                  </a:moveTo>
                  <a:cubicBezTo>
                    <a:pt x="91354" y="39397"/>
                    <a:pt x="93829" y="41823"/>
                    <a:pt x="95066" y="45534"/>
                  </a:cubicBezTo>
                  <a:cubicBezTo>
                    <a:pt x="94590" y="49817"/>
                    <a:pt x="91973" y="52624"/>
                    <a:pt x="88262" y="53147"/>
                  </a:cubicBezTo>
                  <a:cubicBezTo>
                    <a:pt x="83979" y="53813"/>
                    <a:pt x="81410" y="50530"/>
                    <a:pt x="80982" y="46676"/>
                  </a:cubicBezTo>
                  <a:cubicBezTo>
                    <a:pt x="80506" y="42584"/>
                    <a:pt x="82790" y="39682"/>
                    <a:pt x="87215" y="395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325">
              <a:extLst>
                <a:ext uri="{FF2B5EF4-FFF2-40B4-BE49-F238E27FC236}">
                  <a16:creationId xmlns:a16="http://schemas.microsoft.com/office/drawing/2014/main" id="{038D4AF4-5AE3-4D1B-BB66-69CA1E7590C0}"/>
                </a:ext>
              </a:extLst>
            </p:cNvPr>
            <p:cNvSpPr/>
            <p:nvPr/>
          </p:nvSpPr>
          <p:spPr>
            <a:xfrm>
              <a:off x="1387948" y="1858738"/>
              <a:ext cx="130659" cy="91417"/>
            </a:xfrm>
            <a:custGeom>
              <a:avLst/>
              <a:gdLst>
                <a:gd name="connsiteX0" fmla="*/ 38064 w 130659"/>
                <a:gd name="connsiteY0" fmla="*/ 33375 h 91417"/>
                <a:gd name="connsiteX1" fmla="*/ 23172 w 130659"/>
                <a:gd name="connsiteY1" fmla="*/ 34517 h 91417"/>
                <a:gd name="connsiteX2" fmla="*/ 4044 w 130659"/>
                <a:gd name="connsiteY2" fmla="*/ 53454 h 91417"/>
                <a:gd name="connsiteX3" fmla="*/ 0 w 130659"/>
                <a:gd name="connsiteY3" fmla="*/ 68917 h 91417"/>
                <a:gd name="connsiteX4" fmla="*/ 30023 w 130659"/>
                <a:gd name="connsiteY4" fmla="*/ 68584 h 91417"/>
                <a:gd name="connsiteX5" fmla="*/ 53290 w 130659"/>
                <a:gd name="connsiteY5" fmla="*/ 78100 h 91417"/>
                <a:gd name="connsiteX6" fmla="*/ 108388 w 130659"/>
                <a:gd name="connsiteY6" fmla="*/ 85047 h 91417"/>
                <a:gd name="connsiteX7" fmla="*/ 128800 w 130659"/>
                <a:gd name="connsiteY7" fmla="*/ 33470 h 91417"/>
                <a:gd name="connsiteX8" fmla="*/ 91069 w 130659"/>
                <a:gd name="connsiteY8" fmla="*/ 592 h 91417"/>
                <a:gd name="connsiteX9" fmla="*/ 43441 w 130659"/>
                <a:gd name="connsiteY9" fmla="*/ 27332 h 91417"/>
                <a:gd name="connsiteX10" fmla="*/ 43441 w 130659"/>
                <a:gd name="connsiteY10" fmla="*/ 27332 h 91417"/>
                <a:gd name="connsiteX11" fmla="*/ 38064 w 130659"/>
                <a:gd name="connsiteY11" fmla="*/ 33375 h 91417"/>
                <a:gd name="connsiteX12" fmla="*/ 85883 w 130659"/>
                <a:gd name="connsiteY12" fmla="*/ 38751 h 91417"/>
                <a:gd name="connsiteX13" fmla="*/ 92353 w 130659"/>
                <a:gd name="connsiteY13" fmla="*/ 45936 h 91417"/>
                <a:gd name="connsiteX14" fmla="*/ 84170 w 130659"/>
                <a:gd name="connsiteY14" fmla="*/ 52454 h 91417"/>
                <a:gd name="connsiteX15" fmla="*/ 78508 w 130659"/>
                <a:gd name="connsiteY15" fmla="*/ 45032 h 91417"/>
                <a:gd name="connsiteX16" fmla="*/ 85883 w 130659"/>
                <a:gd name="connsiteY16" fmla="*/ 3875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59" h="91417">
                  <a:moveTo>
                    <a:pt x="38064" y="33375"/>
                  </a:moveTo>
                  <a:cubicBezTo>
                    <a:pt x="33211" y="34802"/>
                    <a:pt x="28168" y="34421"/>
                    <a:pt x="23172" y="34517"/>
                  </a:cubicBezTo>
                  <a:cubicBezTo>
                    <a:pt x="4758" y="34754"/>
                    <a:pt x="4710" y="34754"/>
                    <a:pt x="4044" y="53454"/>
                  </a:cubicBezTo>
                  <a:cubicBezTo>
                    <a:pt x="3854" y="58925"/>
                    <a:pt x="3854" y="64397"/>
                    <a:pt x="0" y="68917"/>
                  </a:cubicBezTo>
                  <a:cubicBezTo>
                    <a:pt x="10039" y="68870"/>
                    <a:pt x="20079" y="69155"/>
                    <a:pt x="30023" y="68584"/>
                  </a:cubicBezTo>
                  <a:cubicBezTo>
                    <a:pt x="39539" y="68013"/>
                    <a:pt x="46391" y="70154"/>
                    <a:pt x="53290" y="78100"/>
                  </a:cubicBezTo>
                  <a:cubicBezTo>
                    <a:pt x="66422" y="93278"/>
                    <a:pt x="90783" y="95324"/>
                    <a:pt x="108388" y="85047"/>
                  </a:cubicBezTo>
                  <a:cubicBezTo>
                    <a:pt x="126373" y="74532"/>
                    <a:pt x="134652" y="53644"/>
                    <a:pt x="128800" y="33470"/>
                  </a:cubicBezTo>
                  <a:cubicBezTo>
                    <a:pt x="123281" y="14485"/>
                    <a:pt x="110101" y="3637"/>
                    <a:pt x="91069" y="592"/>
                  </a:cubicBezTo>
                  <a:cubicBezTo>
                    <a:pt x="71275" y="-2596"/>
                    <a:pt x="54813" y="7206"/>
                    <a:pt x="43441" y="27332"/>
                  </a:cubicBezTo>
                  <a:cubicBezTo>
                    <a:pt x="43441" y="27332"/>
                    <a:pt x="43441" y="27332"/>
                    <a:pt x="43441" y="27332"/>
                  </a:cubicBezTo>
                  <a:cubicBezTo>
                    <a:pt x="44630" y="31900"/>
                    <a:pt x="40872" y="32518"/>
                    <a:pt x="38064" y="33375"/>
                  </a:cubicBezTo>
                  <a:close/>
                  <a:moveTo>
                    <a:pt x="85883" y="38751"/>
                  </a:moveTo>
                  <a:cubicBezTo>
                    <a:pt x="89689" y="39608"/>
                    <a:pt x="92544" y="42177"/>
                    <a:pt x="92353" y="45936"/>
                  </a:cubicBezTo>
                  <a:cubicBezTo>
                    <a:pt x="92163" y="50456"/>
                    <a:pt x="89023" y="52978"/>
                    <a:pt x="84170" y="52454"/>
                  </a:cubicBezTo>
                  <a:cubicBezTo>
                    <a:pt x="79697" y="51979"/>
                    <a:pt x="77984" y="48886"/>
                    <a:pt x="78508" y="45032"/>
                  </a:cubicBezTo>
                  <a:cubicBezTo>
                    <a:pt x="78983" y="41321"/>
                    <a:pt x="81410" y="38656"/>
                    <a:pt x="85883" y="387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326">
              <a:extLst>
                <a:ext uri="{FF2B5EF4-FFF2-40B4-BE49-F238E27FC236}">
                  <a16:creationId xmlns:a16="http://schemas.microsoft.com/office/drawing/2014/main" id="{6E27E0B7-24FF-4F6E-BDD0-DF010260E38A}"/>
                </a:ext>
              </a:extLst>
            </p:cNvPr>
            <p:cNvSpPr/>
            <p:nvPr/>
          </p:nvSpPr>
          <p:spPr>
            <a:xfrm>
              <a:off x="1386935" y="1886022"/>
              <a:ext cx="44714" cy="41632"/>
            </a:xfrm>
            <a:custGeom>
              <a:avLst/>
              <a:gdLst>
                <a:gd name="connsiteX0" fmla="*/ 36318 w 44714"/>
                <a:gd name="connsiteY0" fmla="*/ 3188 h 41632"/>
                <a:gd name="connsiteX1" fmla="*/ 3155 w 44714"/>
                <a:gd name="connsiteY1" fmla="*/ 6233 h 41632"/>
                <a:gd name="connsiteX2" fmla="*/ 1014 w 44714"/>
                <a:gd name="connsiteY2" fmla="*/ 41633 h 41632"/>
                <a:gd name="connsiteX3" fmla="*/ 5058 w 44714"/>
                <a:gd name="connsiteY3" fmla="*/ 26169 h 41632"/>
                <a:gd name="connsiteX4" fmla="*/ 24185 w 44714"/>
                <a:gd name="connsiteY4" fmla="*/ 7232 h 41632"/>
                <a:gd name="connsiteX5" fmla="*/ 39078 w 44714"/>
                <a:gd name="connsiteY5" fmla="*/ 6090 h 41632"/>
                <a:gd name="connsiteX6" fmla="*/ 44502 w 44714"/>
                <a:gd name="connsiteY6" fmla="*/ 0 h 41632"/>
                <a:gd name="connsiteX7" fmla="*/ 36318 w 44714"/>
                <a:gd name="connsiteY7" fmla="*/ 3188 h 4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4" h="41632">
                  <a:moveTo>
                    <a:pt x="36318" y="3188"/>
                  </a:moveTo>
                  <a:cubicBezTo>
                    <a:pt x="24899" y="4235"/>
                    <a:pt x="8960" y="-2236"/>
                    <a:pt x="3155" y="6233"/>
                  </a:cubicBezTo>
                  <a:cubicBezTo>
                    <a:pt x="-2602" y="14560"/>
                    <a:pt x="1347" y="29547"/>
                    <a:pt x="1014" y="41633"/>
                  </a:cubicBezTo>
                  <a:cubicBezTo>
                    <a:pt x="4868" y="37113"/>
                    <a:pt x="4820" y="31641"/>
                    <a:pt x="5058" y="26169"/>
                  </a:cubicBezTo>
                  <a:cubicBezTo>
                    <a:pt x="5772" y="7470"/>
                    <a:pt x="5772" y="7470"/>
                    <a:pt x="24185" y="7232"/>
                  </a:cubicBezTo>
                  <a:cubicBezTo>
                    <a:pt x="29181" y="7185"/>
                    <a:pt x="34225" y="7565"/>
                    <a:pt x="39078" y="6090"/>
                  </a:cubicBezTo>
                  <a:cubicBezTo>
                    <a:pt x="41933" y="5234"/>
                    <a:pt x="45644" y="4663"/>
                    <a:pt x="44502" y="0"/>
                  </a:cubicBezTo>
                  <a:cubicBezTo>
                    <a:pt x="42742" y="3569"/>
                    <a:pt x="39411" y="2902"/>
                    <a:pt x="36318" y="31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327">
              <a:extLst>
                <a:ext uri="{FF2B5EF4-FFF2-40B4-BE49-F238E27FC236}">
                  <a16:creationId xmlns:a16="http://schemas.microsoft.com/office/drawing/2014/main" id="{94AD0C88-DF81-4FC5-B3DC-E4DF32B2CD7D}"/>
                </a:ext>
              </a:extLst>
            </p:cNvPr>
            <p:cNvSpPr/>
            <p:nvPr/>
          </p:nvSpPr>
          <p:spPr>
            <a:xfrm>
              <a:off x="1977248" y="1982087"/>
              <a:ext cx="91828" cy="111807"/>
            </a:xfrm>
            <a:custGeom>
              <a:avLst/>
              <a:gdLst>
                <a:gd name="connsiteX0" fmla="*/ 30578 w 91828"/>
                <a:gd name="connsiteY0" fmla="*/ 143 h 111807"/>
                <a:gd name="connsiteX1" fmla="*/ 22251 w 91828"/>
                <a:gd name="connsiteY1" fmla="*/ 27263 h 111807"/>
                <a:gd name="connsiteX2" fmla="*/ 1506 w 91828"/>
                <a:gd name="connsiteY2" fmla="*/ 77604 h 111807"/>
                <a:gd name="connsiteX3" fmla="*/ 42996 w 91828"/>
                <a:gd name="connsiteY3" fmla="*/ 111671 h 111807"/>
                <a:gd name="connsiteX4" fmla="*/ 87722 w 91828"/>
                <a:gd name="connsiteY4" fmla="*/ 83979 h 111807"/>
                <a:gd name="connsiteX5" fmla="*/ 74685 w 91828"/>
                <a:gd name="connsiteY5" fmla="*/ 31546 h 111807"/>
                <a:gd name="connsiteX6" fmla="*/ 61600 w 91828"/>
                <a:gd name="connsiteY6" fmla="*/ 0 h 111807"/>
                <a:gd name="connsiteX7" fmla="*/ 61600 w 91828"/>
                <a:gd name="connsiteY7" fmla="*/ 0 h 111807"/>
                <a:gd name="connsiteX8" fmla="*/ 30578 w 91828"/>
                <a:gd name="connsiteY8" fmla="*/ 143 h 111807"/>
                <a:gd name="connsiteX9" fmla="*/ 52988 w 91828"/>
                <a:gd name="connsiteY9" fmla="*/ 66327 h 111807"/>
                <a:gd name="connsiteX10" fmla="*/ 45423 w 91828"/>
                <a:gd name="connsiteY10" fmla="*/ 72893 h 111807"/>
                <a:gd name="connsiteX11" fmla="*/ 39142 w 91828"/>
                <a:gd name="connsiteY11" fmla="*/ 65566 h 111807"/>
                <a:gd name="connsiteX12" fmla="*/ 46137 w 91828"/>
                <a:gd name="connsiteY12" fmla="*/ 59142 h 111807"/>
                <a:gd name="connsiteX13" fmla="*/ 52988 w 91828"/>
                <a:gd name="connsiteY13" fmla="*/ 66327 h 1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28" h="111807">
                  <a:moveTo>
                    <a:pt x="30578" y="143"/>
                  </a:moveTo>
                  <a:cubicBezTo>
                    <a:pt x="29198" y="9564"/>
                    <a:pt x="35431" y="20222"/>
                    <a:pt x="22251" y="27263"/>
                  </a:cubicBezTo>
                  <a:cubicBezTo>
                    <a:pt x="3885" y="37160"/>
                    <a:pt x="-3442" y="57477"/>
                    <a:pt x="1506" y="77604"/>
                  </a:cubicBezTo>
                  <a:cubicBezTo>
                    <a:pt x="6027" y="95970"/>
                    <a:pt x="23060" y="109911"/>
                    <a:pt x="42996" y="111671"/>
                  </a:cubicBezTo>
                  <a:cubicBezTo>
                    <a:pt x="60744" y="113241"/>
                    <a:pt x="80299" y="101108"/>
                    <a:pt x="87722" y="83979"/>
                  </a:cubicBezTo>
                  <a:cubicBezTo>
                    <a:pt x="95811" y="65233"/>
                    <a:pt x="92194" y="42394"/>
                    <a:pt x="74685" y="31546"/>
                  </a:cubicBezTo>
                  <a:cubicBezTo>
                    <a:pt x="60839" y="22934"/>
                    <a:pt x="60696" y="12656"/>
                    <a:pt x="61600" y="0"/>
                  </a:cubicBezTo>
                  <a:lnTo>
                    <a:pt x="61600" y="0"/>
                  </a:lnTo>
                  <a:cubicBezTo>
                    <a:pt x="51275" y="6185"/>
                    <a:pt x="40903" y="5852"/>
                    <a:pt x="30578" y="143"/>
                  </a:cubicBezTo>
                  <a:close/>
                  <a:moveTo>
                    <a:pt x="52988" y="66327"/>
                  </a:moveTo>
                  <a:cubicBezTo>
                    <a:pt x="51894" y="70181"/>
                    <a:pt x="49372" y="73036"/>
                    <a:pt x="45423" y="72893"/>
                  </a:cubicBezTo>
                  <a:cubicBezTo>
                    <a:pt x="41379" y="72750"/>
                    <a:pt x="39047" y="69991"/>
                    <a:pt x="39142" y="65566"/>
                  </a:cubicBezTo>
                  <a:cubicBezTo>
                    <a:pt x="39238" y="60903"/>
                    <a:pt x="42283" y="58809"/>
                    <a:pt x="46137" y="59142"/>
                  </a:cubicBezTo>
                  <a:cubicBezTo>
                    <a:pt x="49848" y="59380"/>
                    <a:pt x="52798" y="61807"/>
                    <a:pt x="52988" y="66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328">
              <a:extLst>
                <a:ext uri="{FF2B5EF4-FFF2-40B4-BE49-F238E27FC236}">
                  <a16:creationId xmlns:a16="http://schemas.microsoft.com/office/drawing/2014/main" id="{47CC4060-E38A-4EA7-82A3-C21C29E1357A}"/>
                </a:ext>
              </a:extLst>
            </p:cNvPr>
            <p:cNvSpPr/>
            <p:nvPr/>
          </p:nvSpPr>
          <p:spPr>
            <a:xfrm>
              <a:off x="2007778" y="1982134"/>
              <a:ext cx="31022" cy="4490"/>
            </a:xfrm>
            <a:custGeom>
              <a:avLst/>
              <a:gdLst>
                <a:gd name="connsiteX0" fmla="*/ 31022 w 31022"/>
                <a:gd name="connsiteY0" fmla="*/ 0 h 4490"/>
                <a:gd name="connsiteX1" fmla="*/ 0 w 31022"/>
                <a:gd name="connsiteY1" fmla="*/ 95 h 4490"/>
                <a:gd name="connsiteX2" fmla="*/ 31022 w 31022"/>
                <a:gd name="connsiteY2" fmla="*/ 0 h 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" h="4490">
                  <a:moveTo>
                    <a:pt x="31022" y="0"/>
                  </a:moveTo>
                  <a:cubicBezTo>
                    <a:pt x="20697" y="48"/>
                    <a:pt x="10372" y="95"/>
                    <a:pt x="0" y="95"/>
                  </a:cubicBezTo>
                  <a:cubicBezTo>
                    <a:pt x="10372" y="5805"/>
                    <a:pt x="20745" y="6138"/>
                    <a:pt x="31022" y="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329">
              <a:extLst>
                <a:ext uri="{FF2B5EF4-FFF2-40B4-BE49-F238E27FC236}">
                  <a16:creationId xmlns:a16="http://schemas.microsoft.com/office/drawing/2014/main" id="{4F09A593-A40D-4964-94CF-1F909CE921E8}"/>
                </a:ext>
              </a:extLst>
            </p:cNvPr>
            <p:cNvSpPr/>
            <p:nvPr/>
          </p:nvSpPr>
          <p:spPr>
            <a:xfrm>
              <a:off x="1977294" y="1545954"/>
              <a:ext cx="91836" cy="110777"/>
            </a:xfrm>
            <a:custGeom>
              <a:avLst/>
              <a:gdLst>
                <a:gd name="connsiteX0" fmla="*/ 61363 w 91836"/>
                <a:gd name="connsiteY0" fmla="*/ 110778 h 110777"/>
                <a:gd name="connsiteX1" fmla="*/ 75067 w 91836"/>
                <a:gd name="connsiteY1" fmla="*/ 79280 h 110777"/>
                <a:gd name="connsiteX2" fmla="*/ 77921 w 91836"/>
                <a:gd name="connsiteY2" fmla="*/ 13428 h 110777"/>
                <a:gd name="connsiteX3" fmla="*/ 12165 w 91836"/>
                <a:gd name="connsiteY3" fmla="*/ 14380 h 110777"/>
                <a:gd name="connsiteX4" fmla="*/ 16352 w 91836"/>
                <a:gd name="connsiteY4" fmla="*/ 79660 h 110777"/>
                <a:gd name="connsiteX5" fmla="*/ 30579 w 91836"/>
                <a:gd name="connsiteY5" fmla="*/ 110683 h 110777"/>
                <a:gd name="connsiteX6" fmla="*/ 61363 w 91836"/>
                <a:gd name="connsiteY6" fmla="*/ 110778 h 110777"/>
                <a:gd name="connsiteX7" fmla="*/ 46471 w 91836"/>
                <a:gd name="connsiteY7" fmla="*/ 38932 h 110777"/>
                <a:gd name="connsiteX8" fmla="*/ 52751 w 91836"/>
                <a:gd name="connsiteY8" fmla="*/ 46354 h 110777"/>
                <a:gd name="connsiteX9" fmla="*/ 44948 w 91836"/>
                <a:gd name="connsiteY9" fmla="*/ 52730 h 110777"/>
                <a:gd name="connsiteX10" fmla="*/ 39048 w 91836"/>
                <a:gd name="connsiteY10" fmla="*/ 44831 h 110777"/>
                <a:gd name="connsiteX11" fmla="*/ 46471 w 91836"/>
                <a:gd name="connsiteY11" fmla="*/ 38932 h 1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36" h="110777">
                  <a:moveTo>
                    <a:pt x="61363" y="110778"/>
                  </a:moveTo>
                  <a:cubicBezTo>
                    <a:pt x="60174" y="97788"/>
                    <a:pt x="61982" y="88272"/>
                    <a:pt x="75067" y="79280"/>
                  </a:cubicBezTo>
                  <a:cubicBezTo>
                    <a:pt x="97049" y="64102"/>
                    <a:pt x="96811" y="32556"/>
                    <a:pt x="77921" y="13428"/>
                  </a:cubicBezTo>
                  <a:cubicBezTo>
                    <a:pt x="59841" y="-4842"/>
                    <a:pt x="29294" y="-4414"/>
                    <a:pt x="12165" y="14380"/>
                  </a:cubicBezTo>
                  <a:cubicBezTo>
                    <a:pt x="-4964" y="33174"/>
                    <a:pt x="-4393" y="65814"/>
                    <a:pt x="16352" y="79660"/>
                  </a:cubicBezTo>
                  <a:cubicBezTo>
                    <a:pt x="29294" y="88272"/>
                    <a:pt x="32435" y="97265"/>
                    <a:pt x="30579" y="110683"/>
                  </a:cubicBezTo>
                  <a:cubicBezTo>
                    <a:pt x="40904" y="105021"/>
                    <a:pt x="51134" y="104592"/>
                    <a:pt x="61363" y="110778"/>
                  </a:cubicBezTo>
                  <a:close/>
                  <a:moveTo>
                    <a:pt x="46471" y="38932"/>
                  </a:moveTo>
                  <a:cubicBezTo>
                    <a:pt x="50325" y="39503"/>
                    <a:pt x="53560" y="41977"/>
                    <a:pt x="52751" y="46354"/>
                  </a:cubicBezTo>
                  <a:cubicBezTo>
                    <a:pt x="52038" y="50113"/>
                    <a:pt x="49183" y="52539"/>
                    <a:pt x="44948" y="52730"/>
                  </a:cubicBezTo>
                  <a:cubicBezTo>
                    <a:pt x="40904" y="51588"/>
                    <a:pt x="38763" y="49114"/>
                    <a:pt x="39048" y="44831"/>
                  </a:cubicBezTo>
                  <a:cubicBezTo>
                    <a:pt x="39429" y="40169"/>
                    <a:pt x="42426" y="38313"/>
                    <a:pt x="46471" y="389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330">
              <a:extLst>
                <a:ext uri="{FF2B5EF4-FFF2-40B4-BE49-F238E27FC236}">
                  <a16:creationId xmlns:a16="http://schemas.microsoft.com/office/drawing/2014/main" id="{B51E1D2E-351D-48F2-98ED-90FD0CEE9718}"/>
                </a:ext>
              </a:extLst>
            </p:cNvPr>
            <p:cNvSpPr/>
            <p:nvPr/>
          </p:nvSpPr>
          <p:spPr>
            <a:xfrm>
              <a:off x="2007921" y="1652247"/>
              <a:ext cx="30736" cy="4532"/>
            </a:xfrm>
            <a:custGeom>
              <a:avLst/>
              <a:gdLst>
                <a:gd name="connsiteX0" fmla="*/ 0 w 30736"/>
                <a:gd name="connsiteY0" fmla="*/ 4390 h 4532"/>
                <a:gd name="connsiteX1" fmla="*/ 0 w 30736"/>
                <a:gd name="connsiteY1" fmla="*/ 4390 h 4532"/>
                <a:gd name="connsiteX2" fmla="*/ 30737 w 30736"/>
                <a:gd name="connsiteY2" fmla="*/ 4533 h 4532"/>
                <a:gd name="connsiteX3" fmla="*/ 0 w 30736"/>
                <a:gd name="connsiteY3" fmla="*/ 4390 h 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6" h="4532">
                  <a:moveTo>
                    <a:pt x="0" y="4390"/>
                  </a:moveTo>
                  <a:lnTo>
                    <a:pt x="0" y="4390"/>
                  </a:lnTo>
                  <a:cubicBezTo>
                    <a:pt x="10230" y="4438"/>
                    <a:pt x="20507" y="4485"/>
                    <a:pt x="30737" y="4533"/>
                  </a:cubicBezTo>
                  <a:cubicBezTo>
                    <a:pt x="20507" y="-1700"/>
                    <a:pt x="10277" y="-1272"/>
                    <a:pt x="0" y="43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331">
              <a:extLst>
                <a:ext uri="{FF2B5EF4-FFF2-40B4-BE49-F238E27FC236}">
                  <a16:creationId xmlns:a16="http://schemas.microsoft.com/office/drawing/2014/main" id="{DA94E4F4-CB06-451F-B19B-00CB027602BA}"/>
                </a:ext>
              </a:extLst>
            </p:cNvPr>
            <p:cNvSpPr/>
            <p:nvPr/>
          </p:nvSpPr>
          <p:spPr>
            <a:xfrm>
              <a:off x="2110090" y="1985880"/>
              <a:ext cx="91374" cy="107973"/>
            </a:xfrm>
            <a:custGeom>
              <a:avLst/>
              <a:gdLst>
                <a:gd name="connsiteX0" fmla="*/ 56512 w 91374"/>
                <a:gd name="connsiteY0" fmla="*/ 9291 h 107973"/>
                <a:gd name="connsiteX1" fmla="*/ 45616 w 91374"/>
                <a:gd name="connsiteY1" fmla="*/ 13 h 107973"/>
                <a:gd name="connsiteX2" fmla="*/ 35909 w 91374"/>
                <a:gd name="connsiteY2" fmla="*/ 9101 h 107973"/>
                <a:gd name="connsiteX3" fmla="*/ 29914 w 91374"/>
                <a:gd name="connsiteY3" fmla="*/ 18093 h 107973"/>
                <a:gd name="connsiteX4" fmla="*/ 24300 w 91374"/>
                <a:gd name="connsiteY4" fmla="*/ 21614 h 107973"/>
                <a:gd name="connsiteX5" fmla="*/ 1414 w 91374"/>
                <a:gd name="connsiteY5" fmla="*/ 72097 h 107973"/>
                <a:gd name="connsiteX6" fmla="*/ 45425 w 91374"/>
                <a:gd name="connsiteY6" fmla="*/ 107973 h 107973"/>
                <a:gd name="connsiteX7" fmla="*/ 89485 w 91374"/>
                <a:gd name="connsiteY7" fmla="*/ 75475 h 107973"/>
                <a:gd name="connsiteX8" fmla="*/ 67503 w 91374"/>
                <a:gd name="connsiteY8" fmla="*/ 21852 h 107973"/>
                <a:gd name="connsiteX9" fmla="*/ 60413 w 91374"/>
                <a:gd name="connsiteY9" fmla="*/ 16095 h 107973"/>
                <a:gd name="connsiteX10" fmla="*/ 60413 w 91374"/>
                <a:gd name="connsiteY10" fmla="*/ 16095 h 107973"/>
                <a:gd name="connsiteX11" fmla="*/ 56512 w 91374"/>
                <a:gd name="connsiteY11" fmla="*/ 9291 h 107973"/>
                <a:gd name="connsiteX12" fmla="*/ 46187 w 91374"/>
                <a:gd name="connsiteY12" fmla="*/ 69100 h 107973"/>
                <a:gd name="connsiteX13" fmla="*/ 38574 w 91374"/>
                <a:gd name="connsiteY13" fmla="*/ 61677 h 107973"/>
                <a:gd name="connsiteX14" fmla="*/ 45711 w 91374"/>
                <a:gd name="connsiteY14" fmla="*/ 55063 h 107973"/>
                <a:gd name="connsiteX15" fmla="*/ 52372 w 91374"/>
                <a:gd name="connsiteY15" fmla="*/ 61820 h 107973"/>
                <a:gd name="connsiteX16" fmla="*/ 46187 w 91374"/>
                <a:gd name="connsiteY16" fmla="*/ 6910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74" h="107973">
                  <a:moveTo>
                    <a:pt x="56512" y="9291"/>
                  </a:moveTo>
                  <a:cubicBezTo>
                    <a:pt x="55655" y="2820"/>
                    <a:pt x="52325" y="-225"/>
                    <a:pt x="45616" y="13"/>
                  </a:cubicBezTo>
                  <a:cubicBezTo>
                    <a:pt x="39478" y="251"/>
                    <a:pt x="36908" y="3344"/>
                    <a:pt x="35909" y="9101"/>
                  </a:cubicBezTo>
                  <a:cubicBezTo>
                    <a:pt x="35291" y="12717"/>
                    <a:pt x="35814" y="17760"/>
                    <a:pt x="29914" y="18093"/>
                  </a:cubicBezTo>
                  <a:cubicBezTo>
                    <a:pt x="28059" y="19283"/>
                    <a:pt x="26203" y="20472"/>
                    <a:pt x="24300" y="21614"/>
                  </a:cubicBezTo>
                  <a:cubicBezTo>
                    <a:pt x="5220" y="32748"/>
                    <a:pt x="-3678" y="52351"/>
                    <a:pt x="1414" y="72097"/>
                  </a:cubicBezTo>
                  <a:cubicBezTo>
                    <a:pt x="6885" y="93413"/>
                    <a:pt x="24538" y="107830"/>
                    <a:pt x="45425" y="107973"/>
                  </a:cubicBezTo>
                  <a:cubicBezTo>
                    <a:pt x="64933" y="108116"/>
                    <a:pt x="84251" y="93841"/>
                    <a:pt x="89485" y="75475"/>
                  </a:cubicBezTo>
                  <a:cubicBezTo>
                    <a:pt x="95480" y="54397"/>
                    <a:pt x="86963" y="33510"/>
                    <a:pt x="67503" y="21852"/>
                  </a:cubicBezTo>
                  <a:cubicBezTo>
                    <a:pt x="64838" y="20235"/>
                    <a:pt x="61555" y="19568"/>
                    <a:pt x="60413" y="16095"/>
                  </a:cubicBezTo>
                  <a:lnTo>
                    <a:pt x="60413" y="16095"/>
                  </a:lnTo>
                  <a:cubicBezTo>
                    <a:pt x="57654" y="14668"/>
                    <a:pt x="56892" y="11956"/>
                    <a:pt x="56512" y="9291"/>
                  </a:cubicBezTo>
                  <a:close/>
                  <a:moveTo>
                    <a:pt x="46187" y="69100"/>
                  </a:moveTo>
                  <a:cubicBezTo>
                    <a:pt x="41714" y="69242"/>
                    <a:pt x="38526" y="66102"/>
                    <a:pt x="38574" y="61677"/>
                  </a:cubicBezTo>
                  <a:cubicBezTo>
                    <a:pt x="38621" y="57776"/>
                    <a:pt x="41857" y="55729"/>
                    <a:pt x="45711" y="55063"/>
                  </a:cubicBezTo>
                  <a:cubicBezTo>
                    <a:pt x="49708" y="55587"/>
                    <a:pt x="52372" y="57490"/>
                    <a:pt x="52372" y="61820"/>
                  </a:cubicBezTo>
                  <a:cubicBezTo>
                    <a:pt x="52277" y="65864"/>
                    <a:pt x="50136" y="68957"/>
                    <a:pt x="46187" y="6910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332">
              <a:extLst>
                <a:ext uri="{FF2B5EF4-FFF2-40B4-BE49-F238E27FC236}">
                  <a16:creationId xmlns:a16="http://schemas.microsoft.com/office/drawing/2014/main" id="{E7D05DFA-C0CC-4C3C-9C4B-EBE5397EDC5F}"/>
                </a:ext>
              </a:extLst>
            </p:cNvPr>
            <p:cNvSpPr/>
            <p:nvPr/>
          </p:nvSpPr>
          <p:spPr>
            <a:xfrm>
              <a:off x="2140051" y="1980989"/>
              <a:ext cx="30451" cy="22984"/>
            </a:xfrm>
            <a:custGeom>
              <a:avLst/>
              <a:gdLst>
                <a:gd name="connsiteX0" fmla="*/ 29595 w 30451"/>
                <a:gd name="connsiteY0" fmla="*/ 7474 h 22984"/>
                <a:gd name="connsiteX1" fmla="*/ 24266 w 30451"/>
                <a:gd name="connsiteY1" fmla="*/ 1098 h 22984"/>
                <a:gd name="connsiteX2" fmla="*/ 2236 w 30451"/>
                <a:gd name="connsiteY2" fmla="*/ 16894 h 22984"/>
                <a:gd name="connsiteX3" fmla="*/ 0 w 30451"/>
                <a:gd name="connsiteY3" fmla="*/ 22985 h 22984"/>
                <a:gd name="connsiteX4" fmla="*/ 5995 w 30451"/>
                <a:gd name="connsiteY4" fmla="*/ 13992 h 22984"/>
                <a:gd name="connsiteX5" fmla="*/ 15702 w 30451"/>
                <a:gd name="connsiteY5" fmla="*/ 4904 h 22984"/>
                <a:gd name="connsiteX6" fmla="*/ 26597 w 30451"/>
                <a:gd name="connsiteY6" fmla="*/ 14182 h 22984"/>
                <a:gd name="connsiteX7" fmla="*/ 30451 w 30451"/>
                <a:gd name="connsiteY7" fmla="*/ 20986 h 22984"/>
                <a:gd name="connsiteX8" fmla="*/ 30451 w 30451"/>
                <a:gd name="connsiteY8" fmla="*/ 20986 h 22984"/>
                <a:gd name="connsiteX9" fmla="*/ 30451 w 30451"/>
                <a:gd name="connsiteY9" fmla="*/ 20986 h 22984"/>
                <a:gd name="connsiteX10" fmla="*/ 29595 w 30451"/>
                <a:gd name="connsiteY10" fmla="*/ 7474 h 2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51" h="22984">
                  <a:moveTo>
                    <a:pt x="29595" y="7474"/>
                  </a:moveTo>
                  <a:cubicBezTo>
                    <a:pt x="29500" y="3810"/>
                    <a:pt x="28168" y="2002"/>
                    <a:pt x="24266" y="1098"/>
                  </a:cubicBezTo>
                  <a:cubicBezTo>
                    <a:pt x="9468" y="-2281"/>
                    <a:pt x="3473" y="1907"/>
                    <a:pt x="2236" y="16894"/>
                  </a:cubicBezTo>
                  <a:cubicBezTo>
                    <a:pt x="2046" y="18988"/>
                    <a:pt x="761" y="20986"/>
                    <a:pt x="0" y="22985"/>
                  </a:cubicBezTo>
                  <a:cubicBezTo>
                    <a:pt x="5900" y="22652"/>
                    <a:pt x="5377" y="17608"/>
                    <a:pt x="5995" y="13992"/>
                  </a:cubicBezTo>
                  <a:cubicBezTo>
                    <a:pt x="6994" y="8235"/>
                    <a:pt x="9611" y="5142"/>
                    <a:pt x="15702" y="4904"/>
                  </a:cubicBezTo>
                  <a:cubicBezTo>
                    <a:pt x="22410" y="4666"/>
                    <a:pt x="25741" y="7711"/>
                    <a:pt x="26597" y="14182"/>
                  </a:cubicBezTo>
                  <a:cubicBezTo>
                    <a:pt x="26931" y="16847"/>
                    <a:pt x="27692" y="19559"/>
                    <a:pt x="30451" y="20986"/>
                  </a:cubicBezTo>
                  <a:lnTo>
                    <a:pt x="30451" y="20986"/>
                  </a:lnTo>
                  <a:cubicBezTo>
                    <a:pt x="30451" y="20986"/>
                    <a:pt x="30451" y="20986"/>
                    <a:pt x="30451" y="20986"/>
                  </a:cubicBezTo>
                  <a:cubicBezTo>
                    <a:pt x="30118" y="16466"/>
                    <a:pt x="29690" y="11994"/>
                    <a:pt x="29595" y="747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333">
              <a:extLst>
                <a:ext uri="{FF2B5EF4-FFF2-40B4-BE49-F238E27FC236}">
                  <a16:creationId xmlns:a16="http://schemas.microsoft.com/office/drawing/2014/main" id="{C02A510A-337A-4A3B-8A27-599FB822E00D}"/>
                </a:ext>
              </a:extLst>
            </p:cNvPr>
            <p:cNvSpPr/>
            <p:nvPr/>
          </p:nvSpPr>
          <p:spPr>
            <a:xfrm>
              <a:off x="2109774" y="1545782"/>
              <a:ext cx="91237" cy="107163"/>
            </a:xfrm>
            <a:custGeom>
              <a:avLst/>
              <a:gdLst>
                <a:gd name="connsiteX0" fmla="*/ 36177 w 91237"/>
                <a:gd name="connsiteY0" fmla="*/ 97818 h 107163"/>
                <a:gd name="connsiteX1" fmla="*/ 45789 w 91237"/>
                <a:gd name="connsiteY1" fmla="*/ 107144 h 107163"/>
                <a:gd name="connsiteX2" fmla="*/ 56827 w 91237"/>
                <a:gd name="connsiteY2" fmla="*/ 98008 h 107163"/>
                <a:gd name="connsiteX3" fmla="*/ 60681 w 91237"/>
                <a:gd name="connsiteY3" fmla="*/ 91204 h 107163"/>
                <a:gd name="connsiteX4" fmla="*/ 60681 w 91237"/>
                <a:gd name="connsiteY4" fmla="*/ 91204 h 107163"/>
                <a:gd name="connsiteX5" fmla="*/ 60681 w 91237"/>
                <a:gd name="connsiteY5" fmla="*/ 91204 h 107163"/>
                <a:gd name="connsiteX6" fmla="*/ 70483 w 91237"/>
                <a:gd name="connsiteY6" fmla="*/ 84210 h 107163"/>
                <a:gd name="connsiteX7" fmla="*/ 90657 w 91237"/>
                <a:gd name="connsiteY7" fmla="*/ 38485 h 107163"/>
                <a:gd name="connsiteX8" fmla="*/ 61110 w 91237"/>
                <a:gd name="connsiteY8" fmla="*/ 2800 h 107163"/>
                <a:gd name="connsiteX9" fmla="*/ 12578 w 91237"/>
                <a:gd name="connsiteY9" fmla="*/ 14838 h 107163"/>
                <a:gd name="connsiteX10" fmla="*/ 30040 w 91237"/>
                <a:gd name="connsiteY10" fmla="*/ 89158 h 107163"/>
                <a:gd name="connsiteX11" fmla="*/ 36177 w 91237"/>
                <a:gd name="connsiteY11" fmla="*/ 97818 h 107163"/>
                <a:gd name="connsiteX12" fmla="*/ 46122 w 91237"/>
                <a:gd name="connsiteY12" fmla="*/ 38961 h 107163"/>
                <a:gd name="connsiteX13" fmla="*/ 52640 w 91237"/>
                <a:gd name="connsiteY13" fmla="*/ 45955 h 107163"/>
                <a:gd name="connsiteX14" fmla="*/ 45741 w 91237"/>
                <a:gd name="connsiteY14" fmla="*/ 52712 h 107163"/>
                <a:gd name="connsiteX15" fmla="*/ 38890 w 91237"/>
                <a:gd name="connsiteY15" fmla="*/ 45527 h 107163"/>
                <a:gd name="connsiteX16" fmla="*/ 46122 w 91237"/>
                <a:gd name="connsiteY16" fmla="*/ 38961 h 10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37" h="107163">
                  <a:moveTo>
                    <a:pt x="36177" y="97818"/>
                  </a:moveTo>
                  <a:cubicBezTo>
                    <a:pt x="37177" y="103480"/>
                    <a:pt x="39556" y="106858"/>
                    <a:pt x="45789" y="107144"/>
                  </a:cubicBezTo>
                  <a:cubicBezTo>
                    <a:pt x="52450" y="107429"/>
                    <a:pt x="55971" y="104574"/>
                    <a:pt x="56827" y="98008"/>
                  </a:cubicBezTo>
                  <a:cubicBezTo>
                    <a:pt x="57160" y="95344"/>
                    <a:pt x="57922" y="92632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2775" y="87207"/>
                    <a:pt x="67152" y="86446"/>
                    <a:pt x="70483" y="84210"/>
                  </a:cubicBezTo>
                  <a:cubicBezTo>
                    <a:pt x="86851" y="73171"/>
                    <a:pt x="93321" y="57803"/>
                    <a:pt x="90657" y="38485"/>
                  </a:cubicBezTo>
                  <a:cubicBezTo>
                    <a:pt x="88183" y="20595"/>
                    <a:pt x="77810" y="8367"/>
                    <a:pt x="61110" y="2800"/>
                  </a:cubicBezTo>
                  <a:cubicBezTo>
                    <a:pt x="42934" y="-3243"/>
                    <a:pt x="26090" y="373"/>
                    <a:pt x="12578" y="14838"/>
                  </a:cubicBezTo>
                  <a:cubicBezTo>
                    <a:pt x="-9500" y="38438"/>
                    <a:pt x="-1792" y="71173"/>
                    <a:pt x="30040" y="89158"/>
                  </a:cubicBezTo>
                  <a:cubicBezTo>
                    <a:pt x="36082" y="89111"/>
                    <a:pt x="35559" y="94202"/>
                    <a:pt x="36177" y="97818"/>
                  </a:cubicBezTo>
                  <a:close/>
                  <a:moveTo>
                    <a:pt x="46122" y="38961"/>
                  </a:moveTo>
                  <a:cubicBezTo>
                    <a:pt x="50404" y="38913"/>
                    <a:pt x="52688" y="41530"/>
                    <a:pt x="52640" y="45955"/>
                  </a:cubicBezTo>
                  <a:cubicBezTo>
                    <a:pt x="52069" y="49952"/>
                    <a:pt x="49881" y="53045"/>
                    <a:pt x="45741" y="52712"/>
                  </a:cubicBezTo>
                  <a:cubicBezTo>
                    <a:pt x="41982" y="52379"/>
                    <a:pt x="38842" y="49619"/>
                    <a:pt x="38890" y="45527"/>
                  </a:cubicBezTo>
                  <a:cubicBezTo>
                    <a:pt x="38937" y="41340"/>
                    <a:pt x="42125" y="39009"/>
                    <a:pt x="46122" y="3896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334">
              <a:extLst>
                <a:ext uri="{FF2B5EF4-FFF2-40B4-BE49-F238E27FC236}">
                  <a16:creationId xmlns:a16="http://schemas.microsoft.com/office/drawing/2014/main" id="{54EF7F7E-2618-42FF-A651-1BDFFF1DF7F6}"/>
                </a:ext>
              </a:extLst>
            </p:cNvPr>
            <p:cNvSpPr/>
            <p:nvPr/>
          </p:nvSpPr>
          <p:spPr>
            <a:xfrm>
              <a:off x="2139766" y="1634845"/>
              <a:ext cx="30689" cy="22419"/>
            </a:xfrm>
            <a:custGeom>
              <a:avLst/>
              <a:gdLst>
                <a:gd name="connsiteX0" fmla="*/ 2474 w 30689"/>
                <a:gd name="connsiteY0" fmla="*/ 7327 h 22419"/>
                <a:gd name="connsiteX1" fmla="*/ 17605 w 30689"/>
                <a:gd name="connsiteY1" fmla="*/ 22410 h 22419"/>
                <a:gd name="connsiteX2" fmla="*/ 29976 w 30689"/>
                <a:gd name="connsiteY2" fmla="*/ 7470 h 22419"/>
                <a:gd name="connsiteX3" fmla="*/ 30689 w 30689"/>
                <a:gd name="connsiteY3" fmla="*/ 2094 h 22419"/>
                <a:gd name="connsiteX4" fmla="*/ 30689 w 30689"/>
                <a:gd name="connsiteY4" fmla="*/ 2094 h 22419"/>
                <a:gd name="connsiteX5" fmla="*/ 26835 w 30689"/>
                <a:gd name="connsiteY5" fmla="*/ 8898 h 22419"/>
                <a:gd name="connsiteX6" fmla="*/ 15797 w 30689"/>
                <a:gd name="connsiteY6" fmla="*/ 18033 h 22419"/>
                <a:gd name="connsiteX7" fmla="*/ 6185 w 30689"/>
                <a:gd name="connsiteY7" fmla="*/ 8707 h 22419"/>
                <a:gd name="connsiteX8" fmla="*/ 0 w 30689"/>
                <a:gd name="connsiteY8" fmla="*/ 0 h 22419"/>
                <a:gd name="connsiteX9" fmla="*/ 2474 w 30689"/>
                <a:gd name="connsiteY9" fmla="*/ 7327 h 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89" h="22419">
                  <a:moveTo>
                    <a:pt x="2474" y="7327"/>
                  </a:moveTo>
                  <a:cubicBezTo>
                    <a:pt x="381" y="19698"/>
                    <a:pt x="6043" y="22125"/>
                    <a:pt x="17605" y="22410"/>
                  </a:cubicBezTo>
                  <a:cubicBezTo>
                    <a:pt x="30166" y="22696"/>
                    <a:pt x="30594" y="16368"/>
                    <a:pt x="29976" y="7470"/>
                  </a:cubicBezTo>
                  <a:cubicBezTo>
                    <a:pt x="29880" y="5710"/>
                    <a:pt x="30404" y="3902"/>
                    <a:pt x="30689" y="2094"/>
                  </a:cubicBezTo>
                  <a:cubicBezTo>
                    <a:pt x="30689" y="2094"/>
                    <a:pt x="30689" y="2094"/>
                    <a:pt x="30689" y="2094"/>
                  </a:cubicBezTo>
                  <a:cubicBezTo>
                    <a:pt x="27930" y="3521"/>
                    <a:pt x="27168" y="6233"/>
                    <a:pt x="26835" y="8898"/>
                  </a:cubicBezTo>
                  <a:cubicBezTo>
                    <a:pt x="25979" y="15511"/>
                    <a:pt x="22506" y="18318"/>
                    <a:pt x="15797" y="18033"/>
                  </a:cubicBezTo>
                  <a:cubicBezTo>
                    <a:pt x="9564" y="17748"/>
                    <a:pt x="7185" y="14369"/>
                    <a:pt x="6185" y="8707"/>
                  </a:cubicBezTo>
                  <a:cubicBezTo>
                    <a:pt x="5567" y="5091"/>
                    <a:pt x="6043" y="0"/>
                    <a:pt x="0" y="0"/>
                  </a:cubicBezTo>
                  <a:cubicBezTo>
                    <a:pt x="2569" y="1856"/>
                    <a:pt x="2950" y="4710"/>
                    <a:pt x="2474" y="7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335">
              <a:extLst>
                <a:ext uri="{FF2B5EF4-FFF2-40B4-BE49-F238E27FC236}">
                  <a16:creationId xmlns:a16="http://schemas.microsoft.com/office/drawing/2014/main" id="{320906AD-E908-4637-92F7-404392C5D506}"/>
                </a:ext>
              </a:extLst>
            </p:cNvPr>
            <p:cNvSpPr/>
            <p:nvPr/>
          </p:nvSpPr>
          <p:spPr>
            <a:xfrm>
              <a:off x="2047696" y="562572"/>
              <a:ext cx="91787" cy="90879"/>
            </a:xfrm>
            <a:custGeom>
              <a:avLst/>
              <a:gdLst>
                <a:gd name="connsiteX0" fmla="*/ 45870 w 91787"/>
                <a:gd name="connsiteY0" fmla="*/ 90880 h 90879"/>
                <a:gd name="connsiteX1" fmla="*/ 91785 w 91787"/>
                <a:gd name="connsiteY1" fmla="*/ 44822 h 90879"/>
                <a:gd name="connsiteX2" fmla="*/ 46536 w 91787"/>
                <a:gd name="connsiteY2" fmla="*/ 1 h 90879"/>
                <a:gd name="connsiteX3" fmla="*/ 2 w 91787"/>
                <a:gd name="connsiteY3" fmla="*/ 44870 h 90879"/>
                <a:gd name="connsiteX4" fmla="*/ 45870 w 91787"/>
                <a:gd name="connsiteY4" fmla="*/ 90880 h 90879"/>
                <a:gd name="connsiteX5" fmla="*/ 43157 w 91787"/>
                <a:gd name="connsiteY5" fmla="*/ 39303 h 90879"/>
                <a:gd name="connsiteX6" fmla="*/ 48534 w 91787"/>
                <a:gd name="connsiteY6" fmla="*/ 48200 h 90879"/>
                <a:gd name="connsiteX7" fmla="*/ 44680 w 91787"/>
                <a:gd name="connsiteY7" fmla="*/ 52292 h 90879"/>
                <a:gd name="connsiteX8" fmla="*/ 38875 w 91787"/>
                <a:gd name="connsiteY8" fmla="*/ 44965 h 90879"/>
                <a:gd name="connsiteX9" fmla="*/ 43157 w 91787"/>
                <a:gd name="connsiteY9" fmla="*/ 39303 h 9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87" h="90879">
                  <a:moveTo>
                    <a:pt x="45870" y="90880"/>
                  </a:moveTo>
                  <a:cubicBezTo>
                    <a:pt x="70849" y="90832"/>
                    <a:pt x="92070" y="69564"/>
                    <a:pt x="91785" y="44822"/>
                  </a:cubicBezTo>
                  <a:cubicBezTo>
                    <a:pt x="91499" y="19747"/>
                    <a:pt x="71706" y="192"/>
                    <a:pt x="46536" y="1"/>
                  </a:cubicBezTo>
                  <a:cubicBezTo>
                    <a:pt x="20414" y="-189"/>
                    <a:pt x="287" y="19176"/>
                    <a:pt x="2" y="44870"/>
                  </a:cubicBezTo>
                  <a:cubicBezTo>
                    <a:pt x="-236" y="69707"/>
                    <a:pt x="20890" y="90880"/>
                    <a:pt x="45870" y="90880"/>
                  </a:cubicBezTo>
                  <a:close/>
                  <a:moveTo>
                    <a:pt x="43157" y="39303"/>
                  </a:moveTo>
                  <a:cubicBezTo>
                    <a:pt x="48582" y="39683"/>
                    <a:pt x="48106" y="44394"/>
                    <a:pt x="48534" y="48200"/>
                  </a:cubicBezTo>
                  <a:cubicBezTo>
                    <a:pt x="48772" y="50674"/>
                    <a:pt x="48153" y="52530"/>
                    <a:pt x="44680" y="52292"/>
                  </a:cubicBezTo>
                  <a:cubicBezTo>
                    <a:pt x="41397" y="51245"/>
                    <a:pt x="38875" y="48771"/>
                    <a:pt x="38875" y="44965"/>
                  </a:cubicBezTo>
                  <a:cubicBezTo>
                    <a:pt x="38875" y="42491"/>
                    <a:pt x="39969" y="39065"/>
                    <a:pt x="43157" y="393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336">
              <a:extLst>
                <a:ext uri="{FF2B5EF4-FFF2-40B4-BE49-F238E27FC236}">
                  <a16:creationId xmlns:a16="http://schemas.microsoft.com/office/drawing/2014/main" id="{A3D25C21-E3F4-42A0-BC67-21E8112DC504}"/>
                </a:ext>
              </a:extLst>
            </p:cNvPr>
            <p:cNvSpPr/>
            <p:nvPr/>
          </p:nvSpPr>
          <p:spPr>
            <a:xfrm>
              <a:off x="2287312" y="562573"/>
              <a:ext cx="90736" cy="90880"/>
            </a:xfrm>
            <a:custGeom>
              <a:avLst/>
              <a:gdLst>
                <a:gd name="connsiteX0" fmla="*/ 45297 w 90736"/>
                <a:gd name="connsiteY0" fmla="*/ 90879 h 90880"/>
                <a:gd name="connsiteX1" fmla="*/ 90736 w 90736"/>
                <a:gd name="connsiteY1" fmla="*/ 45059 h 90880"/>
                <a:gd name="connsiteX2" fmla="*/ 44964 w 90736"/>
                <a:gd name="connsiteY2" fmla="*/ 1 h 90880"/>
                <a:gd name="connsiteX3" fmla="*/ 0 w 90736"/>
                <a:gd name="connsiteY3" fmla="*/ 44726 h 90880"/>
                <a:gd name="connsiteX4" fmla="*/ 45297 w 90736"/>
                <a:gd name="connsiteY4" fmla="*/ 90879 h 90880"/>
                <a:gd name="connsiteX5" fmla="*/ 45249 w 90736"/>
                <a:gd name="connsiteY5" fmla="*/ 38684 h 90880"/>
                <a:gd name="connsiteX6" fmla="*/ 52148 w 90736"/>
                <a:gd name="connsiteY6" fmla="*/ 45202 h 90880"/>
                <a:gd name="connsiteX7" fmla="*/ 45678 w 90736"/>
                <a:gd name="connsiteY7" fmla="*/ 52387 h 90880"/>
                <a:gd name="connsiteX8" fmla="*/ 38588 w 90736"/>
                <a:gd name="connsiteY8" fmla="*/ 45535 h 90880"/>
                <a:gd name="connsiteX9" fmla="*/ 45249 w 90736"/>
                <a:gd name="connsiteY9" fmla="*/ 38684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36" h="90880">
                  <a:moveTo>
                    <a:pt x="45297" y="90879"/>
                  </a:moveTo>
                  <a:cubicBezTo>
                    <a:pt x="70800" y="91022"/>
                    <a:pt x="90784" y="70896"/>
                    <a:pt x="90736" y="45059"/>
                  </a:cubicBezTo>
                  <a:cubicBezTo>
                    <a:pt x="90736" y="19081"/>
                    <a:pt x="71181" y="-142"/>
                    <a:pt x="44964" y="1"/>
                  </a:cubicBezTo>
                  <a:cubicBezTo>
                    <a:pt x="19746" y="144"/>
                    <a:pt x="143" y="19604"/>
                    <a:pt x="0" y="44726"/>
                  </a:cubicBezTo>
                  <a:cubicBezTo>
                    <a:pt x="-95" y="70372"/>
                    <a:pt x="19889" y="90737"/>
                    <a:pt x="45297" y="90879"/>
                  </a:cubicBezTo>
                  <a:close/>
                  <a:moveTo>
                    <a:pt x="45249" y="38684"/>
                  </a:moveTo>
                  <a:cubicBezTo>
                    <a:pt x="49436" y="38493"/>
                    <a:pt x="52053" y="40777"/>
                    <a:pt x="52148" y="45202"/>
                  </a:cubicBezTo>
                  <a:cubicBezTo>
                    <a:pt x="52243" y="49580"/>
                    <a:pt x="49532" y="51578"/>
                    <a:pt x="45678" y="52387"/>
                  </a:cubicBezTo>
                  <a:cubicBezTo>
                    <a:pt x="41443" y="51911"/>
                    <a:pt x="38826" y="49580"/>
                    <a:pt x="38588" y="45535"/>
                  </a:cubicBezTo>
                  <a:cubicBezTo>
                    <a:pt x="38302" y="41158"/>
                    <a:pt x="41157" y="38826"/>
                    <a:pt x="45249" y="3868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337">
              <a:extLst>
                <a:ext uri="{FF2B5EF4-FFF2-40B4-BE49-F238E27FC236}">
                  <a16:creationId xmlns:a16="http://schemas.microsoft.com/office/drawing/2014/main" id="{246C5B97-DE06-4BE7-9900-636EEC52AC86}"/>
                </a:ext>
              </a:extLst>
            </p:cNvPr>
            <p:cNvSpPr/>
            <p:nvPr/>
          </p:nvSpPr>
          <p:spPr>
            <a:xfrm>
              <a:off x="2122660" y="3948250"/>
              <a:ext cx="542107" cy="159490"/>
            </a:xfrm>
            <a:custGeom>
              <a:avLst/>
              <a:gdLst>
                <a:gd name="connsiteX0" fmla="*/ 250678 w 542107"/>
                <a:gd name="connsiteY0" fmla="*/ 904 h 159490"/>
                <a:gd name="connsiteX1" fmla="*/ 250297 w 542107"/>
                <a:gd name="connsiteY1" fmla="*/ 0 h 159490"/>
                <a:gd name="connsiteX2" fmla="*/ 237451 w 542107"/>
                <a:gd name="connsiteY2" fmla="*/ 1618 h 159490"/>
                <a:gd name="connsiteX3" fmla="*/ 98278 w 542107"/>
                <a:gd name="connsiteY3" fmla="*/ 1808 h 159490"/>
                <a:gd name="connsiteX4" fmla="*/ 3260 w 542107"/>
                <a:gd name="connsiteY4" fmla="*/ 76937 h 159490"/>
                <a:gd name="connsiteX5" fmla="*/ 500 w 542107"/>
                <a:gd name="connsiteY5" fmla="*/ 143455 h 159490"/>
                <a:gd name="connsiteX6" fmla="*/ 500 w 542107"/>
                <a:gd name="connsiteY6" fmla="*/ 143598 h 159490"/>
                <a:gd name="connsiteX7" fmla="*/ 1547 w 542107"/>
                <a:gd name="connsiteY7" fmla="*/ 143931 h 159490"/>
                <a:gd name="connsiteX8" fmla="*/ 27431 w 542107"/>
                <a:gd name="connsiteY8" fmla="*/ 159394 h 159490"/>
                <a:gd name="connsiteX9" fmla="*/ 512608 w 542107"/>
                <a:gd name="connsiteY9" fmla="*/ 159490 h 159490"/>
                <a:gd name="connsiteX10" fmla="*/ 541394 w 542107"/>
                <a:gd name="connsiteY10" fmla="*/ 141124 h 159490"/>
                <a:gd name="connsiteX11" fmla="*/ 542108 w 542107"/>
                <a:gd name="connsiteY11" fmla="*/ 140648 h 159490"/>
                <a:gd name="connsiteX12" fmla="*/ 541822 w 542107"/>
                <a:gd name="connsiteY12" fmla="*/ 100680 h 159490"/>
                <a:gd name="connsiteX13" fmla="*/ 442998 w 542107"/>
                <a:gd name="connsiteY13" fmla="*/ 1808 h 159490"/>
                <a:gd name="connsiteX14" fmla="*/ 291645 w 542107"/>
                <a:gd name="connsiteY14" fmla="*/ 1998 h 159490"/>
                <a:gd name="connsiteX15" fmla="*/ 290884 w 542107"/>
                <a:gd name="connsiteY15" fmla="*/ 3140 h 159490"/>
                <a:gd name="connsiteX16" fmla="*/ 250678 w 542107"/>
                <a:gd name="connsiteY16" fmla="*/ 904 h 1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107" h="159490">
                  <a:moveTo>
                    <a:pt x="250678" y="904"/>
                  </a:moveTo>
                  <a:cubicBezTo>
                    <a:pt x="250535" y="619"/>
                    <a:pt x="250440" y="285"/>
                    <a:pt x="250297" y="0"/>
                  </a:cubicBezTo>
                  <a:cubicBezTo>
                    <a:pt x="246443" y="2760"/>
                    <a:pt x="241781" y="1618"/>
                    <a:pt x="237451" y="1618"/>
                  </a:cubicBezTo>
                  <a:cubicBezTo>
                    <a:pt x="191060" y="1713"/>
                    <a:pt x="144669" y="1380"/>
                    <a:pt x="98278" y="1808"/>
                  </a:cubicBezTo>
                  <a:cubicBezTo>
                    <a:pt x="52173" y="2236"/>
                    <a:pt x="14537" y="32307"/>
                    <a:pt x="3260" y="76937"/>
                  </a:cubicBezTo>
                  <a:cubicBezTo>
                    <a:pt x="-2307" y="98919"/>
                    <a:pt x="1071" y="121235"/>
                    <a:pt x="500" y="143455"/>
                  </a:cubicBezTo>
                  <a:cubicBezTo>
                    <a:pt x="500" y="143503"/>
                    <a:pt x="500" y="143550"/>
                    <a:pt x="500" y="143598"/>
                  </a:cubicBezTo>
                  <a:cubicBezTo>
                    <a:pt x="833" y="143740"/>
                    <a:pt x="1167" y="143788"/>
                    <a:pt x="1547" y="143931"/>
                  </a:cubicBezTo>
                  <a:cubicBezTo>
                    <a:pt x="4830" y="158062"/>
                    <a:pt x="14965" y="159442"/>
                    <a:pt x="27431" y="159394"/>
                  </a:cubicBezTo>
                  <a:cubicBezTo>
                    <a:pt x="189157" y="159156"/>
                    <a:pt x="350882" y="159061"/>
                    <a:pt x="512608" y="159490"/>
                  </a:cubicBezTo>
                  <a:cubicBezTo>
                    <a:pt x="527310" y="159537"/>
                    <a:pt x="538682" y="158109"/>
                    <a:pt x="541394" y="141124"/>
                  </a:cubicBezTo>
                  <a:cubicBezTo>
                    <a:pt x="541632" y="140933"/>
                    <a:pt x="541870" y="140838"/>
                    <a:pt x="542108" y="140648"/>
                  </a:cubicBezTo>
                  <a:cubicBezTo>
                    <a:pt x="542013" y="127325"/>
                    <a:pt x="542060" y="114003"/>
                    <a:pt x="541822" y="100680"/>
                  </a:cubicBezTo>
                  <a:cubicBezTo>
                    <a:pt x="540680" y="44821"/>
                    <a:pt x="498524" y="2236"/>
                    <a:pt x="442998" y="1808"/>
                  </a:cubicBezTo>
                  <a:cubicBezTo>
                    <a:pt x="392563" y="1427"/>
                    <a:pt x="342080" y="1903"/>
                    <a:pt x="291645" y="1998"/>
                  </a:cubicBezTo>
                  <a:cubicBezTo>
                    <a:pt x="291407" y="2379"/>
                    <a:pt x="291169" y="2760"/>
                    <a:pt x="290884" y="3140"/>
                  </a:cubicBezTo>
                  <a:cubicBezTo>
                    <a:pt x="277180" y="7470"/>
                    <a:pt x="263620" y="9992"/>
                    <a:pt x="250678" y="904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338">
              <a:extLst>
                <a:ext uri="{FF2B5EF4-FFF2-40B4-BE49-F238E27FC236}">
                  <a16:creationId xmlns:a16="http://schemas.microsoft.com/office/drawing/2014/main" id="{65B5686B-2A8D-46EB-8C8C-B7DEAE20CFA5}"/>
                </a:ext>
              </a:extLst>
            </p:cNvPr>
            <p:cNvSpPr/>
            <p:nvPr/>
          </p:nvSpPr>
          <p:spPr>
            <a:xfrm>
              <a:off x="2372957" y="3947109"/>
              <a:ext cx="41347" cy="8196"/>
            </a:xfrm>
            <a:custGeom>
              <a:avLst/>
              <a:gdLst>
                <a:gd name="connsiteX0" fmla="*/ 1332 w 41347"/>
                <a:gd name="connsiteY0" fmla="*/ 0 h 8196"/>
                <a:gd name="connsiteX1" fmla="*/ 0 w 41347"/>
                <a:gd name="connsiteY1" fmla="*/ 1142 h 8196"/>
                <a:gd name="connsiteX2" fmla="*/ 381 w 41347"/>
                <a:gd name="connsiteY2" fmla="*/ 2046 h 8196"/>
                <a:gd name="connsiteX3" fmla="*/ 40586 w 41347"/>
                <a:gd name="connsiteY3" fmla="*/ 4282 h 8196"/>
                <a:gd name="connsiteX4" fmla="*/ 41347 w 41347"/>
                <a:gd name="connsiteY4" fmla="*/ 3140 h 8196"/>
                <a:gd name="connsiteX5" fmla="*/ 41109 w 41347"/>
                <a:gd name="connsiteY5" fmla="*/ 3140 h 8196"/>
                <a:gd name="connsiteX6" fmla="*/ 1332 w 41347"/>
                <a:gd name="connsiteY6" fmla="*/ 0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7" h="8196">
                  <a:moveTo>
                    <a:pt x="1332" y="0"/>
                  </a:moveTo>
                  <a:cubicBezTo>
                    <a:pt x="904" y="428"/>
                    <a:pt x="428" y="809"/>
                    <a:pt x="0" y="1142"/>
                  </a:cubicBezTo>
                  <a:cubicBezTo>
                    <a:pt x="143" y="1427"/>
                    <a:pt x="238" y="1760"/>
                    <a:pt x="381" y="2046"/>
                  </a:cubicBezTo>
                  <a:cubicBezTo>
                    <a:pt x="13322" y="11134"/>
                    <a:pt x="26883" y="8612"/>
                    <a:pt x="40586" y="4282"/>
                  </a:cubicBezTo>
                  <a:cubicBezTo>
                    <a:pt x="40872" y="3902"/>
                    <a:pt x="41062" y="3521"/>
                    <a:pt x="41347" y="3140"/>
                  </a:cubicBezTo>
                  <a:cubicBezTo>
                    <a:pt x="41252" y="3140"/>
                    <a:pt x="41205" y="3140"/>
                    <a:pt x="41109" y="3140"/>
                  </a:cubicBezTo>
                  <a:cubicBezTo>
                    <a:pt x="27882" y="1570"/>
                    <a:pt x="14131" y="6899"/>
                    <a:pt x="1332" y="0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339">
              <a:extLst>
                <a:ext uri="{FF2B5EF4-FFF2-40B4-BE49-F238E27FC236}">
                  <a16:creationId xmlns:a16="http://schemas.microsoft.com/office/drawing/2014/main" id="{91C83176-793A-4844-B8D8-7321974E041A}"/>
                </a:ext>
              </a:extLst>
            </p:cNvPr>
            <p:cNvSpPr/>
            <p:nvPr/>
          </p:nvSpPr>
          <p:spPr>
            <a:xfrm>
              <a:off x="2123113" y="4088850"/>
              <a:ext cx="542103" cy="23219"/>
            </a:xfrm>
            <a:custGeom>
              <a:avLst/>
              <a:gdLst>
                <a:gd name="connsiteX0" fmla="*/ 512108 w 542103"/>
                <a:gd name="connsiteY0" fmla="*/ 18842 h 23219"/>
                <a:gd name="connsiteX1" fmla="*/ 26931 w 542103"/>
                <a:gd name="connsiteY1" fmla="*/ 18747 h 23219"/>
                <a:gd name="connsiteX2" fmla="*/ 1047 w 542103"/>
                <a:gd name="connsiteY2" fmla="*/ 3283 h 23219"/>
                <a:gd name="connsiteX3" fmla="*/ 0 w 542103"/>
                <a:gd name="connsiteY3" fmla="*/ 2950 h 23219"/>
                <a:gd name="connsiteX4" fmla="*/ 20793 w 542103"/>
                <a:gd name="connsiteY4" fmla="*/ 22934 h 23219"/>
                <a:gd name="connsiteX5" fmla="*/ 525478 w 542103"/>
                <a:gd name="connsiteY5" fmla="*/ 23219 h 23219"/>
                <a:gd name="connsiteX6" fmla="*/ 541607 w 542103"/>
                <a:gd name="connsiteY6" fmla="*/ 6471 h 23219"/>
                <a:gd name="connsiteX7" fmla="*/ 541607 w 542103"/>
                <a:gd name="connsiteY7" fmla="*/ 999 h 23219"/>
                <a:gd name="connsiteX8" fmla="*/ 541607 w 542103"/>
                <a:gd name="connsiteY8" fmla="*/ 0 h 23219"/>
                <a:gd name="connsiteX9" fmla="*/ 540894 w 542103"/>
                <a:gd name="connsiteY9" fmla="*/ 476 h 23219"/>
                <a:gd name="connsiteX10" fmla="*/ 512108 w 542103"/>
                <a:gd name="connsiteY10" fmla="*/ 18842 h 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103" h="23219">
                  <a:moveTo>
                    <a:pt x="512108" y="18842"/>
                  </a:moveTo>
                  <a:cubicBezTo>
                    <a:pt x="350382" y="18414"/>
                    <a:pt x="188656" y="18461"/>
                    <a:pt x="26931" y="18747"/>
                  </a:cubicBezTo>
                  <a:cubicBezTo>
                    <a:pt x="14464" y="18747"/>
                    <a:pt x="4330" y="17415"/>
                    <a:pt x="1047" y="3283"/>
                  </a:cubicBezTo>
                  <a:cubicBezTo>
                    <a:pt x="714" y="3140"/>
                    <a:pt x="381" y="3093"/>
                    <a:pt x="0" y="2950"/>
                  </a:cubicBezTo>
                  <a:cubicBezTo>
                    <a:pt x="571" y="22934"/>
                    <a:pt x="619" y="22934"/>
                    <a:pt x="20793" y="22934"/>
                  </a:cubicBezTo>
                  <a:cubicBezTo>
                    <a:pt x="189037" y="22934"/>
                    <a:pt x="357281" y="22791"/>
                    <a:pt x="525478" y="23219"/>
                  </a:cubicBezTo>
                  <a:cubicBezTo>
                    <a:pt x="538800" y="23267"/>
                    <a:pt x="543796" y="19413"/>
                    <a:pt x="541607" y="6471"/>
                  </a:cubicBezTo>
                  <a:cubicBezTo>
                    <a:pt x="541322" y="4710"/>
                    <a:pt x="541607" y="2855"/>
                    <a:pt x="541607" y="999"/>
                  </a:cubicBezTo>
                  <a:cubicBezTo>
                    <a:pt x="541607" y="666"/>
                    <a:pt x="541607" y="333"/>
                    <a:pt x="541607" y="0"/>
                  </a:cubicBezTo>
                  <a:cubicBezTo>
                    <a:pt x="541369" y="143"/>
                    <a:pt x="541132" y="285"/>
                    <a:pt x="540894" y="476"/>
                  </a:cubicBezTo>
                  <a:cubicBezTo>
                    <a:pt x="538182" y="17462"/>
                    <a:pt x="526810" y="18890"/>
                    <a:pt x="512108" y="18842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340">
              <a:extLst>
                <a:ext uri="{FF2B5EF4-FFF2-40B4-BE49-F238E27FC236}">
                  <a16:creationId xmlns:a16="http://schemas.microsoft.com/office/drawing/2014/main" id="{85D08FEC-04C9-4177-BFA3-48885DEC3ABD}"/>
                </a:ext>
              </a:extLst>
            </p:cNvPr>
            <p:cNvSpPr/>
            <p:nvPr/>
          </p:nvSpPr>
          <p:spPr>
            <a:xfrm>
              <a:off x="2372529" y="3854708"/>
              <a:ext cx="2869" cy="74700"/>
            </a:xfrm>
            <a:custGeom>
              <a:avLst/>
              <a:gdLst>
                <a:gd name="connsiteX0" fmla="*/ 1808 w 2869"/>
                <a:gd name="connsiteY0" fmla="*/ 74701 h 74700"/>
                <a:gd name="connsiteX1" fmla="*/ 0 w 2869"/>
                <a:gd name="connsiteY1" fmla="*/ 0 h 74700"/>
                <a:gd name="connsiteX2" fmla="*/ 1808 w 2869"/>
                <a:gd name="connsiteY2" fmla="*/ 74701 h 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" h="74700">
                  <a:moveTo>
                    <a:pt x="1808" y="74701"/>
                  </a:moveTo>
                  <a:cubicBezTo>
                    <a:pt x="2046" y="49769"/>
                    <a:pt x="4948" y="24789"/>
                    <a:pt x="0" y="0"/>
                  </a:cubicBezTo>
                  <a:cubicBezTo>
                    <a:pt x="571" y="24884"/>
                    <a:pt x="-904" y="49817"/>
                    <a:pt x="1808" y="74701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341">
              <a:extLst>
                <a:ext uri="{FF2B5EF4-FFF2-40B4-BE49-F238E27FC236}">
                  <a16:creationId xmlns:a16="http://schemas.microsoft.com/office/drawing/2014/main" id="{946408F8-F2CF-4D4A-8FD1-DD77D9735E30}"/>
                </a:ext>
              </a:extLst>
            </p:cNvPr>
            <p:cNvSpPr/>
            <p:nvPr/>
          </p:nvSpPr>
          <p:spPr>
            <a:xfrm>
              <a:off x="1477147" y="4273358"/>
              <a:ext cx="91646" cy="268126"/>
            </a:xfrm>
            <a:custGeom>
              <a:avLst/>
              <a:gdLst>
                <a:gd name="connsiteX0" fmla="*/ 42314 w 91646"/>
                <a:gd name="connsiteY0" fmla="*/ 199 h 268126"/>
                <a:gd name="connsiteX1" fmla="*/ 1299 w 91646"/>
                <a:gd name="connsiteY1" fmla="*/ 34885 h 268126"/>
                <a:gd name="connsiteX2" fmla="*/ 22758 w 91646"/>
                <a:gd name="connsiteY2" fmla="*/ 85083 h 268126"/>
                <a:gd name="connsiteX3" fmla="*/ 30942 w 91646"/>
                <a:gd name="connsiteY3" fmla="*/ 100118 h 268126"/>
                <a:gd name="connsiteX4" fmla="*/ 30799 w 91646"/>
                <a:gd name="connsiteY4" fmla="*/ 172488 h 268126"/>
                <a:gd name="connsiteX5" fmla="*/ 30847 w 91646"/>
                <a:gd name="connsiteY5" fmla="*/ 172488 h 268126"/>
                <a:gd name="connsiteX6" fmla="*/ 30894 w 91646"/>
                <a:gd name="connsiteY6" fmla="*/ 248949 h 268126"/>
                <a:gd name="connsiteX7" fmla="*/ 47690 w 91646"/>
                <a:gd name="connsiteY7" fmla="*/ 268029 h 268126"/>
                <a:gd name="connsiteX8" fmla="*/ 67531 w 91646"/>
                <a:gd name="connsiteY8" fmla="*/ 246570 h 268126"/>
                <a:gd name="connsiteX9" fmla="*/ 67484 w 91646"/>
                <a:gd name="connsiteY9" fmla="*/ 99119 h 268126"/>
                <a:gd name="connsiteX10" fmla="*/ 75334 w 91646"/>
                <a:gd name="connsiteY10" fmla="*/ 80420 h 268126"/>
                <a:gd name="connsiteX11" fmla="*/ 87420 w 91646"/>
                <a:gd name="connsiteY11" fmla="*/ 27368 h 268126"/>
                <a:gd name="connsiteX12" fmla="*/ 42314 w 91646"/>
                <a:gd name="connsiteY12" fmla="*/ 199 h 268126"/>
                <a:gd name="connsiteX13" fmla="*/ 45739 w 91646"/>
                <a:gd name="connsiteY13" fmla="*/ 52966 h 268126"/>
                <a:gd name="connsiteX14" fmla="*/ 38983 w 91646"/>
                <a:gd name="connsiteY14" fmla="*/ 46304 h 268126"/>
                <a:gd name="connsiteX15" fmla="*/ 46310 w 91646"/>
                <a:gd name="connsiteY15" fmla="*/ 38977 h 268126"/>
                <a:gd name="connsiteX16" fmla="*/ 52876 w 91646"/>
                <a:gd name="connsiteY16" fmla="*/ 46019 h 268126"/>
                <a:gd name="connsiteX17" fmla="*/ 45739 w 91646"/>
                <a:gd name="connsiteY17" fmla="*/ 52966 h 2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46" h="268126">
                  <a:moveTo>
                    <a:pt x="42314" y="199"/>
                  </a:moveTo>
                  <a:cubicBezTo>
                    <a:pt x="22235" y="2388"/>
                    <a:pt x="5486" y="16519"/>
                    <a:pt x="1299" y="34885"/>
                  </a:cubicBezTo>
                  <a:cubicBezTo>
                    <a:pt x="-3316" y="55012"/>
                    <a:pt x="4487" y="74710"/>
                    <a:pt x="22758" y="85083"/>
                  </a:cubicBezTo>
                  <a:cubicBezTo>
                    <a:pt x="29562" y="88937"/>
                    <a:pt x="31037" y="93076"/>
                    <a:pt x="30942" y="100118"/>
                  </a:cubicBezTo>
                  <a:cubicBezTo>
                    <a:pt x="30561" y="124241"/>
                    <a:pt x="30799" y="148364"/>
                    <a:pt x="30799" y="172488"/>
                  </a:cubicBezTo>
                  <a:cubicBezTo>
                    <a:pt x="30799" y="172488"/>
                    <a:pt x="30847" y="172488"/>
                    <a:pt x="30847" y="172488"/>
                  </a:cubicBezTo>
                  <a:cubicBezTo>
                    <a:pt x="30847" y="197991"/>
                    <a:pt x="30799" y="223446"/>
                    <a:pt x="30894" y="248949"/>
                  </a:cubicBezTo>
                  <a:cubicBezTo>
                    <a:pt x="30942" y="260083"/>
                    <a:pt x="36176" y="267078"/>
                    <a:pt x="47690" y="268029"/>
                  </a:cubicBezTo>
                  <a:cubicBezTo>
                    <a:pt x="60537" y="269076"/>
                    <a:pt x="67484" y="261653"/>
                    <a:pt x="67531" y="246570"/>
                  </a:cubicBezTo>
                  <a:cubicBezTo>
                    <a:pt x="67674" y="197420"/>
                    <a:pt x="67721" y="148269"/>
                    <a:pt x="67484" y="99119"/>
                  </a:cubicBezTo>
                  <a:cubicBezTo>
                    <a:pt x="67436" y="91411"/>
                    <a:pt x="68768" y="85891"/>
                    <a:pt x="75334" y="80420"/>
                  </a:cubicBezTo>
                  <a:cubicBezTo>
                    <a:pt x="91702" y="66669"/>
                    <a:pt x="95794" y="45971"/>
                    <a:pt x="87420" y="27368"/>
                  </a:cubicBezTo>
                  <a:cubicBezTo>
                    <a:pt x="79712" y="10238"/>
                    <a:pt x="59871" y="-1704"/>
                    <a:pt x="42314" y="199"/>
                  </a:cubicBezTo>
                  <a:close/>
                  <a:moveTo>
                    <a:pt x="45739" y="52966"/>
                  </a:moveTo>
                  <a:cubicBezTo>
                    <a:pt x="42028" y="53061"/>
                    <a:pt x="38983" y="50872"/>
                    <a:pt x="38983" y="46304"/>
                  </a:cubicBezTo>
                  <a:cubicBezTo>
                    <a:pt x="38983" y="41404"/>
                    <a:pt x="41552" y="38454"/>
                    <a:pt x="46310" y="38977"/>
                  </a:cubicBezTo>
                  <a:cubicBezTo>
                    <a:pt x="50022" y="39405"/>
                    <a:pt x="52734" y="41975"/>
                    <a:pt x="52876" y="46019"/>
                  </a:cubicBezTo>
                  <a:cubicBezTo>
                    <a:pt x="52448" y="50587"/>
                    <a:pt x="49355" y="52871"/>
                    <a:pt x="45739" y="529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342">
              <a:extLst>
                <a:ext uri="{FF2B5EF4-FFF2-40B4-BE49-F238E27FC236}">
                  <a16:creationId xmlns:a16="http://schemas.microsoft.com/office/drawing/2014/main" id="{5A378440-362C-4F1C-B8A6-D35BAACCAC53}"/>
                </a:ext>
              </a:extLst>
            </p:cNvPr>
            <p:cNvSpPr/>
            <p:nvPr/>
          </p:nvSpPr>
          <p:spPr>
            <a:xfrm>
              <a:off x="2921430" y="3640994"/>
              <a:ext cx="282692" cy="91967"/>
            </a:xfrm>
            <a:custGeom>
              <a:avLst/>
              <a:gdLst>
                <a:gd name="connsiteX0" fmla="*/ 200537 w 282692"/>
                <a:gd name="connsiteY0" fmla="*/ 18776 h 91967"/>
                <a:gd name="connsiteX1" fmla="*/ 185882 w 282692"/>
                <a:gd name="connsiteY1" fmla="*/ 25723 h 91967"/>
                <a:gd name="connsiteX2" fmla="*/ 103901 w 282692"/>
                <a:gd name="connsiteY2" fmla="*/ 25771 h 91967"/>
                <a:gd name="connsiteX3" fmla="*/ 78589 w 282692"/>
                <a:gd name="connsiteY3" fmla="*/ 15208 h 91967"/>
                <a:gd name="connsiteX4" fmla="*/ 14165 w 282692"/>
                <a:gd name="connsiteY4" fmla="*/ 12734 h 91967"/>
                <a:gd name="connsiteX5" fmla="*/ 11976 w 282692"/>
                <a:gd name="connsiteY5" fmla="*/ 76587 h 91967"/>
                <a:gd name="connsiteX6" fmla="*/ 75115 w 282692"/>
                <a:gd name="connsiteY6" fmla="*/ 79441 h 91967"/>
                <a:gd name="connsiteX7" fmla="*/ 111657 w 282692"/>
                <a:gd name="connsiteY7" fmla="*/ 66024 h 91967"/>
                <a:gd name="connsiteX8" fmla="*/ 140348 w 282692"/>
                <a:gd name="connsiteY8" fmla="*/ 66071 h 91967"/>
                <a:gd name="connsiteX9" fmla="*/ 185454 w 282692"/>
                <a:gd name="connsiteY9" fmla="*/ 65976 h 91967"/>
                <a:gd name="connsiteX10" fmla="*/ 201060 w 282692"/>
                <a:gd name="connsiteY10" fmla="*/ 73494 h 91967"/>
                <a:gd name="connsiteX11" fmla="*/ 268387 w 282692"/>
                <a:gd name="connsiteY11" fmla="*/ 78823 h 91967"/>
                <a:gd name="connsiteX12" fmla="*/ 267768 w 282692"/>
                <a:gd name="connsiteY12" fmla="*/ 12115 h 91967"/>
                <a:gd name="connsiteX13" fmla="*/ 200537 w 282692"/>
                <a:gd name="connsiteY13" fmla="*/ 18776 h 91967"/>
                <a:gd name="connsiteX14" fmla="*/ 44949 w 282692"/>
                <a:gd name="connsiteY14" fmla="*/ 52416 h 91967"/>
                <a:gd name="connsiteX15" fmla="*/ 38764 w 282692"/>
                <a:gd name="connsiteY15" fmla="*/ 45231 h 91967"/>
                <a:gd name="connsiteX16" fmla="*/ 46044 w 282692"/>
                <a:gd name="connsiteY16" fmla="*/ 38998 h 91967"/>
                <a:gd name="connsiteX17" fmla="*/ 52372 w 282692"/>
                <a:gd name="connsiteY17" fmla="*/ 45802 h 91967"/>
                <a:gd name="connsiteX18" fmla="*/ 44949 w 282692"/>
                <a:gd name="connsiteY18" fmla="*/ 52416 h 91967"/>
                <a:gd name="connsiteX19" fmla="*/ 243645 w 282692"/>
                <a:gd name="connsiteY19" fmla="*/ 47039 h 91967"/>
                <a:gd name="connsiteX20" fmla="*/ 235604 w 282692"/>
                <a:gd name="connsiteY20" fmla="*/ 52368 h 91967"/>
                <a:gd name="connsiteX21" fmla="*/ 230275 w 282692"/>
                <a:gd name="connsiteY21" fmla="*/ 44518 h 91967"/>
                <a:gd name="connsiteX22" fmla="*/ 238268 w 282692"/>
                <a:gd name="connsiteY22" fmla="*/ 39093 h 91967"/>
                <a:gd name="connsiteX23" fmla="*/ 243645 w 282692"/>
                <a:gd name="connsiteY23" fmla="*/ 47039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692" h="91967">
                  <a:moveTo>
                    <a:pt x="200537" y="18776"/>
                  </a:moveTo>
                  <a:cubicBezTo>
                    <a:pt x="196302" y="24438"/>
                    <a:pt x="192163" y="25771"/>
                    <a:pt x="185882" y="25723"/>
                  </a:cubicBezTo>
                  <a:cubicBezTo>
                    <a:pt x="158571" y="25485"/>
                    <a:pt x="131212" y="25342"/>
                    <a:pt x="103901" y="25771"/>
                  </a:cubicBezTo>
                  <a:cubicBezTo>
                    <a:pt x="93624" y="25913"/>
                    <a:pt x="86059" y="24391"/>
                    <a:pt x="78589" y="15208"/>
                  </a:cubicBezTo>
                  <a:cubicBezTo>
                    <a:pt x="62459" y="-4538"/>
                    <a:pt x="32483" y="-4728"/>
                    <a:pt x="14165" y="12734"/>
                  </a:cubicBezTo>
                  <a:cubicBezTo>
                    <a:pt x="-3821" y="29863"/>
                    <a:pt x="-4820" y="58601"/>
                    <a:pt x="11976" y="76587"/>
                  </a:cubicBezTo>
                  <a:cubicBezTo>
                    <a:pt x="29105" y="94953"/>
                    <a:pt x="59414" y="98045"/>
                    <a:pt x="75115" y="79441"/>
                  </a:cubicBezTo>
                  <a:cubicBezTo>
                    <a:pt x="86059" y="66452"/>
                    <a:pt x="97573" y="65548"/>
                    <a:pt x="111657" y="66024"/>
                  </a:cubicBezTo>
                  <a:cubicBezTo>
                    <a:pt x="121220" y="66357"/>
                    <a:pt x="130784" y="66071"/>
                    <a:pt x="140348" y="66071"/>
                  </a:cubicBezTo>
                  <a:cubicBezTo>
                    <a:pt x="155383" y="66071"/>
                    <a:pt x="170419" y="66309"/>
                    <a:pt x="185454" y="65976"/>
                  </a:cubicBezTo>
                  <a:cubicBezTo>
                    <a:pt x="192258" y="65833"/>
                    <a:pt x="196445" y="67546"/>
                    <a:pt x="201060" y="73494"/>
                  </a:cubicBezTo>
                  <a:cubicBezTo>
                    <a:pt x="217856" y="95428"/>
                    <a:pt x="249022" y="97427"/>
                    <a:pt x="268387" y="78823"/>
                  </a:cubicBezTo>
                  <a:cubicBezTo>
                    <a:pt x="287704" y="60267"/>
                    <a:pt x="287419" y="30434"/>
                    <a:pt x="267768" y="12115"/>
                  </a:cubicBezTo>
                  <a:cubicBezTo>
                    <a:pt x="248022" y="-6156"/>
                    <a:pt x="217238" y="-3539"/>
                    <a:pt x="200537" y="18776"/>
                  </a:cubicBezTo>
                  <a:close/>
                  <a:moveTo>
                    <a:pt x="44949" y="52416"/>
                  </a:moveTo>
                  <a:cubicBezTo>
                    <a:pt x="40667" y="52083"/>
                    <a:pt x="38336" y="49513"/>
                    <a:pt x="38764" y="45231"/>
                  </a:cubicBezTo>
                  <a:cubicBezTo>
                    <a:pt x="39144" y="41044"/>
                    <a:pt x="41761" y="38713"/>
                    <a:pt x="46044" y="38998"/>
                  </a:cubicBezTo>
                  <a:cubicBezTo>
                    <a:pt x="50468" y="39284"/>
                    <a:pt x="52039" y="42233"/>
                    <a:pt x="52372" y="45802"/>
                  </a:cubicBezTo>
                  <a:cubicBezTo>
                    <a:pt x="51658" y="50512"/>
                    <a:pt x="49231" y="52796"/>
                    <a:pt x="44949" y="52416"/>
                  </a:cubicBezTo>
                  <a:close/>
                  <a:moveTo>
                    <a:pt x="243645" y="47039"/>
                  </a:moveTo>
                  <a:cubicBezTo>
                    <a:pt x="242598" y="51274"/>
                    <a:pt x="239743" y="53130"/>
                    <a:pt x="235604" y="52368"/>
                  </a:cubicBezTo>
                  <a:cubicBezTo>
                    <a:pt x="231417" y="51607"/>
                    <a:pt x="229371" y="48705"/>
                    <a:pt x="230275" y="44518"/>
                  </a:cubicBezTo>
                  <a:cubicBezTo>
                    <a:pt x="231131" y="40473"/>
                    <a:pt x="234081" y="38332"/>
                    <a:pt x="238268" y="39093"/>
                  </a:cubicBezTo>
                  <a:cubicBezTo>
                    <a:pt x="242455" y="39854"/>
                    <a:pt x="244025" y="42900"/>
                    <a:pt x="243645" y="470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343">
              <a:extLst>
                <a:ext uri="{FF2B5EF4-FFF2-40B4-BE49-F238E27FC236}">
                  <a16:creationId xmlns:a16="http://schemas.microsoft.com/office/drawing/2014/main" id="{9626EF47-59E2-45E0-839F-2E8EA090D819}"/>
                </a:ext>
              </a:extLst>
            </p:cNvPr>
            <p:cNvSpPr/>
            <p:nvPr/>
          </p:nvSpPr>
          <p:spPr>
            <a:xfrm>
              <a:off x="4299724" y="1208714"/>
              <a:ext cx="237428" cy="237570"/>
            </a:xfrm>
            <a:custGeom>
              <a:avLst/>
              <a:gdLst>
                <a:gd name="connsiteX0" fmla="*/ 237426 w 237428"/>
                <a:gd name="connsiteY0" fmla="*/ 118429 h 237570"/>
                <a:gd name="connsiteX1" fmla="*/ 117999 w 237428"/>
                <a:gd name="connsiteY1" fmla="*/ 2 h 237570"/>
                <a:gd name="connsiteX2" fmla="*/ 0 w 237428"/>
                <a:gd name="connsiteY2" fmla="*/ 118144 h 237570"/>
                <a:gd name="connsiteX3" fmla="*/ 117714 w 237428"/>
                <a:gd name="connsiteY3" fmla="*/ 237570 h 237570"/>
                <a:gd name="connsiteX4" fmla="*/ 237426 w 237428"/>
                <a:gd name="connsiteY4" fmla="*/ 118429 h 2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8" h="237570">
                  <a:moveTo>
                    <a:pt x="237426" y="118429"/>
                  </a:moveTo>
                  <a:cubicBezTo>
                    <a:pt x="237093" y="53387"/>
                    <a:pt x="182899" y="-332"/>
                    <a:pt x="117999" y="2"/>
                  </a:cubicBezTo>
                  <a:cubicBezTo>
                    <a:pt x="53290" y="287"/>
                    <a:pt x="95" y="53577"/>
                    <a:pt x="0" y="118144"/>
                  </a:cubicBezTo>
                  <a:cubicBezTo>
                    <a:pt x="-95" y="184138"/>
                    <a:pt x="52481" y="237475"/>
                    <a:pt x="117714" y="237570"/>
                  </a:cubicBezTo>
                  <a:cubicBezTo>
                    <a:pt x="184136" y="237665"/>
                    <a:pt x="237807" y="184280"/>
                    <a:pt x="237426" y="11842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344">
              <a:extLst>
                <a:ext uri="{FF2B5EF4-FFF2-40B4-BE49-F238E27FC236}">
                  <a16:creationId xmlns:a16="http://schemas.microsoft.com/office/drawing/2014/main" id="{13B46BDD-FE37-45F2-8878-1AF89D12ABED}"/>
                </a:ext>
              </a:extLst>
            </p:cNvPr>
            <p:cNvSpPr/>
            <p:nvPr/>
          </p:nvSpPr>
          <p:spPr>
            <a:xfrm>
              <a:off x="5489908" y="2161924"/>
              <a:ext cx="92128" cy="325943"/>
            </a:xfrm>
            <a:custGeom>
              <a:avLst/>
              <a:gdLst>
                <a:gd name="connsiteX0" fmla="*/ 23449 w 92128"/>
                <a:gd name="connsiteY0" fmla="*/ 241011 h 325943"/>
                <a:gd name="connsiteX1" fmla="*/ 2513 w 92128"/>
                <a:gd name="connsiteY1" fmla="*/ 292160 h 325943"/>
                <a:gd name="connsiteX2" fmla="*/ 46667 w 92128"/>
                <a:gd name="connsiteY2" fmla="*/ 325942 h 325943"/>
                <a:gd name="connsiteX3" fmla="*/ 90346 w 92128"/>
                <a:gd name="connsiteY3" fmla="*/ 292921 h 325943"/>
                <a:gd name="connsiteX4" fmla="*/ 69554 w 92128"/>
                <a:gd name="connsiteY4" fmla="*/ 241201 h 325943"/>
                <a:gd name="connsiteX5" fmla="*/ 61180 w 92128"/>
                <a:gd name="connsiteY5" fmla="*/ 226261 h 325943"/>
                <a:gd name="connsiteX6" fmla="*/ 61132 w 92128"/>
                <a:gd name="connsiteY6" fmla="*/ 103456 h 325943"/>
                <a:gd name="connsiteX7" fmla="*/ 71742 w 92128"/>
                <a:gd name="connsiteY7" fmla="*/ 82997 h 325943"/>
                <a:gd name="connsiteX8" fmla="*/ 82068 w 92128"/>
                <a:gd name="connsiteY8" fmla="*/ 17336 h 325943"/>
                <a:gd name="connsiteX9" fmla="*/ 15503 w 92128"/>
                <a:gd name="connsiteY9" fmla="*/ 11816 h 325943"/>
                <a:gd name="connsiteX10" fmla="*/ 15075 w 92128"/>
                <a:gd name="connsiteY10" fmla="*/ 77810 h 325943"/>
                <a:gd name="connsiteX11" fmla="*/ 30776 w 92128"/>
                <a:gd name="connsiteY11" fmla="*/ 116636 h 325943"/>
                <a:gd name="connsiteX12" fmla="*/ 30633 w 92128"/>
                <a:gd name="connsiteY12" fmla="*/ 163027 h 325943"/>
                <a:gd name="connsiteX13" fmla="*/ 30776 w 92128"/>
                <a:gd name="connsiteY13" fmla="*/ 227165 h 325943"/>
                <a:gd name="connsiteX14" fmla="*/ 23449 w 92128"/>
                <a:gd name="connsiteY14" fmla="*/ 241011 h 325943"/>
                <a:gd name="connsiteX15" fmla="*/ 46430 w 92128"/>
                <a:gd name="connsiteY15" fmla="*/ 38890 h 325943"/>
                <a:gd name="connsiteX16" fmla="*/ 52853 w 92128"/>
                <a:gd name="connsiteY16" fmla="*/ 45931 h 325943"/>
                <a:gd name="connsiteX17" fmla="*/ 45716 w 92128"/>
                <a:gd name="connsiteY17" fmla="*/ 52498 h 325943"/>
                <a:gd name="connsiteX18" fmla="*/ 39293 w 92128"/>
                <a:gd name="connsiteY18" fmla="*/ 45313 h 325943"/>
                <a:gd name="connsiteX19" fmla="*/ 46430 w 92128"/>
                <a:gd name="connsiteY19" fmla="*/ 38890 h 325943"/>
                <a:gd name="connsiteX20" fmla="*/ 45621 w 92128"/>
                <a:gd name="connsiteY20" fmla="*/ 273651 h 325943"/>
                <a:gd name="connsiteX21" fmla="*/ 52948 w 92128"/>
                <a:gd name="connsiteY21" fmla="*/ 279218 h 325943"/>
                <a:gd name="connsiteX22" fmla="*/ 46763 w 92128"/>
                <a:gd name="connsiteY22" fmla="*/ 287212 h 325943"/>
                <a:gd name="connsiteX23" fmla="*/ 39340 w 92128"/>
                <a:gd name="connsiteY23" fmla="*/ 280836 h 325943"/>
                <a:gd name="connsiteX24" fmla="*/ 45621 w 92128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8" h="325943">
                  <a:moveTo>
                    <a:pt x="23449" y="241011"/>
                  </a:moveTo>
                  <a:cubicBezTo>
                    <a:pt x="4274" y="252288"/>
                    <a:pt x="-3434" y="272319"/>
                    <a:pt x="2513" y="292160"/>
                  </a:cubicBezTo>
                  <a:cubicBezTo>
                    <a:pt x="8651" y="312715"/>
                    <a:pt x="26113" y="326085"/>
                    <a:pt x="46667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80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2" y="82997"/>
                  </a:cubicBezTo>
                  <a:cubicBezTo>
                    <a:pt x="94153" y="68960"/>
                    <a:pt x="98388" y="37510"/>
                    <a:pt x="82068" y="17336"/>
                  </a:cubicBezTo>
                  <a:cubicBezTo>
                    <a:pt x="65319" y="-3362"/>
                    <a:pt x="34868" y="-5931"/>
                    <a:pt x="15503" y="11816"/>
                  </a:cubicBezTo>
                  <a:cubicBezTo>
                    <a:pt x="-4005" y="29659"/>
                    <a:pt x="-6147" y="62823"/>
                    <a:pt x="15075" y="77810"/>
                  </a:cubicBezTo>
                  <a:cubicBezTo>
                    <a:pt x="30776" y="88897"/>
                    <a:pt x="31394" y="101172"/>
                    <a:pt x="30776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6" y="227165"/>
                  </a:cubicBezTo>
                  <a:cubicBezTo>
                    <a:pt x="30919" y="233493"/>
                    <a:pt x="29634" y="237395"/>
                    <a:pt x="23449" y="241011"/>
                  </a:cubicBezTo>
                  <a:close/>
                  <a:moveTo>
                    <a:pt x="46430" y="38890"/>
                  </a:moveTo>
                  <a:cubicBezTo>
                    <a:pt x="50902" y="39032"/>
                    <a:pt x="52996" y="41840"/>
                    <a:pt x="52853" y="45931"/>
                  </a:cubicBezTo>
                  <a:cubicBezTo>
                    <a:pt x="52663" y="50023"/>
                    <a:pt x="50236" y="52498"/>
                    <a:pt x="45716" y="52498"/>
                  </a:cubicBezTo>
                  <a:cubicBezTo>
                    <a:pt x="41815" y="51736"/>
                    <a:pt x="39007" y="49500"/>
                    <a:pt x="39293" y="45313"/>
                  </a:cubicBezTo>
                  <a:cubicBezTo>
                    <a:pt x="39530" y="41173"/>
                    <a:pt x="42052" y="38699"/>
                    <a:pt x="46430" y="38890"/>
                  </a:cubicBezTo>
                  <a:close/>
                  <a:moveTo>
                    <a:pt x="45621" y="273651"/>
                  </a:moveTo>
                  <a:cubicBezTo>
                    <a:pt x="49903" y="273128"/>
                    <a:pt x="52425" y="275316"/>
                    <a:pt x="52948" y="279218"/>
                  </a:cubicBezTo>
                  <a:cubicBezTo>
                    <a:pt x="52996" y="283976"/>
                    <a:pt x="50902" y="286831"/>
                    <a:pt x="46763" y="287212"/>
                  </a:cubicBezTo>
                  <a:cubicBezTo>
                    <a:pt x="42528" y="287592"/>
                    <a:pt x="39959" y="284737"/>
                    <a:pt x="39340" y="280836"/>
                  </a:cubicBezTo>
                  <a:cubicBezTo>
                    <a:pt x="38579" y="276316"/>
                    <a:pt x="41624" y="274175"/>
                    <a:pt x="45621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736936F-C860-42DE-8EAF-06E272FFDD31}"/>
              </a:ext>
            </a:extLst>
          </p:cNvPr>
          <p:cNvGrpSpPr/>
          <p:nvPr/>
        </p:nvGrpSpPr>
        <p:grpSpPr>
          <a:xfrm>
            <a:off x="7184250" y="2326953"/>
            <a:ext cx="4468100" cy="3496092"/>
            <a:chOff x="3912955" y="1879370"/>
            <a:chExt cx="5855928" cy="4582006"/>
          </a:xfrm>
        </p:grpSpPr>
        <p:sp>
          <p:nvSpPr>
            <p:cNvPr id="4" name="Oval 84">
              <a:extLst>
                <a:ext uri="{FF2B5EF4-FFF2-40B4-BE49-F238E27FC236}">
                  <a16:creationId xmlns:a16="http://schemas.microsoft.com/office/drawing/2014/main" id="{FE86ACDE-B5E7-42A2-AD41-64085B3004A8}"/>
                </a:ext>
              </a:extLst>
            </p:cNvPr>
            <p:cNvSpPr/>
            <p:nvPr userDrawn="1"/>
          </p:nvSpPr>
          <p:spPr>
            <a:xfrm>
              <a:off x="3912955" y="5868875"/>
              <a:ext cx="5855928" cy="5925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aphic 14">
              <a:extLst>
                <a:ext uri="{FF2B5EF4-FFF2-40B4-BE49-F238E27FC236}">
                  <a16:creationId xmlns:a16="http://schemas.microsoft.com/office/drawing/2014/main" id="{37A5F162-7B09-4712-A125-EA6A53075476}"/>
                </a:ext>
              </a:extLst>
            </p:cNvPr>
            <p:cNvGrpSpPr/>
            <p:nvPr userDrawn="1"/>
          </p:nvGrpSpPr>
          <p:grpSpPr>
            <a:xfrm>
              <a:off x="4142772" y="1879370"/>
              <a:ext cx="5517728" cy="4339787"/>
              <a:chOff x="2444748" y="555045"/>
              <a:chExt cx="7282048" cy="5727454"/>
            </a:xfrm>
          </p:grpSpPr>
          <p:sp>
            <p:nvSpPr>
              <p:cNvPr id="6" name="Freeform: Shape 23">
                <a:extLst>
                  <a:ext uri="{FF2B5EF4-FFF2-40B4-BE49-F238E27FC236}">
                    <a16:creationId xmlns:a16="http://schemas.microsoft.com/office/drawing/2014/main" id="{2E3D0916-F33A-4459-ACEF-AA01CF4622BC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24">
                <a:extLst>
                  <a:ext uri="{FF2B5EF4-FFF2-40B4-BE49-F238E27FC236}">
                    <a16:creationId xmlns:a16="http://schemas.microsoft.com/office/drawing/2014/main" id="{AC397014-B705-4B21-AF36-5EBB31D0C6D1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25">
                <a:extLst>
                  <a:ext uri="{FF2B5EF4-FFF2-40B4-BE49-F238E27FC236}">
                    <a16:creationId xmlns:a16="http://schemas.microsoft.com/office/drawing/2014/main" id="{4802EF31-29E1-4C80-813A-EFC1B35D4498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26">
                <a:extLst>
                  <a:ext uri="{FF2B5EF4-FFF2-40B4-BE49-F238E27FC236}">
                    <a16:creationId xmlns:a16="http://schemas.microsoft.com/office/drawing/2014/main" id="{95617175-2385-44CC-A3BD-77B3EDB45C56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27">
                <a:extLst>
                  <a:ext uri="{FF2B5EF4-FFF2-40B4-BE49-F238E27FC236}">
                    <a16:creationId xmlns:a16="http://schemas.microsoft.com/office/drawing/2014/main" id="{CC4D198B-89A3-4166-B79C-BCFE32464759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1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28">
                <a:extLst>
                  <a:ext uri="{FF2B5EF4-FFF2-40B4-BE49-F238E27FC236}">
                    <a16:creationId xmlns:a16="http://schemas.microsoft.com/office/drawing/2014/main" id="{5DC6EBED-C30B-42B5-9A0E-54FBFFF1B327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9">
                <a:extLst>
                  <a:ext uri="{FF2B5EF4-FFF2-40B4-BE49-F238E27FC236}">
                    <a16:creationId xmlns:a16="http://schemas.microsoft.com/office/drawing/2014/main" id="{C9E2D2CA-A695-4999-A54E-544A672478CE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30">
                <a:extLst>
                  <a:ext uri="{FF2B5EF4-FFF2-40B4-BE49-F238E27FC236}">
                    <a16:creationId xmlns:a16="http://schemas.microsoft.com/office/drawing/2014/main" id="{FF4A9D83-3033-47B7-8DB1-B1D6AE3134E7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2680CEC-8D06-4FF2-9C66-CEB9B36EBF13}"/>
              </a:ext>
            </a:extLst>
          </p:cNvPr>
          <p:cNvGrpSpPr/>
          <p:nvPr/>
        </p:nvGrpSpPr>
        <p:grpSpPr>
          <a:xfrm>
            <a:off x="4611443" y="2036229"/>
            <a:ext cx="1897369" cy="3786816"/>
            <a:chOff x="3562232" y="2208816"/>
            <a:chExt cx="1576880" cy="3147176"/>
          </a:xfrm>
        </p:grpSpPr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96562EA2-5101-49B6-8924-EE9232127490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21EB7DD6-51BF-42AE-9D30-BCF3E704ACA2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C2EA6601-3C59-4B71-A553-7B9A196E90FA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2FE10E6B-6E1E-4BAF-9ECE-30DD2EE32995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0ACD3EB-77F2-4934-BDF5-BC2F2EDA68BB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DE530E08-CB1F-425F-88A8-0201EABF35A7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62237AA9-D1B8-4E71-A99F-1BEA0BEE18E4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A33354AA-269A-4C8D-B401-29AC56A0796B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DE5B8CA0-1CF4-4D05-BCB9-02E99348BB12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F3FA8D89-E137-4657-B4AE-5EAC8FE3B197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45532F25-7444-4E90-B7FB-789633B203DF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EF61843D-385B-40FF-A052-2139DC93E230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Oval 216">
              <a:extLst>
                <a:ext uri="{FF2B5EF4-FFF2-40B4-BE49-F238E27FC236}">
                  <a16:creationId xmlns:a16="http://schemas.microsoft.com/office/drawing/2014/main" id="{8142AC21-879E-47C7-9ED8-DEA5CDDEEF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17">
              <a:extLst>
                <a:ext uri="{FF2B5EF4-FFF2-40B4-BE49-F238E27FC236}">
                  <a16:creationId xmlns:a16="http://schemas.microsoft.com/office/drawing/2014/main" id="{81F70F9B-3851-437E-AD1E-D37570290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18">
              <a:extLst>
                <a:ext uri="{FF2B5EF4-FFF2-40B4-BE49-F238E27FC236}">
                  <a16:creationId xmlns:a16="http://schemas.microsoft.com/office/drawing/2014/main" id="{12DA7E1D-2803-4A8C-ACCD-3DA22B319AD0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19">
              <a:extLst>
                <a:ext uri="{FF2B5EF4-FFF2-40B4-BE49-F238E27FC236}">
                  <a16:creationId xmlns:a16="http://schemas.microsoft.com/office/drawing/2014/main" id="{715CD240-367F-4B63-8319-D7DC8FC54E8F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72DD2DD5-2232-4065-B951-5888B546CEAC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082F98F-C5F6-40CB-9681-D47758F31494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11">
            <a:extLst>
              <a:ext uri="{FF2B5EF4-FFF2-40B4-BE49-F238E27FC236}">
                <a16:creationId xmlns:a16="http://schemas.microsoft.com/office/drawing/2014/main" id="{63308036-842A-46B4-B585-93763D4F4ED4}"/>
              </a:ext>
            </a:extLst>
          </p:cNvPr>
          <p:cNvGrpSpPr/>
          <p:nvPr/>
        </p:nvGrpSpPr>
        <p:grpSpPr>
          <a:xfrm>
            <a:off x="588010" y="1514202"/>
            <a:ext cx="3573805" cy="2152172"/>
            <a:chOff x="4098364" y="1571764"/>
            <a:chExt cx="7301609" cy="4397082"/>
          </a:xfrm>
        </p:grpSpPr>
        <p:grpSp>
          <p:nvGrpSpPr>
            <p:cNvPr id="34" name="Graphic 55">
              <a:extLst>
                <a:ext uri="{FF2B5EF4-FFF2-40B4-BE49-F238E27FC236}">
                  <a16:creationId xmlns:a16="http://schemas.microsoft.com/office/drawing/2014/main" id="{1916A083-EFEF-400A-84E7-1A1E310C7EFB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59" name="Freeform: Shape 37">
                <a:extLst>
                  <a:ext uri="{FF2B5EF4-FFF2-40B4-BE49-F238E27FC236}">
                    <a16:creationId xmlns:a16="http://schemas.microsoft.com/office/drawing/2014/main" id="{5F95B135-929B-4215-B8A8-D9D58C744274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8">
                <a:extLst>
                  <a:ext uri="{FF2B5EF4-FFF2-40B4-BE49-F238E27FC236}">
                    <a16:creationId xmlns:a16="http://schemas.microsoft.com/office/drawing/2014/main" id="{C0AC7BF4-45AC-411B-BC30-F092DB3ABE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id="{DB73255E-DFDD-4A71-8E42-B712AAAD558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4">
              <a:extLst>
                <a:ext uri="{FF2B5EF4-FFF2-40B4-BE49-F238E27FC236}">
                  <a16:creationId xmlns:a16="http://schemas.microsoft.com/office/drawing/2014/main" id="{D366ECBD-CE68-4F0B-B69A-BA5446AB0762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5">
              <a:extLst>
                <a:ext uri="{FF2B5EF4-FFF2-40B4-BE49-F238E27FC236}">
                  <a16:creationId xmlns:a16="http://schemas.microsoft.com/office/drawing/2014/main" id="{F9D8EFD0-C25B-4DD9-8880-D338DD7567AF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2DE83D58-5F5E-4953-A4D1-205DF6018531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08468A39-96D4-4089-B8DE-9901B7510878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6A7F2118-C1D9-4CB9-9580-8070E8D22920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82CFE3D1-F3F9-4971-BD2E-89738144FA16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96735F64-5E06-4A2A-8EE9-3AAEB6395561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C6DA42A0-77F9-44B2-8DA8-E7CC7CA973A8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81D1F861-8966-4F18-B215-7FF27BCAC18E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3">
              <a:extLst>
                <a:ext uri="{FF2B5EF4-FFF2-40B4-BE49-F238E27FC236}">
                  <a16:creationId xmlns:a16="http://schemas.microsoft.com/office/drawing/2014/main" id="{5AB666F3-9587-48B0-81BE-F78EF5C328F5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4">
              <a:extLst>
                <a:ext uri="{FF2B5EF4-FFF2-40B4-BE49-F238E27FC236}">
                  <a16:creationId xmlns:a16="http://schemas.microsoft.com/office/drawing/2014/main" id="{AB919769-A90C-434B-B36B-BB969783E208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5">
              <a:extLst>
                <a:ext uri="{FF2B5EF4-FFF2-40B4-BE49-F238E27FC236}">
                  <a16:creationId xmlns:a16="http://schemas.microsoft.com/office/drawing/2014/main" id="{8AC97CAB-190E-47C0-B630-9F79885E131F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DB3968E9-CBAA-44ED-A327-397A13B641B8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55" name="Rectangle 33">
                <a:extLst>
                  <a:ext uri="{FF2B5EF4-FFF2-40B4-BE49-F238E27FC236}">
                    <a16:creationId xmlns:a16="http://schemas.microsoft.com/office/drawing/2014/main" id="{399FE2A6-03AF-4198-857C-BC95D53102D2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34">
                <a:extLst>
                  <a:ext uri="{FF2B5EF4-FFF2-40B4-BE49-F238E27FC236}">
                    <a16:creationId xmlns:a16="http://schemas.microsoft.com/office/drawing/2014/main" id="{135B04EA-8B13-42D2-A57B-7017F04A9BF5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35">
                <a:extLst>
                  <a:ext uri="{FF2B5EF4-FFF2-40B4-BE49-F238E27FC236}">
                    <a16:creationId xmlns:a16="http://schemas.microsoft.com/office/drawing/2014/main" id="{70A161BB-E104-4CE6-8724-B8DDC80532DB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id="{07423907-4BE3-4C0F-8702-172AF78D63D0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27">
              <a:extLst>
                <a:ext uri="{FF2B5EF4-FFF2-40B4-BE49-F238E27FC236}">
                  <a16:creationId xmlns:a16="http://schemas.microsoft.com/office/drawing/2014/main" id="{3AD8E2CE-8B2B-4C2D-B6B4-9A5107178539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52" name="Oval 30">
                <a:extLst>
                  <a:ext uri="{FF2B5EF4-FFF2-40B4-BE49-F238E27FC236}">
                    <a16:creationId xmlns:a16="http://schemas.microsoft.com/office/drawing/2014/main" id="{935D6C9D-0E80-4DE6-8C8D-1034DD29D010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31">
                <a:extLst>
                  <a:ext uri="{FF2B5EF4-FFF2-40B4-BE49-F238E27FC236}">
                    <a16:creationId xmlns:a16="http://schemas.microsoft.com/office/drawing/2014/main" id="{12C75432-069B-4446-83B3-49A65B68C74E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32">
                <a:extLst>
                  <a:ext uri="{FF2B5EF4-FFF2-40B4-BE49-F238E27FC236}">
                    <a16:creationId xmlns:a16="http://schemas.microsoft.com/office/drawing/2014/main" id="{8D77F66C-F275-4BDD-9A41-47A454310451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: Rounded Corners 28">
              <a:extLst>
                <a:ext uri="{FF2B5EF4-FFF2-40B4-BE49-F238E27FC236}">
                  <a16:creationId xmlns:a16="http://schemas.microsoft.com/office/drawing/2014/main" id="{028EB6A4-546E-4525-AC27-E8E33ABF6D84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29">
              <a:extLst>
                <a:ext uri="{FF2B5EF4-FFF2-40B4-BE49-F238E27FC236}">
                  <a16:creationId xmlns:a16="http://schemas.microsoft.com/office/drawing/2014/main" id="{52EF4D07-98E1-40C9-BA90-4ED150A3FD46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409EF5AC-EA97-4460-84DF-B6DF3A59C2B7}"/>
              </a:ext>
            </a:extLst>
          </p:cNvPr>
          <p:cNvGrpSpPr/>
          <p:nvPr/>
        </p:nvGrpSpPr>
        <p:grpSpPr>
          <a:xfrm>
            <a:off x="661875" y="4074814"/>
            <a:ext cx="3392890" cy="2351696"/>
            <a:chOff x="1094876" y="3277802"/>
            <a:chExt cx="2973544" cy="2241688"/>
          </a:xfrm>
        </p:grpSpPr>
        <p:sp>
          <p:nvSpPr>
            <p:cNvPr id="62" name="Freeform: Shape 9">
              <a:extLst>
                <a:ext uri="{FF2B5EF4-FFF2-40B4-BE49-F238E27FC236}">
                  <a16:creationId xmlns:a16="http://schemas.microsoft.com/office/drawing/2014/main" id="{6101E813-64A3-46C9-B657-EA7D51B5EF0E}"/>
                </a:ext>
              </a:extLst>
            </p:cNvPr>
            <p:cNvSpPr/>
            <p:nvPr/>
          </p:nvSpPr>
          <p:spPr>
            <a:xfrm>
              <a:off x="1094876" y="5271180"/>
              <a:ext cx="2973544" cy="248310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rgbClr val="EC00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0">
              <a:extLst>
                <a:ext uri="{FF2B5EF4-FFF2-40B4-BE49-F238E27FC236}">
                  <a16:creationId xmlns:a16="http://schemas.microsoft.com/office/drawing/2014/main" id="{4493CC85-616A-4D45-AF2B-60BBCD8AA074}"/>
                </a:ext>
              </a:extLst>
            </p:cNvPr>
            <p:cNvSpPr/>
            <p:nvPr/>
          </p:nvSpPr>
          <p:spPr>
            <a:xfrm>
              <a:off x="1292635" y="3283765"/>
              <a:ext cx="2365115" cy="2120338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1">
              <a:extLst>
                <a:ext uri="{FF2B5EF4-FFF2-40B4-BE49-F238E27FC236}">
                  <a16:creationId xmlns:a16="http://schemas.microsoft.com/office/drawing/2014/main" id="{DE6BD2D9-6240-49E8-BDE4-35CA80249C31}"/>
                </a:ext>
              </a:extLst>
            </p:cNvPr>
            <p:cNvSpPr/>
            <p:nvPr/>
          </p:nvSpPr>
          <p:spPr>
            <a:xfrm>
              <a:off x="1307225" y="3353595"/>
              <a:ext cx="2357274" cy="2052825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9">
              <a:extLst>
                <a:ext uri="{FF2B5EF4-FFF2-40B4-BE49-F238E27FC236}">
                  <a16:creationId xmlns:a16="http://schemas.microsoft.com/office/drawing/2014/main" id="{870CC628-9F39-4294-BBEE-99684222A79F}"/>
                </a:ext>
              </a:extLst>
            </p:cNvPr>
            <p:cNvSpPr/>
            <p:nvPr/>
          </p:nvSpPr>
          <p:spPr>
            <a:xfrm>
              <a:off x="1420200" y="3308177"/>
              <a:ext cx="489569" cy="1864380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rgbClr val="0EBD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0">
              <a:extLst>
                <a:ext uri="{FF2B5EF4-FFF2-40B4-BE49-F238E27FC236}">
                  <a16:creationId xmlns:a16="http://schemas.microsoft.com/office/drawing/2014/main" id="{FFBDB433-EEA7-42A9-9CF4-C9178418A2ED}"/>
                </a:ext>
              </a:extLst>
            </p:cNvPr>
            <p:cNvSpPr/>
            <p:nvPr/>
          </p:nvSpPr>
          <p:spPr>
            <a:xfrm>
              <a:off x="2019083" y="5111206"/>
              <a:ext cx="1114935" cy="63334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1">
              <a:extLst>
                <a:ext uri="{FF2B5EF4-FFF2-40B4-BE49-F238E27FC236}">
                  <a16:creationId xmlns:a16="http://schemas.microsoft.com/office/drawing/2014/main" id="{CF7D89B0-2378-4A24-A095-26BEE084B4B7}"/>
                </a:ext>
              </a:extLst>
            </p:cNvPr>
            <p:cNvSpPr/>
            <p:nvPr/>
          </p:nvSpPr>
          <p:spPr>
            <a:xfrm>
              <a:off x="3221194" y="5111141"/>
              <a:ext cx="249500" cy="63465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E7BEDFF2-931C-4A65-9957-B0E7D0EC759D}"/>
                </a:ext>
              </a:extLst>
            </p:cNvPr>
            <p:cNvGrpSpPr/>
            <p:nvPr/>
          </p:nvGrpSpPr>
          <p:grpSpPr>
            <a:xfrm>
              <a:off x="1681199" y="3277802"/>
              <a:ext cx="1533175" cy="1651311"/>
              <a:chOff x="815437" y="116312"/>
              <a:chExt cx="1533175" cy="1651311"/>
            </a:xfrm>
          </p:grpSpPr>
          <p:sp>
            <p:nvSpPr>
              <p:cNvPr id="69" name="Freeform: Shape 3">
                <a:extLst>
                  <a:ext uri="{FF2B5EF4-FFF2-40B4-BE49-F238E27FC236}">
                    <a16:creationId xmlns:a16="http://schemas.microsoft.com/office/drawing/2014/main" id="{3820D8B5-E4A2-4EE2-9C5B-159066B56F49}"/>
                  </a:ext>
                </a:extLst>
              </p:cNvPr>
              <p:cNvSpPr/>
              <p:nvPr/>
            </p:nvSpPr>
            <p:spPr>
              <a:xfrm>
                <a:off x="1209951" y="120014"/>
                <a:ext cx="1138610" cy="1647609"/>
              </a:xfrm>
              <a:custGeom>
                <a:avLst/>
                <a:gdLst>
                  <a:gd name="connsiteX0" fmla="*/ 2683285 w 2694646"/>
                  <a:gd name="connsiteY0" fmla="*/ 1256184 h 3899247"/>
                  <a:gd name="connsiteX1" fmla="*/ 2596512 w 2694646"/>
                  <a:gd name="connsiteY1" fmla="*/ 1115119 h 3899247"/>
                  <a:gd name="connsiteX2" fmla="*/ 2623468 w 2694646"/>
                  <a:gd name="connsiteY2" fmla="*/ 1086734 h 3899247"/>
                  <a:gd name="connsiteX3" fmla="*/ 2590702 w 2694646"/>
                  <a:gd name="connsiteY3" fmla="*/ 839465 h 3899247"/>
                  <a:gd name="connsiteX4" fmla="*/ 2412680 w 2694646"/>
                  <a:gd name="connsiteY4" fmla="*/ 549333 h 3899247"/>
                  <a:gd name="connsiteX5" fmla="*/ 2376580 w 2694646"/>
                  <a:gd name="connsiteY5" fmla="*/ 534570 h 3899247"/>
                  <a:gd name="connsiteX6" fmla="*/ 2370198 w 2694646"/>
                  <a:gd name="connsiteY6" fmla="*/ 532951 h 3899247"/>
                  <a:gd name="connsiteX7" fmla="*/ 2139312 w 2694646"/>
                  <a:gd name="connsiteY7" fmla="*/ 214815 h 3899247"/>
                  <a:gd name="connsiteX8" fmla="*/ 1934715 w 2694646"/>
                  <a:gd name="connsiteY8" fmla="*/ 88323 h 3899247"/>
                  <a:gd name="connsiteX9" fmla="*/ 1176525 w 2694646"/>
                  <a:gd name="connsiteY9" fmla="*/ 35364 h 3899247"/>
                  <a:gd name="connsiteX10" fmla="*/ 683321 w 2694646"/>
                  <a:gd name="connsiteY10" fmla="*/ 300350 h 3899247"/>
                  <a:gd name="connsiteX11" fmla="*/ 610740 w 2694646"/>
                  <a:gd name="connsiteY11" fmla="*/ 384646 h 3899247"/>
                  <a:gd name="connsiteX12" fmla="*/ 463769 w 2694646"/>
                  <a:gd name="connsiteY12" fmla="*/ 843466 h 3899247"/>
                  <a:gd name="connsiteX13" fmla="*/ 524825 w 2694646"/>
                  <a:gd name="connsiteY13" fmla="*/ 1262089 h 3899247"/>
                  <a:gd name="connsiteX14" fmla="*/ 694656 w 2694646"/>
                  <a:gd name="connsiteY14" fmla="*/ 1567080 h 3899247"/>
                  <a:gd name="connsiteX15" fmla="*/ 762092 w 2694646"/>
                  <a:gd name="connsiteY15" fmla="*/ 1883119 h 3899247"/>
                  <a:gd name="connsiteX16" fmla="*/ 747424 w 2694646"/>
                  <a:gd name="connsiteY16" fmla="*/ 2024185 h 3899247"/>
                  <a:gd name="connsiteX17" fmla="*/ 714277 w 2694646"/>
                  <a:gd name="connsiteY17" fmla="*/ 2168584 h 3899247"/>
                  <a:gd name="connsiteX18" fmla="*/ 683797 w 2694646"/>
                  <a:gd name="connsiteY18" fmla="*/ 2263262 h 3899247"/>
                  <a:gd name="connsiteX19" fmla="*/ 593405 w 2694646"/>
                  <a:gd name="connsiteY19" fmla="*/ 2521580 h 3899247"/>
                  <a:gd name="connsiteX20" fmla="*/ 524349 w 2694646"/>
                  <a:gd name="connsiteY20" fmla="*/ 2672170 h 3899247"/>
                  <a:gd name="connsiteX21" fmla="*/ 426527 w 2694646"/>
                  <a:gd name="connsiteY21" fmla="*/ 2786661 h 3899247"/>
                  <a:gd name="connsiteX22" fmla="*/ 92009 w 2694646"/>
                  <a:gd name="connsiteY22" fmla="*/ 3228335 h 3899247"/>
                  <a:gd name="connsiteX23" fmla="*/ 4379 w 2694646"/>
                  <a:gd name="connsiteY23" fmla="*/ 3401690 h 3899247"/>
                  <a:gd name="connsiteX24" fmla="*/ 19905 w 2694646"/>
                  <a:gd name="connsiteY24" fmla="*/ 3453411 h 3899247"/>
                  <a:gd name="connsiteX25" fmla="*/ 1266727 w 2694646"/>
                  <a:gd name="connsiteY25" fmla="*/ 3895752 h 3899247"/>
                  <a:gd name="connsiteX26" fmla="*/ 1892710 w 2694646"/>
                  <a:gd name="connsiteY26" fmla="*/ 3843460 h 3899247"/>
                  <a:gd name="connsiteX27" fmla="*/ 2200653 w 2694646"/>
                  <a:gd name="connsiteY27" fmla="*/ 3747352 h 3899247"/>
                  <a:gd name="connsiteX28" fmla="*/ 2415823 w 2694646"/>
                  <a:gd name="connsiteY28" fmla="*/ 3657627 h 3899247"/>
                  <a:gd name="connsiteX29" fmla="*/ 2285140 w 2694646"/>
                  <a:gd name="connsiteY29" fmla="*/ 3452935 h 3899247"/>
                  <a:gd name="connsiteX30" fmla="*/ 2225133 w 2694646"/>
                  <a:gd name="connsiteY30" fmla="*/ 3165280 h 3899247"/>
                  <a:gd name="connsiteX31" fmla="*/ 1906903 w 2694646"/>
                  <a:gd name="connsiteY31" fmla="*/ 2489671 h 3899247"/>
                  <a:gd name="connsiteX32" fmla="*/ 1882042 w 2694646"/>
                  <a:gd name="connsiteY32" fmla="*/ 2434903 h 3899247"/>
                  <a:gd name="connsiteX33" fmla="*/ 1910522 w 2694646"/>
                  <a:gd name="connsiteY33" fmla="*/ 2317078 h 3899247"/>
                  <a:gd name="connsiteX34" fmla="*/ 1959766 w 2694646"/>
                  <a:gd name="connsiteY34" fmla="*/ 2187824 h 3899247"/>
                  <a:gd name="connsiteX35" fmla="*/ 2013677 w 2694646"/>
                  <a:gd name="connsiteY35" fmla="*/ 2178490 h 3899247"/>
                  <a:gd name="connsiteX36" fmla="*/ 2329050 w 2694646"/>
                  <a:gd name="connsiteY36" fmla="*/ 2184490 h 3899247"/>
                  <a:gd name="connsiteX37" fmla="*/ 2491261 w 2694646"/>
                  <a:gd name="connsiteY37" fmla="*/ 1933411 h 3899247"/>
                  <a:gd name="connsiteX38" fmla="*/ 2488118 w 2694646"/>
                  <a:gd name="connsiteY38" fmla="*/ 1919600 h 3899247"/>
                  <a:gd name="connsiteX39" fmla="*/ 2519550 w 2694646"/>
                  <a:gd name="connsiteY39" fmla="*/ 1757103 h 3899247"/>
                  <a:gd name="connsiteX40" fmla="*/ 2519836 w 2694646"/>
                  <a:gd name="connsiteY40" fmla="*/ 1692715 h 3899247"/>
                  <a:gd name="connsiteX41" fmla="*/ 2527647 w 2694646"/>
                  <a:gd name="connsiteY41" fmla="*/ 1626611 h 3899247"/>
                  <a:gd name="connsiteX42" fmla="*/ 2539172 w 2694646"/>
                  <a:gd name="connsiteY42" fmla="*/ 1541934 h 3899247"/>
                  <a:gd name="connsiteX43" fmla="*/ 2509930 w 2694646"/>
                  <a:gd name="connsiteY43" fmla="*/ 1467829 h 3899247"/>
                  <a:gd name="connsiteX44" fmla="*/ 2555936 w 2694646"/>
                  <a:gd name="connsiteY44" fmla="*/ 1397440 h 3899247"/>
                  <a:gd name="connsiteX45" fmla="*/ 2648519 w 2694646"/>
                  <a:gd name="connsiteY45" fmla="*/ 1362769 h 3899247"/>
                  <a:gd name="connsiteX46" fmla="*/ 2683285 w 2694646"/>
                  <a:gd name="connsiteY46" fmla="*/ 1256184 h 38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94646" h="3899247">
                    <a:moveTo>
                      <a:pt x="2683285" y="1256184"/>
                    </a:moveTo>
                    <a:cubicBezTo>
                      <a:pt x="2662140" y="1204368"/>
                      <a:pt x="2626802" y="1161315"/>
                      <a:pt x="2596512" y="1115119"/>
                    </a:cubicBezTo>
                    <a:cubicBezTo>
                      <a:pt x="2612514" y="1112261"/>
                      <a:pt x="2619753" y="1102736"/>
                      <a:pt x="2623468" y="1086734"/>
                    </a:cubicBezTo>
                    <a:cubicBezTo>
                      <a:pt x="2643566" y="1000056"/>
                      <a:pt x="2630897" y="917951"/>
                      <a:pt x="2590702" y="839465"/>
                    </a:cubicBezTo>
                    <a:cubicBezTo>
                      <a:pt x="2538886" y="738214"/>
                      <a:pt x="2476021" y="643631"/>
                      <a:pt x="2412680" y="549333"/>
                    </a:cubicBezTo>
                    <a:cubicBezTo>
                      <a:pt x="2404107" y="536570"/>
                      <a:pt x="2396773" y="519330"/>
                      <a:pt x="2376580" y="534570"/>
                    </a:cubicBezTo>
                    <a:cubicBezTo>
                      <a:pt x="2374580" y="533427"/>
                      <a:pt x="2372484" y="532951"/>
                      <a:pt x="2370198" y="532951"/>
                    </a:cubicBezTo>
                    <a:cubicBezTo>
                      <a:pt x="2323431" y="405030"/>
                      <a:pt x="2246945" y="298635"/>
                      <a:pt x="2139312" y="214815"/>
                    </a:cubicBezTo>
                    <a:cubicBezTo>
                      <a:pt x="2079305" y="159380"/>
                      <a:pt x="2009106" y="119851"/>
                      <a:pt x="1934715" y="88323"/>
                    </a:cubicBezTo>
                    <a:cubicBezTo>
                      <a:pt x="1688304" y="-16261"/>
                      <a:pt x="1433986" y="-19881"/>
                      <a:pt x="1176525" y="35364"/>
                    </a:cubicBezTo>
                    <a:cubicBezTo>
                      <a:pt x="986978" y="76036"/>
                      <a:pt x="818766" y="158237"/>
                      <a:pt x="683321" y="300350"/>
                    </a:cubicBezTo>
                    <a:cubicBezTo>
                      <a:pt x="654365" y="324353"/>
                      <a:pt x="634267" y="355976"/>
                      <a:pt x="610740" y="384646"/>
                    </a:cubicBezTo>
                    <a:cubicBezTo>
                      <a:pt x="496726" y="589434"/>
                      <a:pt x="468151" y="708210"/>
                      <a:pt x="463769" y="843466"/>
                    </a:cubicBezTo>
                    <a:cubicBezTo>
                      <a:pt x="453197" y="987483"/>
                      <a:pt x="482343" y="1125501"/>
                      <a:pt x="524825" y="1262089"/>
                    </a:cubicBezTo>
                    <a:cubicBezTo>
                      <a:pt x="560258" y="1376008"/>
                      <a:pt x="634362" y="1467639"/>
                      <a:pt x="694656" y="1567080"/>
                    </a:cubicBezTo>
                    <a:cubicBezTo>
                      <a:pt x="754187" y="1665282"/>
                      <a:pt x="783809" y="1767676"/>
                      <a:pt x="762092" y="1883119"/>
                    </a:cubicBezTo>
                    <a:cubicBezTo>
                      <a:pt x="753425" y="1929411"/>
                      <a:pt x="752091" y="1977131"/>
                      <a:pt x="747424" y="2024185"/>
                    </a:cubicBezTo>
                    <a:cubicBezTo>
                      <a:pt x="732184" y="2075429"/>
                      <a:pt x="725898" y="2118482"/>
                      <a:pt x="714277" y="2168584"/>
                    </a:cubicBezTo>
                    <a:cubicBezTo>
                      <a:pt x="703704" y="2192777"/>
                      <a:pt x="691322" y="2234306"/>
                      <a:pt x="683797" y="2263262"/>
                    </a:cubicBezTo>
                    <a:cubicBezTo>
                      <a:pt x="631600" y="2341653"/>
                      <a:pt x="593024" y="2424330"/>
                      <a:pt x="593405" y="2521580"/>
                    </a:cubicBezTo>
                    <a:cubicBezTo>
                      <a:pt x="593691" y="2581302"/>
                      <a:pt x="564639" y="2629689"/>
                      <a:pt x="524349" y="2672170"/>
                    </a:cubicBezTo>
                    <a:cubicBezTo>
                      <a:pt x="489773" y="2708651"/>
                      <a:pt x="454340" y="2744370"/>
                      <a:pt x="426527" y="2786661"/>
                    </a:cubicBezTo>
                    <a:cubicBezTo>
                      <a:pt x="291367" y="2916010"/>
                      <a:pt x="188307" y="3069649"/>
                      <a:pt x="92009" y="3228335"/>
                    </a:cubicBezTo>
                    <a:cubicBezTo>
                      <a:pt x="58385" y="3283771"/>
                      <a:pt x="26667" y="3340254"/>
                      <a:pt x="4379" y="3401690"/>
                    </a:cubicBezTo>
                    <a:cubicBezTo>
                      <a:pt x="-4003" y="3424645"/>
                      <a:pt x="-1146" y="3438647"/>
                      <a:pt x="19905" y="3453411"/>
                    </a:cubicBezTo>
                    <a:cubicBezTo>
                      <a:pt x="389284" y="3711253"/>
                      <a:pt x="816290" y="3870892"/>
                      <a:pt x="1266727" y="3895752"/>
                    </a:cubicBezTo>
                    <a:cubicBezTo>
                      <a:pt x="1476372" y="3907277"/>
                      <a:pt x="1687923" y="3890418"/>
                      <a:pt x="1892710" y="3843460"/>
                    </a:cubicBezTo>
                    <a:cubicBezTo>
                      <a:pt x="1997675" y="3819457"/>
                      <a:pt x="2100831" y="3787548"/>
                      <a:pt x="2200653" y="3747352"/>
                    </a:cubicBezTo>
                    <a:cubicBezTo>
                      <a:pt x="2227228" y="3736684"/>
                      <a:pt x="2395344" y="3640768"/>
                      <a:pt x="2415823" y="3657627"/>
                    </a:cubicBezTo>
                    <a:cubicBezTo>
                      <a:pt x="2347529" y="3601429"/>
                      <a:pt x="2308286" y="3532183"/>
                      <a:pt x="2285140" y="3452935"/>
                    </a:cubicBezTo>
                    <a:cubicBezTo>
                      <a:pt x="2257613" y="3358637"/>
                      <a:pt x="2243992" y="3261387"/>
                      <a:pt x="2225133" y="3165280"/>
                    </a:cubicBezTo>
                    <a:cubicBezTo>
                      <a:pt x="2175507" y="2913343"/>
                      <a:pt x="2098260" y="2674837"/>
                      <a:pt x="1906903" y="2489671"/>
                    </a:cubicBezTo>
                    <a:cubicBezTo>
                      <a:pt x="1891948" y="2475193"/>
                      <a:pt x="1881566" y="2457096"/>
                      <a:pt x="1882042" y="2434903"/>
                    </a:cubicBezTo>
                    <a:cubicBezTo>
                      <a:pt x="1894234" y="2396612"/>
                      <a:pt x="1917761" y="2365180"/>
                      <a:pt x="1910522" y="2317078"/>
                    </a:cubicBezTo>
                    <a:cubicBezTo>
                      <a:pt x="1903950" y="2273454"/>
                      <a:pt x="1937954" y="2229353"/>
                      <a:pt x="1959766" y="2187824"/>
                    </a:cubicBezTo>
                    <a:cubicBezTo>
                      <a:pt x="1975768" y="2173441"/>
                      <a:pt x="1995294" y="2178204"/>
                      <a:pt x="2013677" y="2178490"/>
                    </a:cubicBezTo>
                    <a:cubicBezTo>
                      <a:pt x="2118834" y="2180204"/>
                      <a:pt x="2223894" y="2182490"/>
                      <a:pt x="2329050" y="2184490"/>
                    </a:cubicBezTo>
                    <a:cubicBezTo>
                      <a:pt x="2479355" y="2157154"/>
                      <a:pt x="2530980" y="2077239"/>
                      <a:pt x="2491261" y="1933411"/>
                    </a:cubicBezTo>
                    <a:cubicBezTo>
                      <a:pt x="2490023" y="1928839"/>
                      <a:pt x="2490118" y="1923696"/>
                      <a:pt x="2488118" y="1919600"/>
                    </a:cubicBezTo>
                    <a:cubicBezTo>
                      <a:pt x="2457352" y="1857402"/>
                      <a:pt x="2468687" y="1803109"/>
                      <a:pt x="2519550" y="1757103"/>
                    </a:cubicBezTo>
                    <a:cubicBezTo>
                      <a:pt x="2544220" y="1734815"/>
                      <a:pt x="2541934" y="1713193"/>
                      <a:pt x="2519836" y="1692715"/>
                    </a:cubicBezTo>
                    <a:cubicBezTo>
                      <a:pt x="2490975" y="1665949"/>
                      <a:pt x="2496786" y="1647185"/>
                      <a:pt x="2527647" y="1626611"/>
                    </a:cubicBezTo>
                    <a:cubicBezTo>
                      <a:pt x="2561365" y="1604132"/>
                      <a:pt x="2565651" y="1574509"/>
                      <a:pt x="2539172" y="1541934"/>
                    </a:cubicBezTo>
                    <a:cubicBezTo>
                      <a:pt x="2521741" y="1520407"/>
                      <a:pt x="2515645" y="1494023"/>
                      <a:pt x="2509930" y="1467829"/>
                    </a:cubicBezTo>
                    <a:cubicBezTo>
                      <a:pt x="2498500" y="1415918"/>
                      <a:pt x="2504310" y="1406584"/>
                      <a:pt x="2555936" y="1397440"/>
                    </a:cubicBezTo>
                    <a:cubicBezTo>
                      <a:pt x="2589083" y="1391534"/>
                      <a:pt x="2619944" y="1380485"/>
                      <a:pt x="2648519" y="1362769"/>
                    </a:cubicBezTo>
                    <a:cubicBezTo>
                      <a:pt x="2697096" y="1332860"/>
                      <a:pt x="2704811" y="1308857"/>
                      <a:pt x="2683285" y="12561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4">
                <a:extLst>
                  <a:ext uri="{FF2B5EF4-FFF2-40B4-BE49-F238E27FC236}">
                    <a16:creationId xmlns:a16="http://schemas.microsoft.com/office/drawing/2014/main" id="{FB54E8D4-64E6-4610-B0F7-689ECDD353A1}"/>
                  </a:ext>
                </a:extLst>
              </p:cNvPr>
              <p:cNvSpPr/>
              <p:nvPr/>
            </p:nvSpPr>
            <p:spPr>
              <a:xfrm>
                <a:off x="1672058" y="843984"/>
                <a:ext cx="167491" cy="174221"/>
              </a:xfrm>
              <a:custGeom>
                <a:avLst/>
                <a:gdLst>
                  <a:gd name="connsiteX0" fmla="*/ 357981 w 396387"/>
                  <a:gd name="connsiteY0" fmla="*/ 412273 h 412313"/>
                  <a:gd name="connsiteX1" fmla="*/ 16605 w 396387"/>
                  <a:gd name="connsiteY1" fmla="*/ 389889 h 412313"/>
                  <a:gd name="connsiteX2" fmla="*/ 31 w 396387"/>
                  <a:gd name="connsiteY2" fmla="*/ 371125 h 412313"/>
                  <a:gd name="connsiteX3" fmla="*/ 21748 w 396387"/>
                  <a:gd name="connsiteY3" fmla="*/ 16604 h 412313"/>
                  <a:gd name="connsiteX4" fmla="*/ 40512 w 396387"/>
                  <a:gd name="connsiteY4" fmla="*/ 31 h 412313"/>
                  <a:gd name="connsiteX5" fmla="*/ 379698 w 396387"/>
                  <a:gd name="connsiteY5" fmla="*/ 20033 h 412313"/>
                  <a:gd name="connsiteX6" fmla="*/ 396366 w 396387"/>
                  <a:gd name="connsiteY6" fmla="*/ 38702 h 412313"/>
                  <a:gd name="connsiteX7" fmla="*/ 376840 w 396387"/>
                  <a:gd name="connsiteY7" fmla="*/ 395604 h 412313"/>
                  <a:gd name="connsiteX8" fmla="*/ 357981 w 396387"/>
                  <a:gd name="connsiteY8" fmla="*/ 412273 h 41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387" h="412313">
                    <a:moveTo>
                      <a:pt x="357981" y="412273"/>
                    </a:moveTo>
                    <a:lnTo>
                      <a:pt x="16605" y="389889"/>
                    </a:lnTo>
                    <a:cubicBezTo>
                      <a:pt x="6889" y="389222"/>
                      <a:pt x="-541" y="380840"/>
                      <a:pt x="31" y="371125"/>
                    </a:cubicBezTo>
                    <a:lnTo>
                      <a:pt x="21748" y="16604"/>
                    </a:lnTo>
                    <a:cubicBezTo>
                      <a:pt x="22319" y="6889"/>
                      <a:pt x="30701" y="-541"/>
                      <a:pt x="40512" y="31"/>
                    </a:cubicBezTo>
                    <a:lnTo>
                      <a:pt x="379698" y="20033"/>
                    </a:lnTo>
                    <a:cubicBezTo>
                      <a:pt x="389413" y="20605"/>
                      <a:pt x="396842" y="28987"/>
                      <a:pt x="396366" y="38702"/>
                    </a:cubicBezTo>
                    <a:lnTo>
                      <a:pt x="376840" y="395604"/>
                    </a:lnTo>
                    <a:cubicBezTo>
                      <a:pt x="376268" y="405415"/>
                      <a:pt x="367791" y="412940"/>
                      <a:pt x="357981" y="412273"/>
                    </a:cubicBezTo>
                    <a:close/>
                  </a:path>
                </a:pathLst>
              </a:custGeom>
              <a:solidFill>
                <a:srgbClr val="ED1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5">
                <a:extLst>
                  <a:ext uri="{FF2B5EF4-FFF2-40B4-BE49-F238E27FC236}">
                    <a16:creationId xmlns:a16="http://schemas.microsoft.com/office/drawing/2014/main" id="{5BEB6A54-8E02-4DB1-929C-8A97A54A1D38}"/>
                  </a:ext>
                </a:extLst>
              </p:cNvPr>
              <p:cNvSpPr/>
              <p:nvPr/>
            </p:nvSpPr>
            <p:spPr>
              <a:xfrm>
                <a:off x="1678697" y="851469"/>
                <a:ext cx="152647" cy="158885"/>
              </a:xfrm>
              <a:custGeom>
                <a:avLst/>
                <a:gdLst>
                  <a:gd name="connsiteX0" fmla="*/ 326265 w 361255"/>
                  <a:gd name="connsiteY0" fmla="*/ 375985 h 376018"/>
                  <a:gd name="connsiteX1" fmla="*/ 15083 w 361255"/>
                  <a:gd name="connsiteY1" fmla="*/ 355602 h 376018"/>
                  <a:gd name="connsiteX2" fmla="*/ 34 w 361255"/>
                  <a:gd name="connsiteY2" fmla="*/ 338457 h 376018"/>
                  <a:gd name="connsiteX3" fmla="*/ 19846 w 361255"/>
                  <a:gd name="connsiteY3" fmla="*/ 15178 h 376018"/>
                  <a:gd name="connsiteX4" fmla="*/ 36896 w 361255"/>
                  <a:gd name="connsiteY4" fmla="*/ 33 h 376018"/>
                  <a:gd name="connsiteX5" fmla="*/ 346077 w 361255"/>
                  <a:gd name="connsiteY5" fmla="*/ 18321 h 376018"/>
                  <a:gd name="connsiteX6" fmla="*/ 361222 w 361255"/>
                  <a:gd name="connsiteY6" fmla="*/ 35371 h 376018"/>
                  <a:gd name="connsiteX7" fmla="*/ 343410 w 361255"/>
                  <a:gd name="connsiteY7" fmla="*/ 360745 h 376018"/>
                  <a:gd name="connsiteX8" fmla="*/ 326265 w 361255"/>
                  <a:gd name="connsiteY8" fmla="*/ 375985 h 3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255" h="376018">
                    <a:moveTo>
                      <a:pt x="326265" y="375985"/>
                    </a:moveTo>
                    <a:lnTo>
                      <a:pt x="15083" y="355602"/>
                    </a:lnTo>
                    <a:cubicBezTo>
                      <a:pt x="6225" y="355030"/>
                      <a:pt x="-538" y="347410"/>
                      <a:pt x="34" y="338457"/>
                    </a:cubicBezTo>
                    <a:lnTo>
                      <a:pt x="19846" y="15178"/>
                    </a:lnTo>
                    <a:cubicBezTo>
                      <a:pt x="20417" y="6320"/>
                      <a:pt x="28037" y="-538"/>
                      <a:pt x="36896" y="33"/>
                    </a:cubicBezTo>
                    <a:lnTo>
                      <a:pt x="346077" y="18321"/>
                    </a:lnTo>
                    <a:cubicBezTo>
                      <a:pt x="354935" y="18893"/>
                      <a:pt x="361793" y="26418"/>
                      <a:pt x="361222" y="35371"/>
                    </a:cubicBezTo>
                    <a:lnTo>
                      <a:pt x="343410" y="360745"/>
                    </a:lnTo>
                    <a:cubicBezTo>
                      <a:pt x="342934" y="369699"/>
                      <a:pt x="335219" y="376557"/>
                      <a:pt x="326265" y="375985"/>
                    </a:cubicBezTo>
                    <a:close/>
                  </a:path>
                </a:pathLst>
              </a:custGeom>
              <a:solidFill>
                <a:srgbClr val="3C24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6">
                <a:extLst>
                  <a:ext uri="{FF2B5EF4-FFF2-40B4-BE49-F238E27FC236}">
                    <a16:creationId xmlns:a16="http://schemas.microsoft.com/office/drawing/2014/main" id="{7B51F3D7-DE0B-46C7-AE4C-4E03684ED2ED}"/>
                  </a:ext>
                </a:extLst>
              </p:cNvPr>
              <p:cNvSpPr/>
              <p:nvPr/>
            </p:nvSpPr>
            <p:spPr>
              <a:xfrm>
                <a:off x="1735339" y="853858"/>
                <a:ext cx="42300" cy="153866"/>
              </a:xfrm>
              <a:custGeom>
                <a:avLst/>
                <a:gdLst>
                  <a:gd name="connsiteX0" fmla="*/ 77819 w 100107"/>
                  <a:gd name="connsiteY0" fmla="*/ 364141 h 364140"/>
                  <a:gd name="connsiteX1" fmla="*/ 0 w 100107"/>
                  <a:gd name="connsiteY1" fmla="*/ 356902 h 364140"/>
                  <a:gd name="connsiteX2" fmla="*/ 21241 w 100107"/>
                  <a:gd name="connsiteY2" fmla="*/ 0 h 364140"/>
                  <a:gd name="connsiteX3" fmla="*/ 100108 w 100107"/>
                  <a:gd name="connsiteY3" fmla="*/ 5334 h 36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07" h="364140">
                    <a:moveTo>
                      <a:pt x="77819" y="364141"/>
                    </a:moveTo>
                    <a:lnTo>
                      <a:pt x="0" y="356902"/>
                    </a:lnTo>
                    <a:lnTo>
                      <a:pt x="21241" y="0"/>
                    </a:lnTo>
                    <a:lnTo>
                      <a:pt x="100108" y="5334"/>
                    </a:lnTo>
                    <a:close/>
                  </a:path>
                </a:pathLst>
              </a:custGeom>
              <a:solidFill>
                <a:srgbClr val="FCEB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">
                <a:extLst>
                  <a:ext uri="{FF2B5EF4-FFF2-40B4-BE49-F238E27FC236}">
                    <a16:creationId xmlns:a16="http://schemas.microsoft.com/office/drawing/2014/main" id="{E0410503-08AF-461E-877E-D9912606C36E}"/>
                  </a:ext>
                </a:extLst>
              </p:cNvPr>
              <p:cNvSpPr/>
              <p:nvPr/>
            </p:nvSpPr>
            <p:spPr>
              <a:xfrm>
                <a:off x="1451181" y="209812"/>
                <a:ext cx="897431" cy="833369"/>
              </a:xfrm>
              <a:custGeom>
                <a:avLst/>
                <a:gdLst>
                  <a:gd name="connsiteX0" fmla="*/ 2112576 w 2123869"/>
                  <a:gd name="connsiteY0" fmla="*/ 1043954 h 1972260"/>
                  <a:gd name="connsiteX1" fmla="*/ 2025804 w 2123869"/>
                  <a:gd name="connsiteY1" fmla="*/ 902889 h 1972260"/>
                  <a:gd name="connsiteX2" fmla="*/ 2018184 w 2123869"/>
                  <a:gd name="connsiteY2" fmla="*/ 896222 h 1972260"/>
                  <a:gd name="connsiteX3" fmla="*/ 1994085 w 2123869"/>
                  <a:gd name="connsiteY3" fmla="*/ 858503 h 1972260"/>
                  <a:gd name="connsiteX4" fmla="*/ 1990657 w 2123869"/>
                  <a:gd name="connsiteY4" fmla="*/ 858503 h 1972260"/>
                  <a:gd name="connsiteX5" fmla="*/ 1843686 w 2123869"/>
                  <a:gd name="connsiteY5" fmla="*/ 657335 h 1972260"/>
                  <a:gd name="connsiteX6" fmla="*/ 1830637 w 2123869"/>
                  <a:gd name="connsiteY6" fmla="*/ 606281 h 1972260"/>
                  <a:gd name="connsiteX7" fmla="*/ 1842162 w 2123869"/>
                  <a:gd name="connsiteY7" fmla="*/ 486932 h 1972260"/>
                  <a:gd name="connsiteX8" fmla="*/ 1848067 w 2123869"/>
                  <a:gd name="connsiteY8" fmla="*/ 481693 h 1972260"/>
                  <a:gd name="connsiteX9" fmla="*/ 1805871 w 2123869"/>
                  <a:gd name="connsiteY9" fmla="*/ 322340 h 1972260"/>
                  <a:gd name="connsiteX10" fmla="*/ 1799490 w 2123869"/>
                  <a:gd name="connsiteY10" fmla="*/ 320721 h 1972260"/>
                  <a:gd name="connsiteX11" fmla="*/ 1799490 w 2123869"/>
                  <a:gd name="connsiteY11" fmla="*/ 320721 h 1972260"/>
                  <a:gd name="connsiteX12" fmla="*/ 1568604 w 2123869"/>
                  <a:gd name="connsiteY12" fmla="*/ 2586 h 1972260"/>
                  <a:gd name="connsiteX13" fmla="*/ 1494404 w 2123869"/>
                  <a:gd name="connsiteY13" fmla="*/ 12111 h 1972260"/>
                  <a:gd name="connsiteX14" fmla="*/ 902997 w 2123869"/>
                  <a:gd name="connsiteY14" fmla="*/ 124220 h 1972260"/>
                  <a:gd name="connsiteX15" fmla="*/ 182526 w 2123869"/>
                  <a:gd name="connsiteY15" fmla="*/ 81929 h 1972260"/>
                  <a:gd name="connsiteX16" fmla="*/ 112517 w 2123869"/>
                  <a:gd name="connsiteY16" fmla="*/ 88121 h 1972260"/>
                  <a:gd name="connsiteX17" fmla="*/ 39936 w 2123869"/>
                  <a:gd name="connsiteY17" fmla="*/ 172417 h 1972260"/>
                  <a:gd name="connsiteX18" fmla="*/ 35936 w 2123869"/>
                  <a:gd name="connsiteY18" fmla="*/ 190514 h 1972260"/>
                  <a:gd name="connsiteX19" fmla="*/ 5075 w 2123869"/>
                  <a:gd name="connsiteY19" fmla="*/ 516079 h 1972260"/>
                  <a:gd name="connsiteX20" fmla="*/ 3741 w 2123869"/>
                  <a:gd name="connsiteY20" fmla="*/ 557608 h 1972260"/>
                  <a:gd name="connsiteX21" fmla="*/ 57462 w 2123869"/>
                  <a:gd name="connsiteY21" fmla="*/ 565037 h 1972260"/>
                  <a:gd name="connsiteX22" fmla="*/ 96705 w 2123869"/>
                  <a:gd name="connsiteY22" fmla="*/ 605138 h 1972260"/>
                  <a:gd name="connsiteX23" fmla="*/ 154332 w 2123869"/>
                  <a:gd name="connsiteY23" fmla="*/ 1031381 h 1972260"/>
                  <a:gd name="connsiteX24" fmla="*/ 982149 w 2123869"/>
                  <a:gd name="connsiteY24" fmla="*/ 1471817 h 1972260"/>
                  <a:gd name="connsiteX25" fmla="*/ 1046539 w 2123869"/>
                  <a:gd name="connsiteY25" fmla="*/ 1455244 h 1972260"/>
                  <a:gd name="connsiteX26" fmla="*/ 1406297 w 2123869"/>
                  <a:gd name="connsiteY26" fmla="*/ 1246646 h 1972260"/>
                  <a:gd name="connsiteX27" fmla="*/ 1520217 w 2123869"/>
                  <a:gd name="connsiteY27" fmla="*/ 1106629 h 1972260"/>
                  <a:gd name="connsiteX28" fmla="*/ 1539076 w 2123869"/>
                  <a:gd name="connsiteY28" fmla="*/ 1123583 h 1972260"/>
                  <a:gd name="connsiteX29" fmla="*/ 1598131 w 2123869"/>
                  <a:gd name="connsiteY29" fmla="*/ 1278460 h 1972260"/>
                  <a:gd name="connsiteX30" fmla="*/ 1735196 w 2123869"/>
                  <a:gd name="connsiteY30" fmla="*/ 1917206 h 1972260"/>
                  <a:gd name="connsiteX31" fmla="*/ 1758246 w 2123869"/>
                  <a:gd name="connsiteY31" fmla="*/ 1972261 h 1972260"/>
                  <a:gd name="connsiteX32" fmla="*/ 1920457 w 2123869"/>
                  <a:gd name="connsiteY32" fmla="*/ 1721182 h 1972260"/>
                  <a:gd name="connsiteX33" fmla="*/ 1917314 w 2123869"/>
                  <a:gd name="connsiteY33" fmla="*/ 1707371 h 1972260"/>
                  <a:gd name="connsiteX34" fmla="*/ 1948746 w 2123869"/>
                  <a:gd name="connsiteY34" fmla="*/ 1544874 h 1972260"/>
                  <a:gd name="connsiteX35" fmla="*/ 1949032 w 2123869"/>
                  <a:gd name="connsiteY35" fmla="*/ 1480485 h 1972260"/>
                  <a:gd name="connsiteX36" fmla="*/ 1956843 w 2123869"/>
                  <a:gd name="connsiteY36" fmla="*/ 1414382 h 1972260"/>
                  <a:gd name="connsiteX37" fmla="*/ 1968368 w 2123869"/>
                  <a:gd name="connsiteY37" fmla="*/ 1329704 h 1972260"/>
                  <a:gd name="connsiteX38" fmla="*/ 1939126 w 2123869"/>
                  <a:gd name="connsiteY38" fmla="*/ 1255600 h 1972260"/>
                  <a:gd name="connsiteX39" fmla="*/ 1985132 w 2123869"/>
                  <a:gd name="connsiteY39" fmla="*/ 1185210 h 1972260"/>
                  <a:gd name="connsiteX40" fmla="*/ 2077715 w 2123869"/>
                  <a:gd name="connsiteY40" fmla="*/ 1150539 h 1972260"/>
                  <a:gd name="connsiteX41" fmla="*/ 2112576 w 2123869"/>
                  <a:gd name="connsiteY41" fmla="*/ 1043954 h 197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123869" h="1972260">
                    <a:moveTo>
                      <a:pt x="2112576" y="1043954"/>
                    </a:moveTo>
                    <a:cubicBezTo>
                      <a:pt x="2091431" y="992138"/>
                      <a:pt x="2056093" y="949085"/>
                      <a:pt x="2025804" y="902889"/>
                    </a:cubicBezTo>
                    <a:cubicBezTo>
                      <a:pt x="2023708" y="899936"/>
                      <a:pt x="2021137" y="897841"/>
                      <a:pt x="2018184" y="896222"/>
                    </a:cubicBezTo>
                    <a:cubicBezTo>
                      <a:pt x="2023899" y="876029"/>
                      <a:pt x="2011040" y="866123"/>
                      <a:pt x="1994085" y="858503"/>
                    </a:cubicBezTo>
                    <a:cubicBezTo>
                      <a:pt x="1992942" y="858407"/>
                      <a:pt x="1991799" y="858503"/>
                      <a:pt x="1990657" y="858503"/>
                    </a:cubicBezTo>
                    <a:cubicBezTo>
                      <a:pt x="1941603" y="791542"/>
                      <a:pt x="1892358" y="724581"/>
                      <a:pt x="1843686" y="657335"/>
                    </a:cubicBezTo>
                    <a:cubicBezTo>
                      <a:pt x="1832923" y="642380"/>
                      <a:pt x="1819683" y="628188"/>
                      <a:pt x="1830637" y="606281"/>
                    </a:cubicBezTo>
                    <a:cubicBezTo>
                      <a:pt x="1849687" y="568181"/>
                      <a:pt x="1846924" y="527509"/>
                      <a:pt x="1842162" y="486932"/>
                    </a:cubicBezTo>
                    <a:cubicBezTo>
                      <a:pt x="1844257" y="485504"/>
                      <a:pt x="1846257" y="483789"/>
                      <a:pt x="1848067" y="481693"/>
                    </a:cubicBezTo>
                    <a:cubicBezTo>
                      <a:pt x="1853115" y="423496"/>
                      <a:pt x="1839399" y="370346"/>
                      <a:pt x="1805871" y="322340"/>
                    </a:cubicBezTo>
                    <a:cubicBezTo>
                      <a:pt x="1803871" y="321197"/>
                      <a:pt x="1801776" y="320721"/>
                      <a:pt x="1799490" y="320721"/>
                    </a:cubicBezTo>
                    <a:cubicBezTo>
                      <a:pt x="1799490" y="320721"/>
                      <a:pt x="1799490" y="320721"/>
                      <a:pt x="1799490" y="320721"/>
                    </a:cubicBezTo>
                    <a:cubicBezTo>
                      <a:pt x="1752722" y="192800"/>
                      <a:pt x="1676236" y="86406"/>
                      <a:pt x="1568604" y="2586"/>
                    </a:cubicBezTo>
                    <a:cubicBezTo>
                      <a:pt x="1542505" y="-4462"/>
                      <a:pt x="1518693" y="4301"/>
                      <a:pt x="1494404" y="12111"/>
                    </a:cubicBezTo>
                    <a:cubicBezTo>
                      <a:pt x="1302094" y="74690"/>
                      <a:pt x="1105498" y="116886"/>
                      <a:pt x="902997" y="124220"/>
                    </a:cubicBezTo>
                    <a:cubicBezTo>
                      <a:pt x="661728" y="132983"/>
                      <a:pt x="421984" y="107933"/>
                      <a:pt x="182526" y="81929"/>
                    </a:cubicBezTo>
                    <a:cubicBezTo>
                      <a:pt x="158237" y="79262"/>
                      <a:pt x="135282" y="79548"/>
                      <a:pt x="112517" y="88121"/>
                    </a:cubicBezTo>
                    <a:cubicBezTo>
                      <a:pt x="83561" y="112123"/>
                      <a:pt x="63463" y="143747"/>
                      <a:pt x="39936" y="172417"/>
                    </a:cubicBezTo>
                    <a:cubicBezTo>
                      <a:pt x="36793" y="178037"/>
                      <a:pt x="34507" y="184323"/>
                      <a:pt x="35936" y="190514"/>
                    </a:cubicBezTo>
                    <a:cubicBezTo>
                      <a:pt x="61939" y="302528"/>
                      <a:pt x="40413" y="409875"/>
                      <a:pt x="5075" y="516079"/>
                    </a:cubicBezTo>
                    <a:cubicBezTo>
                      <a:pt x="598" y="529604"/>
                      <a:pt x="-3021" y="543511"/>
                      <a:pt x="3741" y="557608"/>
                    </a:cubicBezTo>
                    <a:cubicBezTo>
                      <a:pt x="19743" y="573705"/>
                      <a:pt x="39365" y="568943"/>
                      <a:pt x="57462" y="565037"/>
                    </a:cubicBezTo>
                    <a:cubicBezTo>
                      <a:pt x="93372" y="557322"/>
                      <a:pt x="101849" y="570848"/>
                      <a:pt x="96705" y="605138"/>
                    </a:cubicBezTo>
                    <a:cubicBezTo>
                      <a:pt x="74607" y="752585"/>
                      <a:pt x="95658" y="893555"/>
                      <a:pt x="154332" y="1031381"/>
                    </a:cubicBezTo>
                    <a:cubicBezTo>
                      <a:pt x="287491" y="1343897"/>
                      <a:pt x="648774" y="1537826"/>
                      <a:pt x="982149" y="1471817"/>
                    </a:cubicBezTo>
                    <a:cubicBezTo>
                      <a:pt x="1003390" y="1465055"/>
                      <a:pt x="1025107" y="1460578"/>
                      <a:pt x="1046539" y="1455244"/>
                    </a:cubicBezTo>
                    <a:cubicBezTo>
                      <a:pt x="1186461" y="1420192"/>
                      <a:pt x="1310571" y="1358470"/>
                      <a:pt x="1406297" y="1246646"/>
                    </a:cubicBezTo>
                    <a:cubicBezTo>
                      <a:pt x="1445446" y="1200926"/>
                      <a:pt x="1480878" y="1152349"/>
                      <a:pt x="1520217" y="1106629"/>
                    </a:cubicBezTo>
                    <a:cubicBezTo>
                      <a:pt x="1532980" y="1104914"/>
                      <a:pt x="1535838" y="1115297"/>
                      <a:pt x="1539076" y="1123583"/>
                    </a:cubicBezTo>
                    <a:cubicBezTo>
                      <a:pt x="1559555" y="1174923"/>
                      <a:pt x="1581558" y="1225596"/>
                      <a:pt x="1598131" y="1278460"/>
                    </a:cubicBezTo>
                    <a:cubicBezTo>
                      <a:pt x="1663282" y="1487248"/>
                      <a:pt x="1702430" y="1701465"/>
                      <a:pt x="1735196" y="1917206"/>
                    </a:cubicBezTo>
                    <a:cubicBezTo>
                      <a:pt x="1738339" y="1937590"/>
                      <a:pt x="1739958" y="1958354"/>
                      <a:pt x="1758246" y="1972261"/>
                    </a:cubicBezTo>
                    <a:cubicBezTo>
                      <a:pt x="1908646" y="1944924"/>
                      <a:pt x="1960176" y="1865009"/>
                      <a:pt x="1920457" y="1721182"/>
                    </a:cubicBezTo>
                    <a:cubicBezTo>
                      <a:pt x="1919219" y="1716610"/>
                      <a:pt x="1919314" y="1711466"/>
                      <a:pt x="1917314" y="1707371"/>
                    </a:cubicBezTo>
                    <a:cubicBezTo>
                      <a:pt x="1886548" y="1645172"/>
                      <a:pt x="1897883" y="1590880"/>
                      <a:pt x="1948746" y="1544874"/>
                    </a:cubicBezTo>
                    <a:cubicBezTo>
                      <a:pt x="1973416" y="1522586"/>
                      <a:pt x="1971130" y="1500964"/>
                      <a:pt x="1949032" y="1480485"/>
                    </a:cubicBezTo>
                    <a:cubicBezTo>
                      <a:pt x="1920171" y="1453720"/>
                      <a:pt x="1925982" y="1434956"/>
                      <a:pt x="1956843" y="1414382"/>
                    </a:cubicBezTo>
                    <a:cubicBezTo>
                      <a:pt x="1990561" y="1391903"/>
                      <a:pt x="1994848" y="1362280"/>
                      <a:pt x="1968368" y="1329704"/>
                    </a:cubicBezTo>
                    <a:cubicBezTo>
                      <a:pt x="1950937" y="1308178"/>
                      <a:pt x="1944841" y="1281794"/>
                      <a:pt x="1939126" y="1255600"/>
                    </a:cubicBezTo>
                    <a:cubicBezTo>
                      <a:pt x="1927696" y="1203689"/>
                      <a:pt x="1933507" y="1194354"/>
                      <a:pt x="1985132" y="1185210"/>
                    </a:cubicBezTo>
                    <a:cubicBezTo>
                      <a:pt x="2018279" y="1179305"/>
                      <a:pt x="2049140" y="1168256"/>
                      <a:pt x="2077715" y="1150539"/>
                    </a:cubicBezTo>
                    <a:cubicBezTo>
                      <a:pt x="2126292" y="1120631"/>
                      <a:pt x="2134008" y="1096628"/>
                      <a:pt x="2112576" y="1043954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8">
                <a:extLst>
                  <a:ext uri="{FF2B5EF4-FFF2-40B4-BE49-F238E27FC236}">
                    <a16:creationId xmlns:a16="http://schemas.microsoft.com/office/drawing/2014/main" id="{51A57C07-EA1B-4033-A048-177B5902C122}"/>
                  </a:ext>
                </a:extLst>
              </p:cNvPr>
              <p:cNvSpPr/>
              <p:nvPr/>
            </p:nvSpPr>
            <p:spPr>
              <a:xfrm>
                <a:off x="1940553" y="341387"/>
                <a:ext cx="364389" cy="308976"/>
              </a:xfrm>
              <a:custGeom>
                <a:avLst/>
                <a:gdLst>
                  <a:gd name="connsiteX0" fmla="*/ 836696 w 862367"/>
                  <a:gd name="connsiteY0" fmla="*/ 537782 h 731225"/>
                  <a:gd name="connsiteX1" fmla="*/ 833267 w 862367"/>
                  <a:gd name="connsiteY1" fmla="*/ 537782 h 731225"/>
                  <a:gd name="connsiteX2" fmla="*/ 686296 w 862367"/>
                  <a:gd name="connsiteY2" fmla="*/ 336613 h 731225"/>
                  <a:gd name="connsiteX3" fmla="*/ 673247 w 862367"/>
                  <a:gd name="connsiteY3" fmla="*/ 285560 h 731225"/>
                  <a:gd name="connsiteX4" fmla="*/ 684772 w 862367"/>
                  <a:gd name="connsiteY4" fmla="*/ 166211 h 731225"/>
                  <a:gd name="connsiteX5" fmla="*/ 690678 w 862367"/>
                  <a:gd name="connsiteY5" fmla="*/ 160973 h 731225"/>
                  <a:gd name="connsiteX6" fmla="*/ 648482 w 862367"/>
                  <a:gd name="connsiteY6" fmla="*/ 1619 h 731225"/>
                  <a:gd name="connsiteX7" fmla="*/ 642100 w 862367"/>
                  <a:gd name="connsiteY7" fmla="*/ 0 h 731225"/>
                  <a:gd name="connsiteX8" fmla="*/ 1544 w 862367"/>
                  <a:gd name="connsiteY8" fmla="*/ 285560 h 731225"/>
                  <a:gd name="connsiteX9" fmla="*/ 17546 w 862367"/>
                  <a:gd name="connsiteY9" fmla="*/ 338042 h 731225"/>
                  <a:gd name="connsiteX10" fmla="*/ 56218 w 862367"/>
                  <a:gd name="connsiteY10" fmla="*/ 680942 h 731225"/>
                  <a:gd name="connsiteX11" fmla="*/ 55360 w 862367"/>
                  <a:gd name="connsiteY11" fmla="*/ 731044 h 731225"/>
                  <a:gd name="connsiteX12" fmla="*/ 93079 w 862367"/>
                  <a:gd name="connsiteY12" fmla="*/ 729901 h 731225"/>
                  <a:gd name="connsiteX13" fmla="*/ 488557 w 862367"/>
                  <a:gd name="connsiteY13" fmla="*/ 654177 h 731225"/>
                  <a:gd name="connsiteX14" fmla="*/ 859651 w 862367"/>
                  <a:gd name="connsiteY14" fmla="*/ 579120 h 731225"/>
                  <a:gd name="connsiteX15" fmla="*/ 836696 w 862367"/>
                  <a:gd name="connsiteY15" fmla="*/ 537782 h 73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2367" h="731225">
                    <a:moveTo>
                      <a:pt x="836696" y="537782"/>
                    </a:moveTo>
                    <a:cubicBezTo>
                      <a:pt x="835553" y="537686"/>
                      <a:pt x="834410" y="537782"/>
                      <a:pt x="833267" y="537782"/>
                    </a:cubicBezTo>
                    <a:cubicBezTo>
                      <a:pt x="784213" y="470821"/>
                      <a:pt x="734969" y="403860"/>
                      <a:pt x="686296" y="336613"/>
                    </a:cubicBezTo>
                    <a:cubicBezTo>
                      <a:pt x="675533" y="321659"/>
                      <a:pt x="662293" y="307467"/>
                      <a:pt x="673247" y="285560"/>
                    </a:cubicBezTo>
                    <a:cubicBezTo>
                      <a:pt x="692297" y="247460"/>
                      <a:pt x="689535" y="206788"/>
                      <a:pt x="684772" y="166211"/>
                    </a:cubicBezTo>
                    <a:cubicBezTo>
                      <a:pt x="686868" y="164783"/>
                      <a:pt x="688868" y="163068"/>
                      <a:pt x="690678" y="160973"/>
                    </a:cubicBezTo>
                    <a:cubicBezTo>
                      <a:pt x="695726" y="102775"/>
                      <a:pt x="682010" y="49625"/>
                      <a:pt x="648482" y="1619"/>
                    </a:cubicBezTo>
                    <a:cubicBezTo>
                      <a:pt x="646482" y="476"/>
                      <a:pt x="644386" y="0"/>
                      <a:pt x="642100" y="0"/>
                    </a:cubicBezTo>
                    <a:cubicBezTo>
                      <a:pt x="430741" y="99917"/>
                      <a:pt x="216142" y="192691"/>
                      <a:pt x="1544" y="285560"/>
                    </a:cubicBezTo>
                    <a:cubicBezTo>
                      <a:pt x="-4552" y="306515"/>
                      <a:pt x="8783" y="322040"/>
                      <a:pt x="17546" y="338042"/>
                    </a:cubicBezTo>
                    <a:cubicBezTo>
                      <a:pt x="77268" y="447199"/>
                      <a:pt x="88221" y="561594"/>
                      <a:pt x="56218" y="680942"/>
                    </a:cubicBezTo>
                    <a:cubicBezTo>
                      <a:pt x="51740" y="697420"/>
                      <a:pt x="44692" y="714185"/>
                      <a:pt x="55360" y="731044"/>
                    </a:cubicBezTo>
                    <a:cubicBezTo>
                      <a:pt x="67933" y="730758"/>
                      <a:pt x="80887" y="732187"/>
                      <a:pt x="93079" y="729901"/>
                    </a:cubicBezTo>
                    <a:cubicBezTo>
                      <a:pt x="225000" y="705040"/>
                      <a:pt x="356922" y="680085"/>
                      <a:pt x="488557" y="654177"/>
                    </a:cubicBezTo>
                    <a:cubicBezTo>
                      <a:pt x="612382" y="629793"/>
                      <a:pt x="736017" y="604171"/>
                      <a:pt x="859651" y="579120"/>
                    </a:cubicBezTo>
                    <a:cubicBezTo>
                      <a:pt x="868414" y="556451"/>
                      <a:pt x="854698" y="545878"/>
                      <a:pt x="836696" y="537782"/>
                    </a:cubicBezTo>
                    <a:close/>
                  </a:path>
                </a:pathLst>
              </a:custGeom>
              <a:solidFill>
                <a:srgbClr val="7C9E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2">
                <a:extLst>
                  <a:ext uri="{FF2B5EF4-FFF2-40B4-BE49-F238E27FC236}">
                    <a16:creationId xmlns:a16="http://schemas.microsoft.com/office/drawing/2014/main" id="{E3B917FE-E532-4035-A86D-A7C20ED24ADA}"/>
                  </a:ext>
                </a:extLst>
              </p:cNvPr>
              <p:cNvSpPr/>
              <p:nvPr/>
            </p:nvSpPr>
            <p:spPr>
              <a:xfrm>
                <a:off x="1408270" y="1267450"/>
                <a:ext cx="574681" cy="496263"/>
              </a:xfrm>
              <a:custGeom>
                <a:avLst/>
                <a:gdLst>
                  <a:gd name="connsiteX0" fmla="*/ 1345830 w 1360045"/>
                  <a:gd name="connsiteY0" fmla="*/ 1134214 h 1174460"/>
                  <a:gd name="connsiteX1" fmla="*/ 798428 w 1360045"/>
                  <a:gd name="connsiteY1" fmla="*/ 1171171 h 1174460"/>
                  <a:gd name="connsiteX2" fmla="*/ 49192 w 1360045"/>
                  <a:gd name="connsiteY2" fmla="*/ 1004388 h 1174460"/>
                  <a:gd name="connsiteX3" fmla="*/ 12235 w 1360045"/>
                  <a:gd name="connsiteY3" fmla="*/ 979147 h 1174460"/>
                  <a:gd name="connsiteX4" fmla="*/ 1376 w 1360045"/>
                  <a:gd name="connsiteY4" fmla="*/ 919901 h 1174460"/>
                  <a:gd name="connsiteX5" fmla="*/ 158063 w 1360045"/>
                  <a:gd name="connsiteY5" fmla="*/ 306777 h 1174460"/>
                  <a:gd name="connsiteX6" fmla="*/ 660887 w 1360045"/>
                  <a:gd name="connsiteY6" fmla="*/ 72 h 1174460"/>
                  <a:gd name="connsiteX7" fmla="*/ 1081321 w 1360045"/>
                  <a:gd name="connsiteY7" fmla="*/ 148471 h 1174460"/>
                  <a:gd name="connsiteX8" fmla="*/ 1260200 w 1360045"/>
                  <a:gd name="connsiteY8" fmla="*/ 430316 h 1174460"/>
                  <a:gd name="connsiteX9" fmla="*/ 1342020 w 1360045"/>
                  <a:gd name="connsiteY9" fmla="*/ 863132 h 1174460"/>
                  <a:gd name="connsiteX10" fmla="*/ 1358403 w 1360045"/>
                  <a:gd name="connsiteY10" fmla="*/ 1076016 h 1174460"/>
                  <a:gd name="connsiteX11" fmla="*/ 1345830 w 1360045"/>
                  <a:gd name="connsiteY11" fmla="*/ 1134214 h 117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045" h="1174460">
                    <a:moveTo>
                      <a:pt x="1345830" y="1134214"/>
                    </a:moveTo>
                    <a:cubicBezTo>
                      <a:pt x="1164760" y="1167551"/>
                      <a:pt x="982356" y="1181362"/>
                      <a:pt x="798428" y="1171171"/>
                    </a:cubicBezTo>
                    <a:cubicBezTo>
                      <a:pt x="539539" y="1156883"/>
                      <a:pt x="288841" y="1105067"/>
                      <a:pt x="49192" y="1004388"/>
                    </a:cubicBezTo>
                    <a:cubicBezTo>
                      <a:pt x="35285" y="998577"/>
                      <a:pt x="17283" y="998101"/>
                      <a:pt x="12235" y="979147"/>
                    </a:cubicBezTo>
                    <a:cubicBezTo>
                      <a:pt x="-2053" y="961430"/>
                      <a:pt x="-910" y="939904"/>
                      <a:pt x="1376" y="919901"/>
                    </a:cubicBezTo>
                    <a:cubicBezTo>
                      <a:pt x="25189" y="708351"/>
                      <a:pt x="58241" y="498515"/>
                      <a:pt x="158063" y="306777"/>
                    </a:cubicBezTo>
                    <a:cubicBezTo>
                      <a:pt x="263409" y="104371"/>
                      <a:pt x="431811" y="3215"/>
                      <a:pt x="660887" y="72"/>
                    </a:cubicBezTo>
                    <a:cubicBezTo>
                      <a:pt x="820050" y="-2119"/>
                      <a:pt x="960734" y="45887"/>
                      <a:pt x="1081321" y="148471"/>
                    </a:cubicBezTo>
                    <a:cubicBezTo>
                      <a:pt x="1169332" y="223433"/>
                      <a:pt x="1220195" y="324398"/>
                      <a:pt x="1260200" y="430316"/>
                    </a:cubicBezTo>
                    <a:cubicBezTo>
                      <a:pt x="1312778" y="569572"/>
                      <a:pt x="1325827" y="716638"/>
                      <a:pt x="1342020" y="863132"/>
                    </a:cubicBezTo>
                    <a:cubicBezTo>
                      <a:pt x="1349926" y="933998"/>
                      <a:pt x="1347545" y="1005435"/>
                      <a:pt x="1358403" y="1076016"/>
                    </a:cubicBezTo>
                    <a:cubicBezTo>
                      <a:pt x="1361546" y="1096590"/>
                      <a:pt x="1361546" y="1117354"/>
                      <a:pt x="1345830" y="11342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3">
                <a:extLst>
                  <a:ext uri="{FF2B5EF4-FFF2-40B4-BE49-F238E27FC236}">
                    <a16:creationId xmlns:a16="http://schemas.microsoft.com/office/drawing/2014/main" id="{D023A6E0-570F-4312-B827-2A7C0BFD55B1}"/>
                  </a:ext>
                </a:extLst>
              </p:cNvPr>
              <p:cNvSpPr/>
              <p:nvPr/>
            </p:nvSpPr>
            <p:spPr>
              <a:xfrm>
                <a:off x="1499087" y="116312"/>
                <a:ext cx="615182" cy="149380"/>
              </a:xfrm>
              <a:custGeom>
                <a:avLst/>
                <a:gdLst>
                  <a:gd name="connsiteX0" fmla="*/ 1455896 w 1455896"/>
                  <a:gd name="connsiteY0" fmla="*/ 214720 h 353523"/>
                  <a:gd name="connsiteX1" fmla="*/ 480536 w 1455896"/>
                  <a:gd name="connsiteY1" fmla="*/ 345975 h 353523"/>
                  <a:gd name="connsiteX2" fmla="*/ 0 w 1455896"/>
                  <a:gd name="connsiteY2" fmla="*/ 300350 h 353523"/>
                  <a:gd name="connsiteX3" fmla="*/ 493205 w 1455896"/>
                  <a:gd name="connsiteY3" fmla="*/ 35364 h 353523"/>
                  <a:gd name="connsiteX4" fmla="*/ 1251394 w 1455896"/>
                  <a:gd name="connsiteY4" fmla="*/ 88323 h 353523"/>
                  <a:gd name="connsiteX5" fmla="*/ 1455896 w 1455896"/>
                  <a:gd name="connsiteY5" fmla="*/ 214720 h 3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896" h="353523">
                    <a:moveTo>
                      <a:pt x="1455896" y="214720"/>
                    </a:moveTo>
                    <a:cubicBezTo>
                      <a:pt x="1140523" y="331020"/>
                      <a:pt x="815435" y="372073"/>
                      <a:pt x="480536" y="345975"/>
                    </a:cubicBezTo>
                    <a:cubicBezTo>
                      <a:pt x="320040" y="333497"/>
                      <a:pt x="159734" y="320638"/>
                      <a:pt x="0" y="300350"/>
                    </a:cubicBezTo>
                    <a:cubicBezTo>
                      <a:pt x="135446" y="158237"/>
                      <a:pt x="303657" y="76036"/>
                      <a:pt x="493205" y="35364"/>
                    </a:cubicBezTo>
                    <a:cubicBezTo>
                      <a:pt x="750665" y="-19881"/>
                      <a:pt x="1004983" y="-16261"/>
                      <a:pt x="1251394" y="88323"/>
                    </a:cubicBezTo>
                    <a:cubicBezTo>
                      <a:pt x="1325785" y="119756"/>
                      <a:pt x="1395984" y="159285"/>
                      <a:pt x="1455896" y="214720"/>
                    </a:cubicBezTo>
                    <a:close/>
                  </a:path>
                </a:pathLst>
              </a:custGeom>
              <a:solidFill>
                <a:srgbClr val="0607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4">
                <a:extLst>
                  <a:ext uri="{FF2B5EF4-FFF2-40B4-BE49-F238E27FC236}">
                    <a16:creationId xmlns:a16="http://schemas.microsoft.com/office/drawing/2014/main" id="{C979F476-2861-462F-91E0-15A51E3F3A4C}"/>
                  </a:ext>
                </a:extLst>
              </p:cNvPr>
              <p:cNvSpPr/>
              <p:nvPr/>
            </p:nvSpPr>
            <p:spPr>
              <a:xfrm>
                <a:off x="1387324" y="1194415"/>
                <a:ext cx="614252" cy="552292"/>
              </a:xfrm>
              <a:custGeom>
                <a:avLst/>
                <a:gdLst>
                  <a:gd name="connsiteX0" fmla="*/ 149627 w 1453694"/>
                  <a:gd name="connsiteY0" fmla="*/ 405899 h 1307059"/>
                  <a:gd name="connsiteX1" fmla="*/ 309647 w 1453694"/>
                  <a:gd name="connsiteY1" fmla="*/ 155677 h 1307059"/>
                  <a:gd name="connsiteX2" fmla="*/ 635211 w 1453694"/>
                  <a:gd name="connsiteY2" fmla="*/ 6039 h 1307059"/>
                  <a:gd name="connsiteX3" fmla="*/ 1128225 w 1453694"/>
                  <a:gd name="connsiteY3" fmla="*/ 139580 h 1307059"/>
                  <a:gd name="connsiteX4" fmla="*/ 1317868 w 1453694"/>
                  <a:gd name="connsiteY4" fmla="*/ 412281 h 1307059"/>
                  <a:gd name="connsiteX5" fmla="*/ 1406736 w 1453694"/>
                  <a:gd name="connsiteY5" fmla="*/ 807282 h 1307059"/>
                  <a:gd name="connsiteX6" fmla="*/ 1435597 w 1453694"/>
                  <a:gd name="connsiteY6" fmla="*/ 1217334 h 1307059"/>
                  <a:gd name="connsiteX7" fmla="*/ 1453695 w 1453694"/>
                  <a:gd name="connsiteY7" fmla="*/ 1290295 h 1307059"/>
                  <a:gd name="connsiteX8" fmla="*/ 1395496 w 1453694"/>
                  <a:gd name="connsiteY8" fmla="*/ 1307059 h 1307059"/>
                  <a:gd name="connsiteX9" fmla="*/ 1274339 w 1453694"/>
                  <a:gd name="connsiteY9" fmla="*/ 550012 h 1307059"/>
                  <a:gd name="connsiteX10" fmla="*/ 383370 w 1453694"/>
                  <a:gd name="connsiteY10" fmla="*/ 287598 h 1307059"/>
                  <a:gd name="connsiteX11" fmla="*/ 161819 w 1453694"/>
                  <a:gd name="connsiteY11" fmla="*/ 620211 h 1307059"/>
                  <a:gd name="connsiteX12" fmla="*/ 73522 w 1453694"/>
                  <a:gd name="connsiteY12" fmla="*/ 1026929 h 1307059"/>
                  <a:gd name="connsiteX13" fmla="*/ 61997 w 1453694"/>
                  <a:gd name="connsiteY13" fmla="*/ 1151992 h 1307059"/>
                  <a:gd name="connsiteX14" fmla="*/ 7323 w 1453694"/>
                  <a:gd name="connsiteY14" fmla="*/ 1136466 h 1307059"/>
                  <a:gd name="connsiteX15" fmla="*/ 12466 w 1453694"/>
                  <a:gd name="connsiteY15" fmla="*/ 1020357 h 1307059"/>
                  <a:gd name="connsiteX16" fmla="*/ 116003 w 1453694"/>
                  <a:gd name="connsiteY16" fmla="*/ 467145 h 1307059"/>
                  <a:gd name="connsiteX17" fmla="*/ 149627 w 1453694"/>
                  <a:gd name="connsiteY17" fmla="*/ 405899 h 13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3694" h="1307059">
                    <a:moveTo>
                      <a:pt x="149627" y="405899"/>
                    </a:moveTo>
                    <a:cubicBezTo>
                      <a:pt x="194013" y="316840"/>
                      <a:pt x="234208" y="225210"/>
                      <a:pt x="309647" y="155677"/>
                    </a:cubicBezTo>
                    <a:cubicBezTo>
                      <a:pt x="402134" y="70428"/>
                      <a:pt x="510433" y="22137"/>
                      <a:pt x="635211" y="6039"/>
                    </a:cubicBezTo>
                    <a:cubicBezTo>
                      <a:pt x="818663" y="-17583"/>
                      <a:pt x="982683" y="28328"/>
                      <a:pt x="1128225" y="139580"/>
                    </a:cubicBezTo>
                    <a:cubicBezTo>
                      <a:pt x="1219951" y="209684"/>
                      <a:pt x="1275958" y="306648"/>
                      <a:pt x="1317868" y="412281"/>
                    </a:cubicBezTo>
                    <a:cubicBezTo>
                      <a:pt x="1368160" y="539249"/>
                      <a:pt x="1392449" y="671837"/>
                      <a:pt x="1406736" y="807282"/>
                    </a:cubicBezTo>
                    <a:cubicBezTo>
                      <a:pt x="1421119" y="943681"/>
                      <a:pt x="1435406" y="1079888"/>
                      <a:pt x="1435597" y="1217334"/>
                    </a:cubicBezTo>
                    <a:cubicBezTo>
                      <a:pt x="1435597" y="1241623"/>
                      <a:pt x="1447408" y="1265911"/>
                      <a:pt x="1453695" y="1290295"/>
                    </a:cubicBezTo>
                    <a:cubicBezTo>
                      <a:pt x="1436359" y="1303059"/>
                      <a:pt x="1414928" y="1301725"/>
                      <a:pt x="1395496" y="1307059"/>
                    </a:cubicBezTo>
                    <a:cubicBezTo>
                      <a:pt x="1378351" y="1051027"/>
                      <a:pt x="1372161" y="794043"/>
                      <a:pt x="1274339" y="550012"/>
                    </a:cubicBezTo>
                    <a:cubicBezTo>
                      <a:pt x="1121177" y="168060"/>
                      <a:pt x="648165" y="94336"/>
                      <a:pt x="383370" y="287598"/>
                    </a:cubicBezTo>
                    <a:cubicBezTo>
                      <a:pt x="268784" y="371228"/>
                      <a:pt x="206110" y="490005"/>
                      <a:pt x="161819" y="620211"/>
                    </a:cubicBezTo>
                    <a:cubicBezTo>
                      <a:pt x="116861" y="752323"/>
                      <a:pt x="92381" y="888816"/>
                      <a:pt x="73522" y="1026929"/>
                    </a:cubicBezTo>
                    <a:cubicBezTo>
                      <a:pt x="67807" y="1068744"/>
                      <a:pt x="70379" y="1110749"/>
                      <a:pt x="61997" y="1151992"/>
                    </a:cubicBezTo>
                    <a:cubicBezTo>
                      <a:pt x="38660" y="1164946"/>
                      <a:pt x="24278" y="1146182"/>
                      <a:pt x="7323" y="1136466"/>
                    </a:cubicBezTo>
                    <a:cubicBezTo>
                      <a:pt x="-10203" y="1097033"/>
                      <a:pt x="8752" y="1058647"/>
                      <a:pt x="12466" y="1020357"/>
                    </a:cubicBezTo>
                    <a:cubicBezTo>
                      <a:pt x="30469" y="833000"/>
                      <a:pt x="56377" y="646786"/>
                      <a:pt x="116003" y="467145"/>
                    </a:cubicBezTo>
                    <a:cubicBezTo>
                      <a:pt x="123338" y="444666"/>
                      <a:pt x="129433" y="421425"/>
                      <a:pt x="149627" y="4058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5">
                <a:extLst>
                  <a:ext uri="{FF2B5EF4-FFF2-40B4-BE49-F238E27FC236}">
                    <a16:creationId xmlns:a16="http://schemas.microsoft.com/office/drawing/2014/main" id="{80126FCD-47F8-43E6-92FD-2F17C019DE5F}"/>
                  </a:ext>
                </a:extLst>
              </p:cNvPr>
              <p:cNvSpPr/>
              <p:nvPr/>
            </p:nvSpPr>
            <p:spPr>
              <a:xfrm>
                <a:off x="1499208" y="975606"/>
                <a:ext cx="539235" cy="177955"/>
              </a:xfrm>
              <a:custGeom>
                <a:avLst/>
                <a:gdLst>
                  <a:gd name="connsiteX0" fmla="*/ 63817 w 1276159"/>
                  <a:gd name="connsiteY0" fmla="*/ 0 h 421149"/>
                  <a:gd name="connsiteX1" fmla="*/ 548354 w 1276159"/>
                  <a:gd name="connsiteY1" fmla="*/ 143542 h 421149"/>
                  <a:gd name="connsiteX2" fmla="*/ 1086993 w 1276159"/>
                  <a:gd name="connsiteY2" fmla="*/ 171545 h 421149"/>
                  <a:gd name="connsiteX3" fmla="*/ 1276159 w 1276159"/>
                  <a:gd name="connsiteY3" fmla="*/ 163544 h 421149"/>
                  <a:gd name="connsiteX4" fmla="*/ 1226915 w 1276159"/>
                  <a:gd name="connsiteY4" fmla="*/ 292799 h 421149"/>
                  <a:gd name="connsiteX5" fmla="*/ 1198436 w 1276159"/>
                  <a:gd name="connsiteY5" fmla="*/ 410623 h 421149"/>
                  <a:gd name="connsiteX6" fmla="*/ 791623 w 1276159"/>
                  <a:gd name="connsiteY6" fmla="*/ 419386 h 421149"/>
                  <a:gd name="connsiteX7" fmla="*/ 133255 w 1276159"/>
                  <a:gd name="connsiteY7" fmla="*/ 287179 h 421149"/>
                  <a:gd name="connsiteX8" fmla="*/ 0 w 1276159"/>
                  <a:gd name="connsiteY8" fmla="*/ 239078 h 421149"/>
                  <a:gd name="connsiteX9" fmla="*/ 30480 w 1276159"/>
                  <a:gd name="connsiteY9" fmla="*/ 144399 h 421149"/>
                  <a:gd name="connsiteX10" fmla="*/ 63817 w 1276159"/>
                  <a:gd name="connsiteY10" fmla="*/ 0 h 4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159" h="421149">
                    <a:moveTo>
                      <a:pt x="63817" y="0"/>
                    </a:moveTo>
                    <a:cubicBezTo>
                      <a:pt x="219456" y="67723"/>
                      <a:pt x="381857" y="113538"/>
                      <a:pt x="548354" y="143542"/>
                    </a:cubicBezTo>
                    <a:cubicBezTo>
                      <a:pt x="726472" y="175641"/>
                      <a:pt x="906875" y="177070"/>
                      <a:pt x="1086993" y="171545"/>
                    </a:cubicBezTo>
                    <a:cubicBezTo>
                      <a:pt x="1149953" y="169640"/>
                      <a:pt x="1212913" y="161163"/>
                      <a:pt x="1276159" y="163544"/>
                    </a:cubicBezTo>
                    <a:cubicBezTo>
                      <a:pt x="1254252" y="205073"/>
                      <a:pt x="1220343" y="249174"/>
                      <a:pt x="1226915" y="292799"/>
                    </a:cubicBezTo>
                    <a:cubicBezTo>
                      <a:pt x="1234154" y="340900"/>
                      <a:pt x="1210627" y="372332"/>
                      <a:pt x="1198436" y="410623"/>
                    </a:cubicBezTo>
                    <a:cubicBezTo>
                      <a:pt x="1063181" y="427292"/>
                      <a:pt x="927259" y="419100"/>
                      <a:pt x="791623" y="419386"/>
                    </a:cubicBezTo>
                    <a:cubicBezTo>
                      <a:pt x="563499" y="419767"/>
                      <a:pt x="346329" y="363284"/>
                      <a:pt x="133255" y="287179"/>
                    </a:cubicBezTo>
                    <a:cubicBezTo>
                      <a:pt x="88773" y="271272"/>
                      <a:pt x="44387" y="255079"/>
                      <a:pt x="0" y="239078"/>
                    </a:cubicBezTo>
                    <a:cubicBezTo>
                      <a:pt x="7525" y="210122"/>
                      <a:pt x="20002" y="168593"/>
                      <a:pt x="30480" y="144399"/>
                    </a:cubicBezTo>
                    <a:cubicBezTo>
                      <a:pt x="42291" y="94298"/>
                      <a:pt x="48673" y="51245"/>
                      <a:pt x="63817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6">
                <a:extLst>
                  <a:ext uri="{FF2B5EF4-FFF2-40B4-BE49-F238E27FC236}">
                    <a16:creationId xmlns:a16="http://schemas.microsoft.com/office/drawing/2014/main" id="{49A00245-DFAB-4CBE-9B66-D3527211570B}"/>
                  </a:ext>
                </a:extLst>
              </p:cNvPr>
              <p:cNvSpPr/>
              <p:nvPr/>
            </p:nvSpPr>
            <p:spPr>
              <a:xfrm>
                <a:off x="2214525" y="339580"/>
                <a:ext cx="108294" cy="247839"/>
              </a:xfrm>
              <a:custGeom>
                <a:avLst/>
                <a:gdLst>
                  <a:gd name="connsiteX0" fmla="*/ 35623 w 256290"/>
                  <a:gd name="connsiteY0" fmla="*/ 165057 h 586538"/>
                  <a:gd name="connsiteX1" fmla="*/ 0 w 256290"/>
                  <a:gd name="connsiteY1" fmla="*/ 5990 h 586538"/>
                  <a:gd name="connsiteX2" fmla="*/ 36100 w 256290"/>
                  <a:gd name="connsiteY2" fmla="*/ 20753 h 586538"/>
                  <a:gd name="connsiteX3" fmla="*/ 214122 w 256290"/>
                  <a:gd name="connsiteY3" fmla="*/ 310885 h 586538"/>
                  <a:gd name="connsiteX4" fmla="*/ 246888 w 256290"/>
                  <a:gd name="connsiteY4" fmla="*/ 558154 h 586538"/>
                  <a:gd name="connsiteX5" fmla="*/ 219933 w 256290"/>
                  <a:gd name="connsiteY5" fmla="*/ 586538 h 586538"/>
                  <a:gd name="connsiteX6" fmla="*/ 211169 w 256290"/>
                  <a:gd name="connsiteY6" fmla="*/ 583681 h 586538"/>
                  <a:gd name="connsiteX7" fmla="*/ 187738 w 256290"/>
                  <a:gd name="connsiteY7" fmla="*/ 546343 h 586538"/>
                  <a:gd name="connsiteX8" fmla="*/ 128969 w 256290"/>
                  <a:gd name="connsiteY8" fmla="*/ 487288 h 586538"/>
                  <a:gd name="connsiteX9" fmla="*/ 66104 w 256290"/>
                  <a:gd name="connsiteY9" fmla="*/ 405182 h 586538"/>
                  <a:gd name="connsiteX10" fmla="*/ 35623 w 256290"/>
                  <a:gd name="connsiteY10" fmla="*/ 165057 h 5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90" h="586538">
                    <a:moveTo>
                      <a:pt x="35623" y="165057"/>
                    </a:moveTo>
                    <a:cubicBezTo>
                      <a:pt x="33719" y="109812"/>
                      <a:pt x="8858" y="59711"/>
                      <a:pt x="0" y="5990"/>
                    </a:cubicBezTo>
                    <a:cubicBezTo>
                      <a:pt x="20288" y="-9250"/>
                      <a:pt x="27527" y="7895"/>
                      <a:pt x="36100" y="20753"/>
                    </a:cubicBezTo>
                    <a:cubicBezTo>
                      <a:pt x="99346" y="115051"/>
                      <a:pt x="162211" y="209539"/>
                      <a:pt x="214122" y="310885"/>
                    </a:cubicBezTo>
                    <a:cubicBezTo>
                      <a:pt x="254318" y="389371"/>
                      <a:pt x="266986" y="471476"/>
                      <a:pt x="246888" y="558154"/>
                    </a:cubicBezTo>
                    <a:cubicBezTo>
                      <a:pt x="243174" y="574061"/>
                      <a:pt x="235934" y="583681"/>
                      <a:pt x="219933" y="586538"/>
                    </a:cubicBezTo>
                    <a:cubicBezTo>
                      <a:pt x="217075" y="585586"/>
                      <a:pt x="214122" y="584633"/>
                      <a:pt x="211169" y="583681"/>
                    </a:cubicBezTo>
                    <a:cubicBezTo>
                      <a:pt x="209169" y="567584"/>
                      <a:pt x="196501" y="558249"/>
                      <a:pt x="187738" y="546343"/>
                    </a:cubicBezTo>
                    <a:cubicBezTo>
                      <a:pt x="158782" y="535961"/>
                      <a:pt x="145256" y="510243"/>
                      <a:pt x="128969" y="487288"/>
                    </a:cubicBezTo>
                    <a:cubicBezTo>
                      <a:pt x="108966" y="459094"/>
                      <a:pt x="90297" y="428328"/>
                      <a:pt x="66104" y="405182"/>
                    </a:cubicBezTo>
                    <a:cubicBezTo>
                      <a:pt x="-10477" y="331745"/>
                      <a:pt x="18859" y="248306"/>
                      <a:pt x="35623" y="165057"/>
                    </a:cubicBezTo>
                    <a:close/>
                  </a:path>
                </a:pathLst>
              </a:custGeom>
              <a:solidFill>
                <a:srgbClr val="655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7">
                <a:extLst>
                  <a:ext uri="{FF2B5EF4-FFF2-40B4-BE49-F238E27FC236}">
                    <a16:creationId xmlns:a16="http://schemas.microsoft.com/office/drawing/2014/main" id="{4562F162-5726-4CBE-8565-808BB560F02D}"/>
                  </a:ext>
                </a:extLst>
              </p:cNvPr>
              <p:cNvSpPr/>
              <p:nvPr/>
            </p:nvSpPr>
            <p:spPr>
              <a:xfrm>
                <a:off x="1599343" y="386066"/>
                <a:ext cx="378317" cy="377611"/>
              </a:xfrm>
              <a:custGeom>
                <a:avLst/>
                <a:gdLst>
                  <a:gd name="connsiteX0" fmla="*/ 808960 w 895328"/>
                  <a:gd name="connsiteY0" fmla="*/ 179917 h 893657"/>
                  <a:gd name="connsiteX1" fmla="*/ 862776 w 895328"/>
                  <a:gd name="connsiteY1" fmla="*/ 625401 h 893657"/>
                  <a:gd name="connsiteX2" fmla="*/ 764384 w 895328"/>
                  <a:gd name="connsiteY2" fmla="*/ 763418 h 893657"/>
                  <a:gd name="connsiteX3" fmla="*/ 274132 w 895328"/>
                  <a:gd name="connsiteY3" fmla="*/ 859145 h 893657"/>
                  <a:gd name="connsiteX4" fmla="*/ 2 w 895328"/>
                  <a:gd name="connsiteY4" fmla="*/ 446617 h 893657"/>
                  <a:gd name="connsiteX5" fmla="*/ 292420 w 895328"/>
                  <a:gd name="connsiteY5" fmla="*/ 27517 h 893657"/>
                  <a:gd name="connsiteX6" fmla="*/ 793625 w 895328"/>
                  <a:gd name="connsiteY6" fmla="*/ 162201 h 893657"/>
                  <a:gd name="connsiteX7" fmla="*/ 808960 w 895328"/>
                  <a:gd name="connsiteY7" fmla="*/ 179917 h 89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328" h="893657">
                    <a:moveTo>
                      <a:pt x="808960" y="179917"/>
                    </a:moveTo>
                    <a:cubicBezTo>
                      <a:pt x="905830" y="318887"/>
                      <a:pt x="917355" y="468144"/>
                      <a:pt x="862776" y="625401"/>
                    </a:cubicBezTo>
                    <a:cubicBezTo>
                      <a:pt x="832582" y="673217"/>
                      <a:pt x="805436" y="722747"/>
                      <a:pt x="764384" y="763418"/>
                    </a:cubicBezTo>
                    <a:cubicBezTo>
                      <a:pt x="635986" y="890577"/>
                      <a:pt x="442724" y="929058"/>
                      <a:pt x="274132" y="859145"/>
                    </a:cubicBezTo>
                    <a:cubicBezTo>
                      <a:pt x="109254" y="790755"/>
                      <a:pt x="-570" y="625592"/>
                      <a:pt x="2" y="446617"/>
                    </a:cubicBezTo>
                    <a:cubicBezTo>
                      <a:pt x="574" y="259260"/>
                      <a:pt x="119065" y="89430"/>
                      <a:pt x="292420" y="27517"/>
                    </a:cubicBezTo>
                    <a:cubicBezTo>
                      <a:pt x="474728" y="-37634"/>
                      <a:pt x="671134" y="15135"/>
                      <a:pt x="793625" y="162201"/>
                    </a:cubicBezTo>
                    <a:cubicBezTo>
                      <a:pt x="798769" y="168201"/>
                      <a:pt x="803912" y="174012"/>
                      <a:pt x="808960" y="179917"/>
                    </a:cubicBezTo>
                    <a:close/>
                  </a:path>
                </a:pathLst>
              </a:custGeom>
              <a:solidFill>
                <a:srgbClr val="0C0E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8">
                <a:extLst>
                  <a:ext uri="{FF2B5EF4-FFF2-40B4-BE49-F238E27FC236}">
                    <a16:creationId xmlns:a16="http://schemas.microsoft.com/office/drawing/2014/main" id="{ED970F92-AE3D-4509-81A5-95FDDDA9F544}"/>
                  </a:ext>
                </a:extLst>
              </p:cNvPr>
              <p:cNvSpPr/>
              <p:nvPr/>
            </p:nvSpPr>
            <p:spPr>
              <a:xfrm>
                <a:off x="1869202" y="667150"/>
                <a:ext cx="224652" cy="365447"/>
              </a:xfrm>
              <a:custGeom>
                <a:avLst/>
                <a:gdLst>
                  <a:gd name="connsiteX0" fmla="*/ 523113 w 531663"/>
                  <a:gd name="connsiteY0" fmla="*/ 0 h 864870"/>
                  <a:gd name="connsiteX1" fmla="*/ 522541 w 531663"/>
                  <a:gd name="connsiteY1" fmla="*/ 32195 h 864870"/>
                  <a:gd name="connsiteX2" fmla="*/ 413290 w 531663"/>
                  <a:gd name="connsiteY2" fmla="*/ 852583 h 864870"/>
                  <a:gd name="connsiteX3" fmla="*/ 407765 w 531663"/>
                  <a:gd name="connsiteY3" fmla="*/ 864870 h 864870"/>
                  <a:gd name="connsiteX4" fmla="*/ 0 w 531663"/>
                  <a:gd name="connsiteY4" fmla="*/ 369951 h 864870"/>
                  <a:gd name="connsiteX5" fmla="*/ 115538 w 531663"/>
                  <a:gd name="connsiteY5" fmla="*/ 333280 h 864870"/>
                  <a:gd name="connsiteX6" fmla="*/ 424815 w 531663"/>
                  <a:gd name="connsiteY6" fmla="*/ 126683 h 864870"/>
                  <a:gd name="connsiteX7" fmla="*/ 523113 w 531663"/>
                  <a:gd name="connsiteY7" fmla="*/ 0 h 8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663" h="864870">
                    <a:moveTo>
                      <a:pt x="523113" y="0"/>
                    </a:moveTo>
                    <a:cubicBezTo>
                      <a:pt x="540734" y="10858"/>
                      <a:pt x="526256" y="22955"/>
                      <a:pt x="522541" y="32195"/>
                    </a:cubicBezTo>
                    <a:cubicBezTo>
                      <a:pt x="415766" y="296323"/>
                      <a:pt x="387858" y="570833"/>
                      <a:pt x="413290" y="852583"/>
                    </a:cubicBezTo>
                    <a:cubicBezTo>
                      <a:pt x="413480" y="854964"/>
                      <a:pt x="411194" y="857536"/>
                      <a:pt x="407765" y="864870"/>
                    </a:cubicBezTo>
                    <a:cubicBezTo>
                      <a:pt x="270796" y="698659"/>
                      <a:pt x="135350" y="534257"/>
                      <a:pt x="0" y="369951"/>
                    </a:cubicBezTo>
                    <a:cubicBezTo>
                      <a:pt x="38481" y="357664"/>
                      <a:pt x="76581" y="343948"/>
                      <a:pt x="115538" y="333280"/>
                    </a:cubicBezTo>
                    <a:cubicBezTo>
                      <a:pt x="241745" y="298704"/>
                      <a:pt x="342805" y="226790"/>
                      <a:pt x="424815" y="126683"/>
                    </a:cubicBezTo>
                    <a:cubicBezTo>
                      <a:pt x="458534" y="85344"/>
                      <a:pt x="490347" y="42291"/>
                      <a:pt x="523113" y="0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22">
                <a:extLst>
                  <a:ext uri="{FF2B5EF4-FFF2-40B4-BE49-F238E27FC236}">
                    <a16:creationId xmlns:a16="http://schemas.microsoft.com/office/drawing/2014/main" id="{B4F9403C-22F8-403E-B299-9F35C43BE720}"/>
                  </a:ext>
                </a:extLst>
              </p:cNvPr>
              <p:cNvSpPr/>
              <p:nvPr/>
            </p:nvSpPr>
            <p:spPr>
              <a:xfrm>
                <a:off x="1867825" y="1076384"/>
                <a:ext cx="32098" cy="44481"/>
              </a:xfrm>
              <a:custGeom>
                <a:avLst/>
                <a:gdLst>
                  <a:gd name="connsiteX0" fmla="*/ 16499 w 75963"/>
                  <a:gd name="connsiteY0" fmla="*/ 104873 h 105269"/>
                  <a:gd name="connsiteX1" fmla="*/ 402 w 75963"/>
                  <a:gd name="connsiteY1" fmla="*/ 98206 h 105269"/>
                  <a:gd name="connsiteX2" fmla="*/ 40692 w 75963"/>
                  <a:gd name="connsiteY2" fmla="*/ 2384 h 105269"/>
                  <a:gd name="connsiteX3" fmla="*/ 72220 w 75963"/>
                  <a:gd name="connsiteY3" fmla="*/ 5623 h 105269"/>
                  <a:gd name="connsiteX4" fmla="*/ 69648 w 75963"/>
                  <a:gd name="connsiteY4" fmla="*/ 31435 h 105269"/>
                  <a:gd name="connsiteX5" fmla="*/ 52027 w 75963"/>
                  <a:gd name="connsiteY5" fmla="*/ 84966 h 105269"/>
                  <a:gd name="connsiteX6" fmla="*/ 16499 w 75963"/>
                  <a:gd name="connsiteY6" fmla="*/ 104873 h 10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3" h="105269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2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550" y="102682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23">
                <a:extLst>
                  <a:ext uri="{FF2B5EF4-FFF2-40B4-BE49-F238E27FC236}">
                    <a16:creationId xmlns:a16="http://schemas.microsoft.com/office/drawing/2014/main" id="{28BC5269-679C-4C54-9083-AD9DCAF827BD}"/>
                  </a:ext>
                </a:extLst>
              </p:cNvPr>
              <p:cNvSpPr/>
              <p:nvPr/>
            </p:nvSpPr>
            <p:spPr>
              <a:xfrm>
                <a:off x="1918702" y="1076557"/>
                <a:ext cx="32318" cy="44101"/>
              </a:xfrm>
              <a:custGeom>
                <a:avLst/>
                <a:gdLst>
                  <a:gd name="connsiteX0" fmla="*/ 16585 w 76483"/>
                  <a:gd name="connsiteY0" fmla="*/ 104273 h 104371"/>
                  <a:gd name="connsiteX1" fmla="*/ 393 w 76483"/>
                  <a:gd name="connsiteY1" fmla="*/ 96558 h 104371"/>
                  <a:gd name="connsiteX2" fmla="*/ 42303 w 76483"/>
                  <a:gd name="connsiteY2" fmla="*/ 1975 h 104371"/>
                  <a:gd name="connsiteX3" fmla="*/ 69925 w 76483"/>
                  <a:gd name="connsiteY3" fmla="*/ 2070 h 104371"/>
                  <a:gd name="connsiteX4" fmla="*/ 71449 w 76483"/>
                  <a:gd name="connsiteY4" fmla="*/ 26168 h 104371"/>
                  <a:gd name="connsiteX5" fmla="*/ 52590 w 76483"/>
                  <a:gd name="connsiteY5" fmla="*/ 83985 h 104371"/>
                  <a:gd name="connsiteX6" fmla="*/ 16585 w 76483"/>
                  <a:gd name="connsiteY6" fmla="*/ 104273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1">
                    <a:moveTo>
                      <a:pt x="16585" y="104273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1"/>
                      <a:pt x="42303" y="1975"/>
                    </a:cubicBezTo>
                    <a:cubicBezTo>
                      <a:pt x="51161" y="-25"/>
                      <a:pt x="62019" y="-1263"/>
                      <a:pt x="69925" y="2070"/>
                    </a:cubicBezTo>
                    <a:cubicBezTo>
                      <a:pt x="82403" y="7214"/>
                      <a:pt x="73640" y="18453"/>
                      <a:pt x="71449" y="26168"/>
                    </a:cubicBezTo>
                    <a:cubicBezTo>
                      <a:pt x="66115" y="45695"/>
                      <a:pt x="58495" y="64554"/>
                      <a:pt x="52590" y="83985"/>
                    </a:cubicBezTo>
                    <a:cubicBezTo>
                      <a:pt x="47541" y="100559"/>
                      <a:pt x="35730" y="105131"/>
                      <a:pt x="16585" y="104273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24">
                <a:extLst>
                  <a:ext uri="{FF2B5EF4-FFF2-40B4-BE49-F238E27FC236}">
                    <a16:creationId xmlns:a16="http://schemas.microsoft.com/office/drawing/2014/main" id="{9289B2B9-D925-4AE6-8AF6-414A65D13291}"/>
                  </a:ext>
                </a:extLst>
              </p:cNvPr>
              <p:cNvSpPr/>
              <p:nvPr/>
            </p:nvSpPr>
            <p:spPr>
              <a:xfrm>
                <a:off x="2071270" y="409325"/>
                <a:ext cx="222583" cy="190524"/>
              </a:xfrm>
              <a:custGeom>
                <a:avLst/>
                <a:gdLst>
                  <a:gd name="connsiteX0" fmla="*/ 374653 w 526767"/>
                  <a:gd name="connsiteY0" fmla="*/ 0 h 450897"/>
                  <a:gd name="connsiteX1" fmla="*/ 363700 w 526767"/>
                  <a:gd name="connsiteY1" fmla="*/ 124873 h 450897"/>
                  <a:gd name="connsiteX2" fmla="*/ 376749 w 526767"/>
                  <a:gd name="connsiteY2" fmla="*/ 175927 h 450897"/>
                  <a:gd name="connsiteX3" fmla="*/ 526768 w 526767"/>
                  <a:gd name="connsiteY3" fmla="*/ 381191 h 450897"/>
                  <a:gd name="connsiteX4" fmla="*/ 147292 w 526767"/>
                  <a:gd name="connsiteY4" fmla="*/ 436436 h 450897"/>
                  <a:gd name="connsiteX5" fmla="*/ 3560 w 526767"/>
                  <a:gd name="connsiteY5" fmla="*/ 301847 h 450897"/>
                  <a:gd name="connsiteX6" fmla="*/ 49660 w 526767"/>
                  <a:gd name="connsiteY6" fmla="*/ 154496 h 450897"/>
                  <a:gd name="connsiteX7" fmla="*/ 374653 w 526767"/>
                  <a:gd name="connsiteY7" fmla="*/ 0 h 45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767" h="450897">
                    <a:moveTo>
                      <a:pt x="374653" y="0"/>
                    </a:moveTo>
                    <a:cubicBezTo>
                      <a:pt x="379702" y="42386"/>
                      <a:pt x="383607" y="84963"/>
                      <a:pt x="363700" y="124873"/>
                    </a:cubicBezTo>
                    <a:cubicBezTo>
                      <a:pt x="352746" y="146780"/>
                      <a:pt x="365986" y="160973"/>
                      <a:pt x="376749" y="175927"/>
                    </a:cubicBezTo>
                    <a:cubicBezTo>
                      <a:pt x="426469" y="244602"/>
                      <a:pt x="476762" y="312801"/>
                      <a:pt x="526768" y="381191"/>
                    </a:cubicBezTo>
                    <a:cubicBezTo>
                      <a:pt x="407610" y="449961"/>
                      <a:pt x="279308" y="466725"/>
                      <a:pt x="147292" y="436436"/>
                    </a:cubicBezTo>
                    <a:cubicBezTo>
                      <a:pt x="77569" y="420434"/>
                      <a:pt x="20895" y="380048"/>
                      <a:pt x="3560" y="301847"/>
                    </a:cubicBezTo>
                    <a:cubicBezTo>
                      <a:pt x="-9395" y="243269"/>
                      <a:pt x="14609" y="194405"/>
                      <a:pt x="49660" y="154496"/>
                    </a:cubicBezTo>
                    <a:cubicBezTo>
                      <a:pt x="135005" y="57436"/>
                      <a:pt x="246923" y="10668"/>
                      <a:pt x="374653" y="0"/>
                    </a:cubicBezTo>
                    <a:close/>
                  </a:path>
                </a:pathLst>
              </a:custGeom>
              <a:solidFill>
                <a:srgbClr val="4899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25">
                <a:extLst>
                  <a:ext uri="{FF2B5EF4-FFF2-40B4-BE49-F238E27FC236}">
                    <a16:creationId xmlns:a16="http://schemas.microsoft.com/office/drawing/2014/main" id="{9681B804-C3E0-446A-8DD3-F5A22440441C}"/>
                  </a:ext>
                </a:extLst>
              </p:cNvPr>
              <p:cNvSpPr/>
              <p:nvPr/>
            </p:nvSpPr>
            <p:spPr>
              <a:xfrm>
                <a:off x="1742045" y="534170"/>
                <a:ext cx="86507" cy="86053"/>
              </a:xfrm>
              <a:custGeom>
                <a:avLst/>
                <a:gdLst>
                  <a:gd name="connsiteX0" fmla="*/ 204728 w 204728"/>
                  <a:gd name="connsiteY0" fmla="*/ 101637 h 203655"/>
                  <a:gd name="connsiteX1" fmla="*/ 104144 w 204728"/>
                  <a:gd name="connsiteY1" fmla="*/ 203650 h 203655"/>
                  <a:gd name="connsiteX2" fmla="*/ 36 w 204728"/>
                  <a:gd name="connsiteY2" fmla="*/ 99351 h 203655"/>
                  <a:gd name="connsiteX3" fmla="*/ 104144 w 204728"/>
                  <a:gd name="connsiteY3" fmla="*/ 6 h 203655"/>
                  <a:gd name="connsiteX4" fmla="*/ 204728 w 204728"/>
                  <a:gd name="connsiteY4" fmla="*/ 101637 h 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28" h="203655">
                    <a:moveTo>
                      <a:pt x="204728" y="101637"/>
                    </a:moveTo>
                    <a:cubicBezTo>
                      <a:pt x="204728" y="159645"/>
                      <a:pt x="161866" y="203079"/>
                      <a:pt x="104144" y="203650"/>
                    </a:cubicBezTo>
                    <a:cubicBezTo>
                      <a:pt x="45375" y="204222"/>
                      <a:pt x="-1488" y="157263"/>
                      <a:pt x="36" y="99351"/>
                    </a:cubicBezTo>
                    <a:cubicBezTo>
                      <a:pt x="1560" y="42297"/>
                      <a:pt x="46328" y="-566"/>
                      <a:pt x="104144" y="6"/>
                    </a:cubicBezTo>
                    <a:cubicBezTo>
                      <a:pt x="160532" y="482"/>
                      <a:pt x="204728" y="45249"/>
                      <a:pt x="204728" y="101637"/>
                    </a:cubicBezTo>
                    <a:close/>
                  </a:path>
                </a:pathLst>
              </a:custGeom>
              <a:solidFill>
                <a:srgbClr val="F9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26">
                <a:extLst>
                  <a:ext uri="{FF2B5EF4-FFF2-40B4-BE49-F238E27FC236}">
                    <a16:creationId xmlns:a16="http://schemas.microsoft.com/office/drawing/2014/main" id="{7465D651-5614-4033-9651-762EEF1AE5CB}"/>
                  </a:ext>
                </a:extLst>
              </p:cNvPr>
              <p:cNvSpPr/>
              <p:nvPr/>
            </p:nvSpPr>
            <p:spPr>
              <a:xfrm>
                <a:off x="815437" y="268924"/>
                <a:ext cx="662801" cy="1022114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rgbClr val="0201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27">
                <a:extLst>
                  <a:ext uri="{FF2B5EF4-FFF2-40B4-BE49-F238E27FC236}">
                    <a16:creationId xmlns:a16="http://schemas.microsoft.com/office/drawing/2014/main" id="{9C96FF9E-E17A-41BB-B608-E451F2A3DDA8}"/>
                  </a:ext>
                </a:extLst>
              </p:cNvPr>
              <p:cNvSpPr/>
              <p:nvPr/>
            </p:nvSpPr>
            <p:spPr>
              <a:xfrm>
                <a:off x="1970782" y="1073176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3"/>
                  <a:gd name="connsiteX1" fmla="*/ 393 w 76483"/>
                  <a:gd name="connsiteY1" fmla="*/ 96558 h 104373"/>
                  <a:gd name="connsiteX2" fmla="*/ 42303 w 76483"/>
                  <a:gd name="connsiteY2" fmla="*/ 1975 h 104373"/>
                  <a:gd name="connsiteX3" fmla="*/ 69926 w 76483"/>
                  <a:gd name="connsiteY3" fmla="*/ 2070 h 104373"/>
                  <a:gd name="connsiteX4" fmla="*/ 71449 w 76483"/>
                  <a:gd name="connsiteY4" fmla="*/ 26169 h 104373"/>
                  <a:gd name="connsiteX5" fmla="*/ 52590 w 76483"/>
                  <a:gd name="connsiteY5" fmla="*/ 83985 h 104373"/>
                  <a:gd name="connsiteX6" fmla="*/ 16585 w 76483"/>
                  <a:gd name="connsiteY6" fmla="*/ 104274 h 1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3">
                    <a:moveTo>
                      <a:pt x="16585" y="104274"/>
                    </a:moveTo>
                    <a:cubicBezTo>
                      <a:pt x="12871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20" y="-1264"/>
                      <a:pt x="69926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90" y="83985"/>
                    </a:cubicBezTo>
                    <a:cubicBezTo>
                      <a:pt x="47541" y="100654"/>
                      <a:pt x="35731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28">
                <a:extLst>
                  <a:ext uri="{FF2B5EF4-FFF2-40B4-BE49-F238E27FC236}">
                    <a16:creationId xmlns:a16="http://schemas.microsoft.com/office/drawing/2014/main" id="{54892FBA-F1C2-4DDE-9266-24A8C84A8E9B}"/>
                  </a:ext>
                </a:extLst>
              </p:cNvPr>
              <p:cNvSpPr/>
              <p:nvPr/>
            </p:nvSpPr>
            <p:spPr>
              <a:xfrm>
                <a:off x="1713959" y="1065276"/>
                <a:ext cx="32098" cy="44481"/>
              </a:xfrm>
              <a:custGeom>
                <a:avLst/>
                <a:gdLst>
                  <a:gd name="connsiteX0" fmla="*/ 16499 w 75963"/>
                  <a:gd name="connsiteY0" fmla="*/ 104873 h 105270"/>
                  <a:gd name="connsiteX1" fmla="*/ 402 w 75963"/>
                  <a:gd name="connsiteY1" fmla="*/ 98206 h 105270"/>
                  <a:gd name="connsiteX2" fmla="*/ 40693 w 75963"/>
                  <a:gd name="connsiteY2" fmla="*/ 2384 h 105270"/>
                  <a:gd name="connsiteX3" fmla="*/ 72220 w 75963"/>
                  <a:gd name="connsiteY3" fmla="*/ 5623 h 105270"/>
                  <a:gd name="connsiteX4" fmla="*/ 69648 w 75963"/>
                  <a:gd name="connsiteY4" fmla="*/ 31435 h 105270"/>
                  <a:gd name="connsiteX5" fmla="*/ 52027 w 75963"/>
                  <a:gd name="connsiteY5" fmla="*/ 84966 h 105270"/>
                  <a:gd name="connsiteX6" fmla="*/ 16499 w 75963"/>
                  <a:gd name="connsiteY6" fmla="*/ 104873 h 1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3" h="105270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3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550" y="102683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29">
                <a:extLst>
                  <a:ext uri="{FF2B5EF4-FFF2-40B4-BE49-F238E27FC236}">
                    <a16:creationId xmlns:a16="http://schemas.microsoft.com/office/drawing/2014/main" id="{2919CEBF-A71C-46A3-9CC9-5EA9A3661528}"/>
                  </a:ext>
                </a:extLst>
              </p:cNvPr>
              <p:cNvSpPr/>
              <p:nvPr/>
            </p:nvSpPr>
            <p:spPr>
              <a:xfrm>
                <a:off x="1763146" y="1073176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3"/>
                  <a:gd name="connsiteX1" fmla="*/ 393 w 76483"/>
                  <a:gd name="connsiteY1" fmla="*/ 96558 h 104373"/>
                  <a:gd name="connsiteX2" fmla="*/ 42303 w 76483"/>
                  <a:gd name="connsiteY2" fmla="*/ 1975 h 104373"/>
                  <a:gd name="connsiteX3" fmla="*/ 69925 w 76483"/>
                  <a:gd name="connsiteY3" fmla="*/ 2070 h 104373"/>
                  <a:gd name="connsiteX4" fmla="*/ 71449 w 76483"/>
                  <a:gd name="connsiteY4" fmla="*/ 26169 h 104373"/>
                  <a:gd name="connsiteX5" fmla="*/ 52589 w 76483"/>
                  <a:gd name="connsiteY5" fmla="*/ 83985 h 104373"/>
                  <a:gd name="connsiteX6" fmla="*/ 16585 w 76483"/>
                  <a:gd name="connsiteY6" fmla="*/ 104274 h 1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3">
                    <a:moveTo>
                      <a:pt x="16585" y="104274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19" y="-1264"/>
                      <a:pt x="69925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89" y="83985"/>
                    </a:cubicBezTo>
                    <a:cubicBezTo>
                      <a:pt x="47541" y="100654"/>
                      <a:pt x="35730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30">
                <a:extLst>
                  <a:ext uri="{FF2B5EF4-FFF2-40B4-BE49-F238E27FC236}">
                    <a16:creationId xmlns:a16="http://schemas.microsoft.com/office/drawing/2014/main" id="{A3BC56D6-02F3-4A75-AFA5-00ABDAFB7413}"/>
                  </a:ext>
                </a:extLst>
              </p:cNvPr>
              <p:cNvSpPr/>
              <p:nvPr/>
            </p:nvSpPr>
            <p:spPr>
              <a:xfrm>
                <a:off x="1814743" y="1078127"/>
                <a:ext cx="32318" cy="44101"/>
              </a:xfrm>
              <a:custGeom>
                <a:avLst/>
                <a:gdLst>
                  <a:gd name="connsiteX0" fmla="*/ 16585 w 76483"/>
                  <a:gd name="connsiteY0" fmla="*/ 104273 h 104371"/>
                  <a:gd name="connsiteX1" fmla="*/ 393 w 76483"/>
                  <a:gd name="connsiteY1" fmla="*/ 96558 h 104371"/>
                  <a:gd name="connsiteX2" fmla="*/ 42303 w 76483"/>
                  <a:gd name="connsiteY2" fmla="*/ 1975 h 104371"/>
                  <a:gd name="connsiteX3" fmla="*/ 69925 w 76483"/>
                  <a:gd name="connsiteY3" fmla="*/ 2070 h 104371"/>
                  <a:gd name="connsiteX4" fmla="*/ 71449 w 76483"/>
                  <a:gd name="connsiteY4" fmla="*/ 26168 h 104371"/>
                  <a:gd name="connsiteX5" fmla="*/ 52589 w 76483"/>
                  <a:gd name="connsiteY5" fmla="*/ 83985 h 104371"/>
                  <a:gd name="connsiteX6" fmla="*/ 16585 w 76483"/>
                  <a:gd name="connsiteY6" fmla="*/ 104273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1">
                    <a:moveTo>
                      <a:pt x="16585" y="104273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1"/>
                      <a:pt x="42303" y="1975"/>
                    </a:cubicBezTo>
                    <a:cubicBezTo>
                      <a:pt x="51161" y="-25"/>
                      <a:pt x="62019" y="-1263"/>
                      <a:pt x="69925" y="2070"/>
                    </a:cubicBezTo>
                    <a:cubicBezTo>
                      <a:pt x="82403" y="7214"/>
                      <a:pt x="73640" y="18453"/>
                      <a:pt x="71449" y="26168"/>
                    </a:cubicBezTo>
                    <a:cubicBezTo>
                      <a:pt x="66115" y="45695"/>
                      <a:pt x="58495" y="64554"/>
                      <a:pt x="52589" y="83985"/>
                    </a:cubicBezTo>
                    <a:cubicBezTo>
                      <a:pt x="47541" y="100559"/>
                      <a:pt x="35635" y="105131"/>
                      <a:pt x="16585" y="104273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31">
                <a:extLst>
                  <a:ext uri="{FF2B5EF4-FFF2-40B4-BE49-F238E27FC236}">
                    <a16:creationId xmlns:a16="http://schemas.microsoft.com/office/drawing/2014/main" id="{37653233-2910-4CEE-A128-60741A2B8E20}"/>
                  </a:ext>
                </a:extLst>
              </p:cNvPr>
              <p:cNvSpPr/>
              <p:nvPr/>
            </p:nvSpPr>
            <p:spPr>
              <a:xfrm>
                <a:off x="1660028" y="1055898"/>
                <a:ext cx="32098" cy="44481"/>
              </a:xfrm>
              <a:custGeom>
                <a:avLst/>
                <a:gdLst>
                  <a:gd name="connsiteX0" fmla="*/ 16499 w 75963"/>
                  <a:gd name="connsiteY0" fmla="*/ 104873 h 105270"/>
                  <a:gd name="connsiteX1" fmla="*/ 402 w 75963"/>
                  <a:gd name="connsiteY1" fmla="*/ 98206 h 105270"/>
                  <a:gd name="connsiteX2" fmla="*/ 40692 w 75963"/>
                  <a:gd name="connsiteY2" fmla="*/ 2384 h 105270"/>
                  <a:gd name="connsiteX3" fmla="*/ 72220 w 75963"/>
                  <a:gd name="connsiteY3" fmla="*/ 5623 h 105270"/>
                  <a:gd name="connsiteX4" fmla="*/ 69648 w 75963"/>
                  <a:gd name="connsiteY4" fmla="*/ 31435 h 105270"/>
                  <a:gd name="connsiteX5" fmla="*/ 52027 w 75963"/>
                  <a:gd name="connsiteY5" fmla="*/ 84966 h 105270"/>
                  <a:gd name="connsiteX6" fmla="*/ 16499 w 75963"/>
                  <a:gd name="connsiteY6" fmla="*/ 104873 h 1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3" h="105270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2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550" y="102682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32">
                <a:extLst>
                  <a:ext uri="{FF2B5EF4-FFF2-40B4-BE49-F238E27FC236}">
                    <a16:creationId xmlns:a16="http://schemas.microsoft.com/office/drawing/2014/main" id="{49333B0A-523B-4540-B620-22B59D0910A1}"/>
                  </a:ext>
                </a:extLst>
              </p:cNvPr>
              <p:cNvSpPr/>
              <p:nvPr/>
            </p:nvSpPr>
            <p:spPr>
              <a:xfrm>
                <a:off x="1514453" y="1010338"/>
                <a:ext cx="32098" cy="44481"/>
              </a:xfrm>
              <a:custGeom>
                <a:avLst/>
                <a:gdLst>
                  <a:gd name="connsiteX0" fmla="*/ 16499 w 75964"/>
                  <a:gd name="connsiteY0" fmla="*/ 104873 h 105269"/>
                  <a:gd name="connsiteX1" fmla="*/ 402 w 75964"/>
                  <a:gd name="connsiteY1" fmla="*/ 98206 h 105269"/>
                  <a:gd name="connsiteX2" fmla="*/ 40693 w 75964"/>
                  <a:gd name="connsiteY2" fmla="*/ 2384 h 105269"/>
                  <a:gd name="connsiteX3" fmla="*/ 72220 w 75964"/>
                  <a:gd name="connsiteY3" fmla="*/ 5623 h 105269"/>
                  <a:gd name="connsiteX4" fmla="*/ 69648 w 75964"/>
                  <a:gd name="connsiteY4" fmla="*/ 31435 h 105269"/>
                  <a:gd name="connsiteX5" fmla="*/ 52027 w 75964"/>
                  <a:gd name="connsiteY5" fmla="*/ 84966 h 105269"/>
                  <a:gd name="connsiteX6" fmla="*/ 16499 w 75964"/>
                  <a:gd name="connsiteY6" fmla="*/ 104873 h 10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4" h="105269">
                    <a:moveTo>
                      <a:pt x="16499" y="104873"/>
                    </a:moveTo>
                    <a:cubicBezTo>
                      <a:pt x="13356" y="104397"/>
                      <a:pt x="4688" y="107540"/>
                      <a:pt x="402" y="98206"/>
                    </a:cubicBezTo>
                    <a:cubicBezTo>
                      <a:pt x="-4075" y="88300"/>
                      <a:pt x="30120" y="4765"/>
                      <a:pt x="40693" y="2384"/>
                    </a:cubicBezTo>
                    <a:cubicBezTo>
                      <a:pt x="51170" y="3"/>
                      <a:pt x="63457" y="-2664"/>
                      <a:pt x="72220" y="5623"/>
                    </a:cubicBezTo>
                    <a:cubicBezTo>
                      <a:pt x="80888" y="13909"/>
                      <a:pt x="72125" y="23149"/>
                      <a:pt x="69648" y="31435"/>
                    </a:cubicBezTo>
                    <a:cubicBezTo>
                      <a:pt x="64219" y="49438"/>
                      <a:pt x="56599" y="66773"/>
                      <a:pt x="52027" y="84966"/>
                    </a:cubicBezTo>
                    <a:cubicBezTo>
                      <a:pt x="47646" y="102682"/>
                      <a:pt x="36311" y="106683"/>
                      <a:pt x="16499" y="104873"/>
                    </a:cubicBezTo>
                    <a:close/>
                  </a:path>
                </a:pathLst>
              </a:custGeom>
              <a:solidFill>
                <a:srgbClr val="85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33">
                <a:extLst>
                  <a:ext uri="{FF2B5EF4-FFF2-40B4-BE49-F238E27FC236}">
                    <a16:creationId xmlns:a16="http://schemas.microsoft.com/office/drawing/2014/main" id="{79FCD270-95C7-498A-821D-5735FEB137E9}"/>
                  </a:ext>
                </a:extLst>
              </p:cNvPr>
              <p:cNvSpPr/>
              <p:nvPr/>
            </p:nvSpPr>
            <p:spPr>
              <a:xfrm>
                <a:off x="1559856" y="1026087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2"/>
                  <a:gd name="connsiteX1" fmla="*/ 393 w 76483"/>
                  <a:gd name="connsiteY1" fmla="*/ 96558 h 104372"/>
                  <a:gd name="connsiteX2" fmla="*/ 42303 w 76483"/>
                  <a:gd name="connsiteY2" fmla="*/ 1975 h 104372"/>
                  <a:gd name="connsiteX3" fmla="*/ 69925 w 76483"/>
                  <a:gd name="connsiteY3" fmla="*/ 2070 h 104372"/>
                  <a:gd name="connsiteX4" fmla="*/ 71449 w 76483"/>
                  <a:gd name="connsiteY4" fmla="*/ 26169 h 104372"/>
                  <a:gd name="connsiteX5" fmla="*/ 52590 w 76483"/>
                  <a:gd name="connsiteY5" fmla="*/ 83985 h 104372"/>
                  <a:gd name="connsiteX6" fmla="*/ 16585 w 76483"/>
                  <a:gd name="connsiteY6" fmla="*/ 104274 h 10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2">
                    <a:moveTo>
                      <a:pt x="16585" y="104274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19" y="-1263"/>
                      <a:pt x="69925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90" y="83985"/>
                    </a:cubicBezTo>
                    <a:cubicBezTo>
                      <a:pt x="47637" y="100559"/>
                      <a:pt x="35730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34">
                <a:extLst>
                  <a:ext uri="{FF2B5EF4-FFF2-40B4-BE49-F238E27FC236}">
                    <a16:creationId xmlns:a16="http://schemas.microsoft.com/office/drawing/2014/main" id="{0156CA63-1673-46F1-9E33-E73C69D1791E}"/>
                  </a:ext>
                </a:extLst>
              </p:cNvPr>
              <p:cNvSpPr/>
              <p:nvPr/>
            </p:nvSpPr>
            <p:spPr>
              <a:xfrm>
                <a:off x="1609199" y="1043232"/>
                <a:ext cx="32318" cy="44102"/>
              </a:xfrm>
              <a:custGeom>
                <a:avLst/>
                <a:gdLst>
                  <a:gd name="connsiteX0" fmla="*/ 16585 w 76483"/>
                  <a:gd name="connsiteY0" fmla="*/ 104274 h 104372"/>
                  <a:gd name="connsiteX1" fmla="*/ 393 w 76483"/>
                  <a:gd name="connsiteY1" fmla="*/ 96558 h 104372"/>
                  <a:gd name="connsiteX2" fmla="*/ 42303 w 76483"/>
                  <a:gd name="connsiteY2" fmla="*/ 1975 h 104372"/>
                  <a:gd name="connsiteX3" fmla="*/ 69925 w 76483"/>
                  <a:gd name="connsiteY3" fmla="*/ 2070 h 104372"/>
                  <a:gd name="connsiteX4" fmla="*/ 71449 w 76483"/>
                  <a:gd name="connsiteY4" fmla="*/ 26169 h 104372"/>
                  <a:gd name="connsiteX5" fmla="*/ 52589 w 76483"/>
                  <a:gd name="connsiteY5" fmla="*/ 83985 h 104372"/>
                  <a:gd name="connsiteX6" fmla="*/ 16585 w 76483"/>
                  <a:gd name="connsiteY6" fmla="*/ 104274 h 10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83" h="104372">
                    <a:moveTo>
                      <a:pt x="16585" y="104274"/>
                    </a:moveTo>
                    <a:cubicBezTo>
                      <a:pt x="12870" y="103797"/>
                      <a:pt x="4203" y="105893"/>
                      <a:pt x="393" y="96558"/>
                    </a:cubicBezTo>
                    <a:cubicBezTo>
                      <a:pt x="-4084" y="85795"/>
                      <a:pt x="30968" y="4452"/>
                      <a:pt x="42303" y="1975"/>
                    </a:cubicBezTo>
                    <a:cubicBezTo>
                      <a:pt x="51161" y="-25"/>
                      <a:pt x="62019" y="-1264"/>
                      <a:pt x="69925" y="2070"/>
                    </a:cubicBezTo>
                    <a:cubicBezTo>
                      <a:pt x="82403" y="7214"/>
                      <a:pt x="73640" y="18453"/>
                      <a:pt x="71449" y="26169"/>
                    </a:cubicBezTo>
                    <a:cubicBezTo>
                      <a:pt x="66115" y="45695"/>
                      <a:pt x="58495" y="64554"/>
                      <a:pt x="52589" y="83985"/>
                    </a:cubicBezTo>
                    <a:cubicBezTo>
                      <a:pt x="47541" y="100559"/>
                      <a:pt x="35730" y="105131"/>
                      <a:pt x="16585" y="104274"/>
                    </a:cubicBezTo>
                    <a:close/>
                  </a:path>
                </a:pathLst>
              </a:custGeom>
              <a:solidFill>
                <a:srgbClr val="84D4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35">
                <a:extLst>
                  <a:ext uri="{FF2B5EF4-FFF2-40B4-BE49-F238E27FC236}">
                    <a16:creationId xmlns:a16="http://schemas.microsoft.com/office/drawing/2014/main" id="{3DFD7781-7595-454F-AEF1-5C65EE9D1485}"/>
                  </a:ext>
                </a:extLst>
              </p:cNvPr>
              <p:cNvSpPr/>
              <p:nvPr/>
            </p:nvSpPr>
            <p:spPr>
              <a:xfrm>
                <a:off x="1715886" y="873604"/>
                <a:ext cx="84629" cy="31543"/>
              </a:xfrm>
              <a:custGeom>
                <a:avLst/>
                <a:gdLst>
                  <a:gd name="connsiteX0" fmla="*/ 176342 w 200283"/>
                  <a:gd name="connsiteY0" fmla="*/ 74615 h 74649"/>
                  <a:gd name="connsiteX1" fmla="*/ 20418 w 200283"/>
                  <a:gd name="connsiteY1" fmla="*/ 66138 h 74649"/>
                  <a:gd name="connsiteX2" fmla="*/ 34 w 200283"/>
                  <a:gd name="connsiteY2" fmla="*/ 43468 h 74649"/>
                  <a:gd name="connsiteX3" fmla="*/ 1273 w 200283"/>
                  <a:gd name="connsiteY3" fmla="*/ 20418 h 74649"/>
                  <a:gd name="connsiteX4" fmla="*/ 23942 w 200283"/>
                  <a:gd name="connsiteY4" fmla="*/ 34 h 74649"/>
                  <a:gd name="connsiteX5" fmla="*/ 179866 w 200283"/>
                  <a:gd name="connsiteY5" fmla="*/ 8512 h 74649"/>
                  <a:gd name="connsiteX6" fmla="*/ 200250 w 200283"/>
                  <a:gd name="connsiteY6" fmla="*/ 31181 h 74649"/>
                  <a:gd name="connsiteX7" fmla="*/ 199011 w 200283"/>
                  <a:gd name="connsiteY7" fmla="*/ 54232 h 74649"/>
                  <a:gd name="connsiteX8" fmla="*/ 176342 w 200283"/>
                  <a:gd name="connsiteY8" fmla="*/ 74615 h 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283" h="74649">
                    <a:moveTo>
                      <a:pt x="176342" y="74615"/>
                    </a:moveTo>
                    <a:lnTo>
                      <a:pt x="20418" y="66138"/>
                    </a:lnTo>
                    <a:cubicBezTo>
                      <a:pt x="8511" y="65471"/>
                      <a:pt x="-633" y="55279"/>
                      <a:pt x="34" y="43468"/>
                    </a:cubicBezTo>
                    <a:lnTo>
                      <a:pt x="1273" y="20418"/>
                    </a:lnTo>
                    <a:cubicBezTo>
                      <a:pt x="1939" y="8512"/>
                      <a:pt x="12131" y="-632"/>
                      <a:pt x="23942" y="34"/>
                    </a:cubicBezTo>
                    <a:lnTo>
                      <a:pt x="179866" y="8512"/>
                    </a:lnTo>
                    <a:cubicBezTo>
                      <a:pt x="191773" y="9178"/>
                      <a:pt x="200916" y="19370"/>
                      <a:pt x="200250" y="31181"/>
                    </a:cubicBezTo>
                    <a:lnTo>
                      <a:pt x="199011" y="54232"/>
                    </a:lnTo>
                    <a:cubicBezTo>
                      <a:pt x="198345" y="66138"/>
                      <a:pt x="188248" y="75282"/>
                      <a:pt x="176342" y="74615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36">
                <a:extLst>
                  <a:ext uri="{FF2B5EF4-FFF2-40B4-BE49-F238E27FC236}">
                    <a16:creationId xmlns:a16="http://schemas.microsoft.com/office/drawing/2014/main" id="{6D9FC0A6-FB34-4ABD-BB08-EAB318147FEB}"/>
                  </a:ext>
                </a:extLst>
              </p:cNvPr>
              <p:cNvSpPr/>
              <p:nvPr/>
            </p:nvSpPr>
            <p:spPr>
              <a:xfrm>
                <a:off x="1713470" y="916307"/>
                <a:ext cx="84629" cy="31543"/>
              </a:xfrm>
              <a:custGeom>
                <a:avLst/>
                <a:gdLst>
                  <a:gd name="connsiteX0" fmla="*/ 176342 w 200283"/>
                  <a:gd name="connsiteY0" fmla="*/ 74615 h 74649"/>
                  <a:gd name="connsiteX1" fmla="*/ 20418 w 200283"/>
                  <a:gd name="connsiteY1" fmla="*/ 66138 h 74649"/>
                  <a:gd name="connsiteX2" fmla="*/ 34 w 200283"/>
                  <a:gd name="connsiteY2" fmla="*/ 43468 h 74649"/>
                  <a:gd name="connsiteX3" fmla="*/ 1273 w 200283"/>
                  <a:gd name="connsiteY3" fmla="*/ 20418 h 74649"/>
                  <a:gd name="connsiteX4" fmla="*/ 23942 w 200283"/>
                  <a:gd name="connsiteY4" fmla="*/ 34 h 74649"/>
                  <a:gd name="connsiteX5" fmla="*/ 179866 w 200283"/>
                  <a:gd name="connsiteY5" fmla="*/ 8512 h 74649"/>
                  <a:gd name="connsiteX6" fmla="*/ 200250 w 200283"/>
                  <a:gd name="connsiteY6" fmla="*/ 31181 h 74649"/>
                  <a:gd name="connsiteX7" fmla="*/ 199012 w 200283"/>
                  <a:gd name="connsiteY7" fmla="*/ 54232 h 74649"/>
                  <a:gd name="connsiteX8" fmla="*/ 176342 w 200283"/>
                  <a:gd name="connsiteY8" fmla="*/ 74615 h 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283" h="74649">
                    <a:moveTo>
                      <a:pt x="176342" y="74615"/>
                    </a:moveTo>
                    <a:lnTo>
                      <a:pt x="20418" y="66138"/>
                    </a:lnTo>
                    <a:cubicBezTo>
                      <a:pt x="8512" y="65471"/>
                      <a:pt x="-633" y="55279"/>
                      <a:pt x="34" y="43468"/>
                    </a:cubicBezTo>
                    <a:lnTo>
                      <a:pt x="1273" y="20418"/>
                    </a:lnTo>
                    <a:cubicBezTo>
                      <a:pt x="1939" y="8512"/>
                      <a:pt x="12131" y="-632"/>
                      <a:pt x="23942" y="34"/>
                    </a:cubicBezTo>
                    <a:lnTo>
                      <a:pt x="179866" y="8512"/>
                    </a:lnTo>
                    <a:cubicBezTo>
                      <a:pt x="191773" y="9178"/>
                      <a:pt x="200916" y="19370"/>
                      <a:pt x="200250" y="31181"/>
                    </a:cubicBezTo>
                    <a:lnTo>
                      <a:pt x="199012" y="54232"/>
                    </a:lnTo>
                    <a:cubicBezTo>
                      <a:pt x="198345" y="66138"/>
                      <a:pt x="188248" y="75282"/>
                      <a:pt x="176342" y="74615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37">
                <a:extLst>
                  <a:ext uri="{FF2B5EF4-FFF2-40B4-BE49-F238E27FC236}">
                    <a16:creationId xmlns:a16="http://schemas.microsoft.com/office/drawing/2014/main" id="{65347361-A01B-4AA7-B020-450B164C245B}"/>
                  </a:ext>
                </a:extLst>
              </p:cNvPr>
              <p:cNvSpPr/>
              <p:nvPr/>
            </p:nvSpPr>
            <p:spPr>
              <a:xfrm>
                <a:off x="1711498" y="959090"/>
                <a:ext cx="84629" cy="31543"/>
              </a:xfrm>
              <a:custGeom>
                <a:avLst/>
                <a:gdLst>
                  <a:gd name="connsiteX0" fmla="*/ 176342 w 200283"/>
                  <a:gd name="connsiteY0" fmla="*/ 74615 h 74649"/>
                  <a:gd name="connsiteX1" fmla="*/ 20418 w 200283"/>
                  <a:gd name="connsiteY1" fmla="*/ 66138 h 74649"/>
                  <a:gd name="connsiteX2" fmla="*/ 34 w 200283"/>
                  <a:gd name="connsiteY2" fmla="*/ 43468 h 74649"/>
                  <a:gd name="connsiteX3" fmla="*/ 1273 w 200283"/>
                  <a:gd name="connsiteY3" fmla="*/ 20418 h 74649"/>
                  <a:gd name="connsiteX4" fmla="*/ 23942 w 200283"/>
                  <a:gd name="connsiteY4" fmla="*/ 34 h 74649"/>
                  <a:gd name="connsiteX5" fmla="*/ 179866 w 200283"/>
                  <a:gd name="connsiteY5" fmla="*/ 8512 h 74649"/>
                  <a:gd name="connsiteX6" fmla="*/ 200250 w 200283"/>
                  <a:gd name="connsiteY6" fmla="*/ 31181 h 74649"/>
                  <a:gd name="connsiteX7" fmla="*/ 199011 w 200283"/>
                  <a:gd name="connsiteY7" fmla="*/ 54232 h 74649"/>
                  <a:gd name="connsiteX8" fmla="*/ 176342 w 200283"/>
                  <a:gd name="connsiteY8" fmla="*/ 74615 h 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283" h="74649">
                    <a:moveTo>
                      <a:pt x="176342" y="74615"/>
                    </a:moveTo>
                    <a:lnTo>
                      <a:pt x="20418" y="66138"/>
                    </a:lnTo>
                    <a:cubicBezTo>
                      <a:pt x="8511" y="65471"/>
                      <a:pt x="-633" y="55279"/>
                      <a:pt x="34" y="43468"/>
                    </a:cubicBezTo>
                    <a:lnTo>
                      <a:pt x="1273" y="20418"/>
                    </a:lnTo>
                    <a:cubicBezTo>
                      <a:pt x="1939" y="8512"/>
                      <a:pt x="12131" y="-633"/>
                      <a:pt x="23942" y="34"/>
                    </a:cubicBezTo>
                    <a:lnTo>
                      <a:pt x="179866" y="8512"/>
                    </a:lnTo>
                    <a:cubicBezTo>
                      <a:pt x="191773" y="9178"/>
                      <a:pt x="200916" y="19370"/>
                      <a:pt x="200250" y="31181"/>
                    </a:cubicBezTo>
                    <a:lnTo>
                      <a:pt x="199011" y="54232"/>
                    </a:lnTo>
                    <a:cubicBezTo>
                      <a:pt x="198440" y="66138"/>
                      <a:pt x="188248" y="75282"/>
                      <a:pt x="176342" y="74615"/>
                    </a:cubicBezTo>
                    <a:close/>
                  </a:path>
                </a:pathLst>
              </a:custGeom>
              <a:solidFill>
                <a:srgbClr val="85C5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26ABBE3A-8387-4728-B47B-A01B7E0BBB0E}"/>
              </a:ext>
            </a:extLst>
          </p:cNvPr>
          <p:cNvSpPr txBox="1"/>
          <p:nvPr/>
        </p:nvSpPr>
        <p:spPr>
          <a:xfrm>
            <a:off x="873936" y="2805664"/>
            <a:ext cx="24276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3" name="Rectangle 10">
            <a:extLst>
              <a:ext uri="{FF2B5EF4-FFF2-40B4-BE49-F238E27FC236}">
                <a16:creationId xmlns:a16="http://schemas.microsoft.com/office/drawing/2014/main" id="{1C7BD7A8-116E-43EA-8CB9-B6428CAA41C5}"/>
              </a:ext>
            </a:extLst>
          </p:cNvPr>
          <p:cNvSpPr/>
          <p:nvPr/>
        </p:nvSpPr>
        <p:spPr>
          <a:xfrm>
            <a:off x="0" y="551393"/>
            <a:ext cx="540000" cy="1716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5679D"/>
              </a:solidFill>
            </a:endParaRPr>
          </a:p>
        </p:txBody>
      </p:sp>
      <p:grpSp>
        <p:nvGrpSpPr>
          <p:cNvPr id="234" name="Group 15">
            <a:extLst>
              <a:ext uri="{FF2B5EF4-FFF2-40B4-BE49-F238E27FC236}">
                <a16:creationId xmlns:a16="http://schemas.microsoft.com/office/drawing/2014/main" id="{8B8CE8D2-7937-45FB-BED8-65405137C080}"/>
              </a:ext>
            </a:extLst>
          </p:cNvPr>
          <p:cNvGrpSpPr/>
          <p:nvPr/>
        </p:nvGrpSpPr>
        <p:grpSpPr>
          <a:xfrm>
            <a:off x="3852224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35" name="Freeform 11">
              <a:extLst>
                <a:ext uri="{FF2B5EF4-FFF2-40B4-BE49-F238E27FC236}">
                  <a16:creationId xmlns:a16="http://schemas.microsoft.com/office/drawing/2014/main" id="{F1157FA1-4CE5-4C63-920C-CC3C4D9A0E60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6" name="Rectangle 12">
              <a:extLst>
                <a:ext uri="{FF2B5EF4-FFF2-40B4-BE49-F238E27FC236}">
                  <a16:creationId xmlns:a16="http://schemas.microsoft.com/office/drawing/2014/main" id="{3AB18D8A-5B5A-4B0F-A3D0-0874D41FAF2F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37" name="Group 19">
            <a:extLst>
              <a:ext uri="{FF2B5EF4-FFF2-40B4-BE49-F238E27FC236}">
                <a16:creationId xmlns:a16="http://schemas.microsoft.com/office/drawing/2014/main" id="{CFC1B2DD-A25B-438F-B7DE-F5F628251288}"/>
              </a:ext>
            </a:extLst>
          </p:cNvPr>
          <p:cNvGrpSpPr/>
          <p:nvPr/>
        </p:nvGrpSpPr>
        <p:grpSpPr>
          <a:xfrm>
            <a:off x="3852224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238" name="Freeform 20">
              <a:extLst>
                <a:ext uri="{FF2B5EF4-FFF2-40B4-BE49-F238E27FC236}">
                  <a16:creationId xmlns:a16="http://schemas.microsoft.com/office/drawing/2014/main" id="{F1504201-DB59-4C02-97BE-A15EE9EE520E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9" name="Rectangle 21">
              <a:extLst>
                <a:ext uri="{FF2B5EF4-FFF2-40B4-BE49-F238E27FC236}">
                  <a16:creationId xmlns:a16="http://schemas.microsoft.com/office/drawing/2014/main" id="{6A078491-2F12-48FF-A70E-4D667EFA7B2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40" name="Group 56">
            <a:extLst>
              <a:ext uri="{FF2B5EF4-FFF2-40B4-BE49-F238E27FC236}">
                <a16:creationId xmlns:a16="http://schemas.microsoft.com/office/drawing/2014/main" id="{4959EF9F-33F2-43D7-815A-A9A04D939E4C}"/>
              </a:ext>
            </a:extLst>
          </p:cNvPr>
          <p:cNvGrpSpPr/>
          <p:nvPr/>
        </p:nvGrpSpPr>
        <p:grpSpPr>
          <a:xfrm>
            <a:off x="3908530" y="5044098"/>
            <a:ext cx="1546075" cy="480475"/>
            <a:chOff x="2578736" y="5044096"/>
            <a:chExt cx="1546075" cy="480475"/>
          </a:xfrm>
        </p:grpSpPr>
        <p:sp>
          <p:nvSpPr>
            <p:cNvPr id="241" name="Text Placeholder 17">
              <a:extLst>
                <a:ext uri="{FF2B5EF4-FFF2-40B4-BE49-F238E27FC236}">
                  <a16:creationId xmlns:a16="http://schemas.microsoft.com/office/drawing/2014/main" id="{8B353330-58FD-4002-B8A5-22EE17EA8851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42" name="Text Placeholder 18">
              <a:extLst>
                <a:ext uri="{FF2B5EF4-FFF2-40B4-BE49-F238E27FC236}">
                  <a16:creationId xmlns:a16="http://schemas.microsoft.com/office/drawing/2014/main" id="{4A4CAAD6-1697-481B-8EBF-F04B4381572F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43" name="Group 57">
            <a:extLst>
              <a:ext uri="{FF2B5EF4-FFF2-40B4-BE49-F238E27FC236}">
                <a16:creationId xmlns:a16="http://schemas.microsoft.com/office/drawing/2014/main" id="{5211A785-E2EF-414D-9B73-639C38BD336E}"/>
              </a:ext>
            </a:extLst>
          </p:cNvPr>
          <p:cNvGrpSpPr/>
          <p:nvPr/>
        </p:nvGrpSpPr>
        <p:grpSpPr>
          <a:xfrm>
            <a:off x="3904619" y="3154638"/>
            <a:ext cx="1546075" cy="480475"/>
            <a:chOff x="2574825" y="3154636"/>
            <a:chExt cx="1546075" cy="480475"/>
          </a:xfrm>
        </p:grpSpPr>
        <p:sp>
          <p:nvSpPr>
            <p:cNvPr id="244" name="Text Placeholder 17">
              <a:extLst>
                <a:ext uri="{FF2B5EF4-FFF2-40B4-BE49-F238E27FC236}">
                  <a16:creationId xmlns:a16="http://schemas.microsoft.com/office/drawing/2014/main" id="{1ADEE90B-D325-47DE-93C0-486DA328492D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45" name="Text Placeholder 18">
              <a:extLst>
                <a:ext uri="{FF2B5EF4-FFF2-40B4-BE49-F238E27FC236}">
                  <a16:creationId xmlns:a16="http://schemas.microsoft.com/office/drawing/2014/main" id="{E6E5F5CC-D3E8-4D90-AD8D-805D0CF9FD1D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46" name="Group 22">
            <a:extLst>
              <a:ext uri="{FF2B5EF4-FFF2-40B4-BE49-F238E27FC236}">
                <a16:creationId xmlns:a16="http://schemas.microsoft.com/office/drawing/2014/main" id="{E40952BA-B269-414D-97AE-44B83C4BE78F}"/>
              </a:ext>
            </a:extLst>
          </p:cNvPr>
          <p:cNvGrpSpPr/>
          <p:nvPr/>
        </p:nvGrpSpPr>
        <p:grpSpPr>
          <a:xfrm flipH="1">
            <a:off x="965273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247" name="Freeform 23">
              <a:extLst>
                <a:ext uri="{FF2B5EF4-FFF2-40B4-BE49-F238E27FC236}">
                  <a16:creationId xmlns:a16="http://schemas.microsoft.com/office/drawing/2014/main" id="{3D918ECC-5902-45F2-98CD-A48151881145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48" name="Rectangle 24">
              <a:extLst>
                <a:ext uri="{FF2B5EF4-FFF2-40B4-BE49-F238E27FC236}">
                  <a16:creationId xmlns:a16="http://schemas.microsoft.com/office/drawing/2014/main" id="{336B1A66-5A9D-4E52-AA3C-C05C0AA16CEF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49" name="Group 25">
            <a:extLst>
              <a:ext uri="{FF2B5EF4-FFF2-40B4-BE49-F238E27FC236}">
                <a16:creationId xmlns:a16="http://schemas.microsoft.com/office/drawing/2014/main" id="{41413905-C81E-4E8E-8C3A-6B0B8E6891D6}"/>
              </a:ext>
            </a:extLst>
          </p:cNvPr>
          <p:cNvGrpSpPr/>
          <p:nvPr/>
        </p:nvGrpSpPr>
        <p:grpSpPr>
          <a:xfrm flipH="1">
            <a:off x="965273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50" name="Freeform 26">
              <a:extLst>
                <a:ext uri="{FF2B5EF4-FFF2-40B4-BE49-F238E27FC236}">
                  <a16:creationId xmlns:a16="http://schemas.microsoft.com/office/drawing/2014/main" id="{EE262D1F-A25D-4FC2-B757-8A325579E2A6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51" name="Rectangle 27">
              <a:extLst>
                <a:ext uri="{FF2B5EF4-FFF2-40B4-BE49-F238E27FC236}">
                  <a16:creationId xmlns:a16="http://schemas.microsoft.com/office/drawing/2014/main" id="{939A1397-4AFC-4172-8582-130BFCB6FEFD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252" name="Group 28">
            <a:extLst>
              <a:ext uri="{FF2B5EF4-FFF2-40B4-BE49-F238E27FC236}">
                <a16:creationId xmlns:a16="http://schemas.microsoft.com/office/drawing/2014/main" id="{6761DFA7-E53E-4793-ABC8-107D2486016B}"/>
              </a:ext>
            </a:extLst>
          </p:cNvPr>
          <p:cNvGrpSpPr/>
          <p:nvPr/>
        </p:nvGrpSpPr>
        <p:grpSpPr>
          <a:xfrm flipH="1">
            <a:off x="965273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53" name="Freeform 29">
              <a:extLst>
                <a:ext uri="{FF2B5EF4-FFF2-40B4-BE49-F238E27FC236}">
                  <a16:creationId xmlns:a16="http://schemas.microsoft.com/office/drawing/2014/main" id="{FC3DE3E0-E336-4B71-AC0A-FB5CC9589020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54" name="Rectangle 30">
              <a:extLst>
                <a:ext uri="{FF2B5EF4-FFF2-40B4-BE49-F238E27FC236}">
                  <a16:creationId xmlns:a16="http://schemas.microsoft.com/office/drawing/2014/main" id="{B909AFD4-C7A4-422B-9A45-5EB3BCA9B3D1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255" name="Group 53">
            <a:extLst>
              <a:ext uri="{FF2B5EF4-FFF2-40B4-BE49-F238E27FC236}">
                <a16:creationId xmlns:a16="http://schemas.microsoft.com/office/drawing/2014/main" id="{3AEFDC94-12FB-4FF7-BFFE-5FE408AD07D5}"/>
              </a:ext>
            </a:extLst>
          </p:cNvPr>
          <p:cNvGrpSpPr/>
          <p:nvPr/>
        </p:nvGrpSpPr>
        <p:grpSpPr>
          <a:xfrm>
            <a:off x="9705351" y="1258435"/>
            <a:ext cx="1546075" cy="480475"/>
            <a:chOff x="7032285" y="1258433"/>
            <a:chExt cx="1546075" cy="480475"/>
          </a:xfrm>
        </p:grpSpPr>
        <p:sp>
          <p:nvSpPr>
            <p:cNvPr id="256" name="Text Placeholder 17">
              <a:extLst>
                <a:ext uri="{FF2B5EF4-FFF2-40B4-BE49-F238E27FC236}">
                  <a16:creationId xmlns:a16="http://schemas.microsoft.com/office/drawing/2014/main" id="{BC275A48-FFB7-4392-9439-C0EF009104D7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57" name="Text Placeholder 18">
              <a:extLst>
                <a:ext uri="{FF2B5EF4-FFF2-40B4-BE49-F238E27FC236}">
                  <a16:creationId xmlns:a16="http://schemas.microsoft.com/office/drawing/2014/main" id="{D7981873-4392-43FD-9B41-CA889E391E7F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58" name="Group 54">
            <a:extLst>
              <a:ext uri="{FF2B5EF4-FFF2-40B4-BE49-F238E27FC236}">
                <a16:creationId xmlns:a16="http://schemas.microsoft.com/office/drawing/2014/main" id="{10CA50DB-C92E-4964-84D6-E6E341445760}"/>
              </a:ext>
            </a:extLst>
          </p:cNvPr>
          <p:cNvGrpSpPr/>
          <p:nvPr/>
        </p:nvGrpSpPr>
        <p:grpSpPr>
          <a:xfrm>
            <a:off x="9728493" y="3158658"/>
            <a:ext cx="1546075" cy="480475"/>
            <a:chOff x="7055427" y="3158656"/>
            <a:chExt cx="1546075" cy="480475"/>
          </a:xfrm>
        </p:grpSpPr>
        <p:sp>
          <p:nvSpPr>
            <p:cNvPr id="259" name="Text Placeholder 17">
              <a:extLst>
                <a:ext uri="{FF2B5EF4-FFF2-40B4-BE49-F238E27FC236}">
                  <a16:creationId xmlns:a16="http://schemas.microsoft.com/office/drawing/2014/main" id="{46DEE8A8-D1CD-4DD6-A9D7-B5AD055508CC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0" name="Text Placeholder 18">
              <a:extLst>
                <a:ext uri="{FF2B5EF4-FFF2-40B4-BE49-F238E27FC236}">
                  <a16:creationId xmlns:a16="http://schemas.microsoft.com/office/drawing/2014/main" id="{10641188-64F2-4FAF-82BE-320089750BF9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61" name="Group 55">
            <a:extLst>
              <a:ext uri="{FF2B5EF4-FFF2-40B4-BE49-F238E27FC236}">
                <a16:creationId xmlns:a16="http://schemas.microsoft.com/office/drawing/2014/main" id="{EF06F1DB-25C5-44E7-8E54-A75C96E6BFAC}"/>
              </a:ext>
            </a:extLst>
          </p:cNvPr>
          <p:cNvGrpSpPr/>
          <p:nvPr/>
        </p:nvGrpSpPr>
        <p:grpSpPr>
          <a:xfrm>
            <a:off x="9751635" y="5058881"/>
            <a:ext cx="1546075" cy="480475"/>
            <a:chOff x="7078569" y="5058879"/>
            <a:chExt cx="1546075" cy="480475"/>
          </a:xfrm>
        </p:grpSpPr>
        <p:sp>
          <p:nvSpPr>
            <p:cNvPr id="262" name="Text Placeholder 17">
              <a:extLst>
                <a:ext uri="{FF2B5EF4-FFF2-40B4-BE49-F238E27FC236}">
                  <a16:creationId xmlns:a16="http://schemas.microsoft.com/office/drawing/2014/main" id="{273D4E82-9AE2-4891-B760-72D8A71AB9E4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3" name="Text Placeholder 18">
              <a:extLst>
                <a:ext uri="{FF2B5EF4-FFF2-40B4-BE49-F238E27FC236}">
                  <a16:creationId xmlns:a16="http://schemas.microsoft.com/office/drawing/2014/main" id="{D1EF819D-5070-4510-9D2E-F3A7A84A720F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64" name="Group 16">
            <a:extLst>
              <a:ext uri="{FF2B5EF4-FFF2-40B4-BE49-F238E27FC236}">
                <a16:creationId xmlns:a16="http://schemas.microsoft.com/office/drawing/2014/main" id="{47F518D7-78F9-46CA-B8D9-B707B29DF051}"/>
              </a:ext>
            </a:extLst>
          </p:cNvPr>
          <p:cNvGrpSpPr/>
          <p:nvPr/>
        </p:nvGrpSpPr>
        <p:grpSpPr>
          <a:xfrm>
            <a:off x="3852224" y="119124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265" name="Freeform 17">
              <a:extLst>
                <a:ext uri="{FF2B5EF4-FFF2-40B4-BE49-F238E27FC236}">
                  <a16:creationId xmlns:a16="http://schemas.microsoft.com/office/drawing/2014/main" id="{B615C9AC-578C-42E3-BD9B-D640A3F9BEFE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6" name="Rectangle 18">
              <a:extLst>
                <a:ext uri="{FF2B5EF4-FFF2-40B4-BE49-F238E27FC236}">
                  <a16:creationId xmlns:a16="http://schemas.microsoft.com/office/drawing/2014/main" id="{07F74DCB-3C75-4EC5-ABC4-6608B0EC9F4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67" name="Group 58">
            <a:extLst>
              <a:ext uri="{FF2B5EF4-FFF2-40B4-BE49-F238E27FC236}">
                <a16:creationId xmlns:a16="http://schemas.microsoft.com/office/drawing/2014/main" id="{177760DC-749C-478D-BC50-6586F1A43098}"/>
              </a:ext>
            </a:extLst>
          </p:cNvPr>
          <p:cNvGrpSpPr/>
          <p:nvPr/>
        </p:nvGrpSpPr>
        <p:grpSpPr>
          <a:xfrm>
            <a:off x="3904620" y="1258435"/>
            <a:ext cx="1546075" cy="480475"/>
            <a:chOff x="2574826" y="1258433"/>
            <a:chExt cx="1546075" cy="480475"/>
          </a:xfrm>
        </p:grpSpPr>
        <p:sp>
          <p:nvSpPr>
            <p:cNvPr id="268" name="Text Placeholder 17">
              <a:extLst>
                <a:ext uri="{FF2B5EF4-FFF2-40B4-BE49-F238E27FC236}">
                  <a16:creationId xmlns:a16="http://schemas.microsoft.com/office/drawing/2014/main" id="{717A5545-74A4-41D8-AD9B-6BF9B1B27BB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9" name="Text Placeholder 18">
              <a:extLst>
                <a:ext uri="{FF2B5EF4-FFF2-40B4-BE49-F238E27FC236}">
                  <a16:creationId xmlns:a16="http://schemas.microsoft.com/office/drawing/2014/main" id="{78DFB95B-D701-4469-B6B1-4D79B1E8C00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70" name="Title 1">
            <a:extLst>
              <a:ext uri="{FF2B5EF4-FFF2-40B4-BE49-F238E27FC236}">
                <a16:creationId xmlns:a16="http://schemas.microsoft.com/office/drawing/2014/main" id="{16AE90A3-0BF9-4912-98F5-5D9147E6BE69}"/>
              </a:ext>
            </a:extLst>
          </p:cNvPr>
          <p:cNvSpPr txBox="1">
            <a:spLocks/>
          </p:cNvSpPr>
          <p:nvPr/>
        </p:nvSpPr>
        <p:spPr>
          <a:xfrm>
            <a:off x="732288" y="383753"/>
            <a:ext cx="1919288" cy="2105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>
                <a:cs typeface="Arial" pitchFamily="34" charset="0"/>
              </a:rPr>
              <a:t>Meet Our </a:t>
            </a:r>
            <a:r>
              <a:rPr lang="en-US" altLang="ko-KR" sz="4800">
                <a:solidFill>
                  <a:schemeClr val="accent1"/>
                </a:solidFill>
                <a:cs typeface="Arial" pitchFamily="34" charset="0"/>
              </a:rPr>
              <a:t>Team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5AD59F6-3163-4B0D-A95E-932A13A97F8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86D9369-FEF3-4A78-AE2D-D3B27BE5CFB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5F18BD4-DED0-46B1-B0B4-375E422DC5D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F46FAB0B-0BD9-412E-8613-F4DFA43E721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65BCBF46-6121-4584-998E-AC2CED80CD4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F0029C80-5150-4825-A5B6-B8C39B244ED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C230DA1-92EC-415D-84E0-814ABC0CF696}"/>
              </a:ext>
            </a:extLst>
          </p:cNvPr>
          <p:cNvGrpSpPr/>
          <p:nvPr/>
        </p:nvGrpSpPr>
        <p:grpSpPr>
          <a:xfrm>
            <a:off x="727771" y="1632607"/>
            <a:ext cx="5067597" cy="4615133"/>
            <a:chOff x="580727" y="-1101880"/>
            <a:chExt cx="5067597" cy="4615133"/>
          </a:xfrm>
        </p:grpSpPr>
        <p:sp>
          <p:nvSpPr>
            <p:cNvPr id="4" name="Graphic 27">
              <a:extLst>
                <a:ext uri="{FF2B5EF4-FFF2-40B4-BE49-F238E27FC236}">
                  <a16:creationId xmlns:a16="http://schemas.microsoft.com/office/drawing/2014/main" id="{E9A287D7-67EB-49D4-96AD-35CBD9EAF0A5}"/>
                </a:ext>
              </a:extLst>
            </p:cNvPr>
            <p:cNvSpPr/>
            <p:nvPr/>
          </p:nvSpPr>
          <p:spPr>
            <a:xfrm rot="60000">
              <a:off x="580727" y="-1101880"/>
              <a:ext cx="5067597" cy="4615133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7">
              <a:extLst>
                <a:ext uri="{FF2B5EF4-FFF2-40B4-BE49-F238E27FC236}">
                  <a16:creationId xmlns:a16="http://schemas.microsoft.com/office/drawing/2014/main" id="{8EE3CED1-759B-4DF2-B015-21A884C07F8A}"/>
                </a:ext>
              </a:extLst>
            </p:cNvPr>
            <p:cNvSpPr/>
            <p:nvPr/>
          </p:nvSpPr>
          <p:spPr>
            <a:xfrm rot="60000">
              <a:off x="867482" y="-793954"/>
              <a:ext cx="4475037" cy="4075480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AC2272FD-95FC-40D1-ABD7-E82A3E336CFC}"/>
              </a:ext>
            </a:extLst>
          </p:cNvPr>
          <p:cNvSpPr/>
          <p:nvPr/>
        </p:nvSpPr>
        <p:spPr>
          <a:xfrm rot="14190664">
            <a:off x="1973090" y="3425759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534ECD-B6E1-4D43-ADE0-59FCDD1F3556}"/>
              </a:ext>
            </a:extLst>
          </p:cNvPr>
          <p:cNvSpPr/>
          <p:nvPr/>
        </p:nvSpPr>
        <p:spPr>
          <a:xfrm rot="18091456">
            <a:off x="3545278" y="4149657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71509569-F7E3-43E7-8AAA-963379343657}"/>
              </a:ext>
            </a:extLst>
          </p:cNvPr>
          <p:cNvSpPr/>
          <p:nvPr/>
        </p:nvSpPr>
        <p:spPr>
          <a:xfrm rot="19725368">
            <a:off x="3068448" y="2431792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6E95E179-7EE0-4A60-A519-8C8BE11D2009}"/>
              </a:ext>
            </a:extLst>
          </p:cNvPr>
          <p:cNvGrpSpPr/>
          <p:nvPr/>
        </p:nvGrpSpPr>
        <p:grpSpPr>
          <a:xfrm>
            <a:off x="2589156" y="3646756"/>
            <a:ext cx="1344828" cy="1344828"/>
            <a:chOff x="1089413" y="2131797"/>
            <a:chExt cx="2968238" cy="2968238"/>
          </a:xfrm>
        </p:grpSpPr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722304C5-FB51-4961-BAAE-CE74E415FBB0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E08FD5D3-99C3-46D7-A576-4B9048725940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1495CA3C-055A-42E0-8C10-84DF30579BCD}"/>
              </a:ext>
            </a:extLst>
          </p:cNvPr>
          <p:cNvGrpSpPr/>
          <p:nvPr/>
        </p:nvGrpSpPr>
        <p:grpSpPr>
          <a:xfrm>
            <a:off x="2589156" y="1901793"/>
            <a:ext cx="1298170" cy="1298170"/>
            <a:chOff x="1089413" y="2131797"/>
            <a:chExt cx="2968238" cy="2968238"/>
          </a:xfrm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5F10A76C-E951-42D3-91D7-C37AA6E24B97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182D69F1-D546-442B-8F20-4D7B8B6E4CEA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A8C8D1D-E021-4FFD-95A8-08AFD5AEECF3}"/>
              </a:ext>
            </a:extLst>
          </p:cNvPr>
          <p:cNvGrpSpPr/>
          <p:nvPr/>
        </p:nvGrpSpPr>
        <p:grpSpPr>
          <a:xfrm>
            <a:off x="992048" y="4692499"/>
            <a:ext cx="1298170" cy="1298170"/>
            <a:chOff x="1089413" y="2131797"/>
            <a:chExt cx="2968238" cy="2968238"/>
          </a:xfrm>
        </p:grpSpPr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B6788845-E731-43A1-B477-9E40BB08E187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2564E085-394A-4239-B019-D84A6FA55B23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ECF2EC75-118F-4ABE-B471-22F8FA93C589}"/>
              </a:ext>
            </a:extLst>
          </p:cNvPr>
          <p:cNvGrpSpPr/>
          <p:nvPr/>
        </p:nvGrpSpPr>
        <p:grpSpPr>
          <a:xfrm>
            <a:off x="4176739" y="4692499"/>
            <a:ext cx="1298170" cy="1298170"/>
            <a:chOff x="1089413" y="2131797"/>
            <a:chExt cx="2968238" cy="2968238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55A7580C-5482-4CBB-A395-DC55A8B17B2B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DE8CCCFB-DFA9-4D25-BFDE-E7CC0025BCFC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5A7B9D8B-B2C2-4E3C-AC6A-894B0F8B801C}"/>
              </a:ext>
            </a:extLst>
          </p:cNvPr>
          <p:cNvGrpSpPr/>
          <p:nvPr/>
        </p:nvGrpSpPr>
        <p:grpSpPr>
          <a:xfrm>
            <a:off x="6373372" y="2962401"/>
            <a:ext cx="5130744" cy="946557"/>
            <a:chOff x="611559" y="2708920"/>
            <a:chExt cx="2675111" cy="946557"/>
          </a:xfrm>
        </p:grpSpPr>
        <p:sp>
          <p:nvSpPr>
            <p:cNvPr id="22" name="Rounded Rectangle 58">
              <a:extLst>
                <a:ext uri="{FF2B5EF4-FFF2-40B4-BE49-F238E27FC236}">
                  <a16:creationId xmlns:a16="http://schemas.microsoft.com/office/drawing/2014/main" id="{A7070383-5E64-4CCA-955A-02CE2B375F1C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FF6F74-C330-41FA-8B2A-5C864D929C35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697BF6-6ED5-4F3E-9E37-299293D8954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6D5CD3E2-F03E-43E4-A1DB-3E10CC929653}"/>
              </a:ext>
            </a:extLst>
          </p:cNvPr>
          <p:cNvGrpSpPr/>
          <p:nvPr/>
        </p:nvGrpSpPr>
        <p:grpSpPr>
          <a:xfrm>
            <a:off x="6373372" y="4077579"/>
            <a:ext cx="5130744" cy="946557"/>
            <a:chOff x="611559" y="2708920"/>
            <a:chExt cx="2675111" cy="946557"/>
          </a:xfrm>
        </p:grpSpPr>
        <p:sp>
          <p:nvSpPr>
            <p:cNvPr id="26" name="Rounded Rectangle 64">
              <a:extLst>
                <a:ext uri="{FF2B5EF4-FFF2-40B4-BE49-F238E27FC236}">
                  <a16:creationId xmlns:a16="http://schemas.microsoft.com/office/drawing/2014/main" id="{897FB195-60AC-4D59-94F9-6323138D4F43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FC0BEC-7711-4B07-BD7A-F6C6B46618D3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7284BF-B9AF-481E-B07C-3E9393C0CA0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0FA7D212-A4AE-4871-A151-B22ACFDC355E}"/>
              </a:ext>
            </a:extLst>
          </p:cNvPr>
          <p:cNvGrpSpPr/>
          <p:nvPr/>
        </p:nvGrpSpPr>
        <p:grpSpPr>
          <a:xfrm>
            <a:off x="6373372" y="5192757"/>
            <a:ext cx="5130744" cy="946557"/>
            <a:chOff x="611559" y="2708920"/>
            <a:chExt cx="2675111" cy="946557"/>
          </a:xfrm>
        </p:grpSpPr>
        <p:sp>
          <p:nvSpPr>
            <p:cNvPr id="30" name="Rounded Rectangle 68">
              <a:extLst>
                <a:ext uri="{FF2B5EF4-FFF2-40B4-BE49-F238E27FC236}">
                  <a16:creationId xmlns:a16="http://schemas.microsoft.com/office/drawing/2014/main" id="{113C3377-9AB9-4CC5-9FD0-F3A72F706C0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55E439-C5E9-4348-B636-89BF2B17FAC9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D12118-0968-45CC-A74A-ED575557CD81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E3FB572-67F5-407C-AF38-E66885B4EB07}"/>
              </a:ext>
            </a:extLst>
          </p:cNvPr>
          <p:cNvSpPr txBox="1"/>
          <p:nvPr/>
        </p:nvSpPr>
        <p:spPr>
          <a:xfrm>
            <a:off x="6373372" y="1821569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0FCF85-0532-4C68-B1A0-8CCF6D497004}"/>
              </a:ext>
            </a:extLst>
          </p:cNvPr>
          <p:cNvSpPr txBox="1"/>
          <p:nvPr/>
        </p:nvSpPr>
        <p:spPr>
          <a:xfrm>
            <a:off x="6373372" y="1522771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610B1B-560D-4713-BBB3-9B2A8FEA46DA}"/>
              </a:ext>
            </a:extLst>
          </p:cNvPr>
          <p:cNvSpPr txBox="1"/>
          <p:nvPr/>
        </p:nvSpPr>
        <p:spPr>
          <a:xfrm>
            <a:off x="6373372" y="2307542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20">
            <a:extLst>
              <a:ext uri="{FF2B5EF4-FFF2-40B4-BE49-F238E27FC236}">
                <a16:creationId xmlns:a16="http://schemas.microsoft.com/office/drawing/2014/main" id="{E658CD88-D40B-4671-ABE7-CAEB7DB49DA2}"/>
              </a:ext>
            </a:extLst>
          </p:cNvPr>
          <p:cNvGrpSpPr/>
          <p:nvPr/>
        </p:nvGrpSpPr>
        <p:grpSpPr>
          <a:xfrm>
            <a:off x="5446887" y="1517777"/>
            <a:ext cx="6511037" cy="4920480"/>
            <a:chOff x="2739541" y="2166705"/>
            <a:chExt cx="4538395" cy="3429727"/>
          </a:xfrm>
          <a:solidFill>
            <a:schemeClr val="accent4"/>
          </a:solidFill>
        </p:grpSpPr>
        <p:grpSp>
          <p:nvGrpSpPr>
            <p:cNvPr id="4" name="Graphic 166">
              <a:extLst>
                <a:ext uri="{FF2B5EF4-FFF2-40B4-BE49-F238E27FC236}">
                  <a16:creationId xmlns:a16="http://schemas.microsoft.com/office/drawing/2014/main" id="{45934DE0-743A-4D08-937A-9B5C65F56BF3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06" name="Freeform: Shape 168">
                <a:extLst>
                  <a:ext uri="{FF2B5EF4-FFF2-40B4-BE49-F238E27FC236}">
                    <a16:creationId xmlns:a16="http://schemas.microsoft.com/office/drawing/2014/main" id="{C258266F-4AA3-40F0-88BD-7A767B4296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169">
                <a:extLst>
                  <a:ext uri="{FF2B5EF4-FFF2-40B4-BE49-F238E27FC236}">
                    <a16:creationId xmlns:a16="http://schemas.microsoft.com/office/drawing/2014/main" id="{44B59759-0CD3-4366-B67F-477099B90C9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170">
                <a:extLst>
                  <a:ext uri="{FF2B5EF4-FFF2-40B4-BE49-F238E27FC236}">
                    <a16:creationId xmlns:a16="http://schemas.microsoft.com/office/drawing/2014/main" id="{D2597B30-DFD3-4526-95A2-6CE5EE71BBDB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171">
                <a:extLst>
                  <a:ext uri="{FF2B5EF4-FFF2-40B4-BE49-F238E27FC236}">
                    <a16:creationId xmlns:a16="http://schemas.microsoft.com/office/drawing/2014/main" id="{CAF60744-BD5E-401D-92C3-9960CDB7106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172">
                <a:extLst>
                  <a:ext uri="{FF2B5EF4-FFF2-40B4-BE49-F238E27FC236}">
                    <a16:creationId xmlns:a16="http://schemas.microsoft.com/office/drawing/2014/main" id="{B491FF3E-C4E1-498D-A4FD-4905E72643E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173">
                <a:extLst>
                  <a:ext uri="{FF2B5EF4-FFF2-40B4-BE49-F238E27FC236}">
                    <a16:creationId xmlns:a16="http://schemas.microsoft.com/office/drawing/2014/main" id="{B3BBB9B4-34BA-49FD-BBFC-BD7930BF5E28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174">
                <a:extLst>
                  <a:ext uri="{FF2B5EF4-FFF2-40B4-BE49-F238E27FC236}">
                    <a16:creationId xmlns:a16="http://schemas.microsoft.com/office/drawing/2014/main" id="{7B558D61-2175-420B-A689-5379554847D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175">
                <a:extLst>
                  <a:ext uri="{FF2B5EF4-FFF2-40B4-BE49-F238E27FC236}">
                    <a16:creationId xmlns:a16="http://schemas.microsoft.com/office/drawing/2014/main" id="{45F6230E-DF7A-4DC7-A307-04B8447ADEA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176">
                <a:extLst>
                  <a:ext uri="{FF2B5EF4-FFF2-40B4-BE49-F238E27FC236}">
                    <a16:creationId xmlns:a16="http://schemas.microsoft.com/office/drawing/2014/main" id="{B675893C-5B59-4F4B-A941-B5C9336E5DE0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177">
                <a:extLst>
                  <a:ext uri="{FF2B5EF4-FFF2-40B4-BE49-F238E27FC236}">
                    <a16:creationId xmlns:a16="http://schemas.microsoft.com/office/drawing/2014/main" id="{D27EA6B1-DB95-4EA7-8DBB-EA37ED89A737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178">
                <a:extLst>
                  <a:ext uri="{FF2B5EF4-FFF2-40B4-BE49-F238E27FC236}">
                    <a16:creationId xmlns:a16="http://schemas.microsoft.com/office/drawing/2014/main" id="{83160B96-846F-474E-87BB-4C2D31A5DD6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179">
                <a:extLst>
                  <a:ext uri="{FF2B5EF4-FFF2-40B4-BE49-F238E27FC236}">
                    <a16:creationId xmlns:a16="http://schemas.microsoft.com/office/drawing/2014/main" id="{6C3EA9F6-EA33-4693-8B85-66A379D9F63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180">
                <a:extLst>
                  <a:ext uri="{FF2B5EF4-FFF2-40B4-BE49-F238E27FC236}">
                    <a16:creationId xmlns:a16="http://schemas.microsoft.com/office/drawing/2014/main" id="{51ED567F-CA19-41AF-BC0F-C0C38AC4872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181">
                <a:extLst>
                  <a:ext uri="{FF2B5EF4-FFF2-40B4-BE49-F238E27FC236}">
                    <a16:creationId xmlns:a16="http://schemas.microsoft.com/office/drawing/2014/main" id="{74F52B71-5B57-42CD-B1FF-9EA580F664B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182">
                <a:extLst>
                  <a:ext uri="{FF2B5EF4-FFF2-40B4-BE49-F238E27FC236}">
                    <a16:creationId xmlns:a16="http://schemas.microsoft.com/office/drawing/2014/main" id="{4828F2E2-7778-4E03-A90F-2E30595DBCC6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183">
                <a:extLst>
                  <a:ext uri="{FF2B5EF4-FFF2-40B4-BE49-F238E27FC236}">
                    <a16:creationId xmlns:a16="http://schemas.microsoft.com/office/drawing/2014/main" id="{4E8C6598-6F7E-49E8-94B5-82FC073417D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184">
                <a:extLst>
                  <a:ext uri="{FF2B5EF4-FFF2-40B4-BE49-F238E27FC236}">
                    <a16:creationId xmlns:a16="http://schemas.microsoft.com/office/drawing/2014/main" id="{D30E2EC2-33BC-4DF9-A760-5463339E4265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185">
                <a:extLst>
                  <a:ext uri="{FF2B5EF4-FFF2-40B4-BE49-F238E27FC236}">
                    <a16:creationId xmlns:a16="http://schemas.microsoft.com/office/drawing/2014/main" id="{CBCD7094-C269-474B-8836-A76A6B7DD50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186">
                <a:extLst>
                  <a:ext uri="{FF2B5EF4-FFF2-40B4-BE49-F238E27FC236}">
                    <a16:creationId xmlns:a16="http://schemas.microsoft.com/office/drawing/2014/main" id="{D12A03D3-9DB5-4CA2-BB8C-D6E00E14713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187">
                <a:extLst>
                  <a:ext uri="{FF2B5EF4-FFF2-40B4-BE49-F238E27FC236}">
                    <a16:creationId xmlns:a16="http://schemas.microsoft.com/office/drawing/2014/main" id="{D1435B08-8C61-4A52-BB28-3774A4DB8FF7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" name="Graphic 189">
              <a:extLst>
                <a:ext uri="{FF2B5EF4-FFF2-40B4-BE49-F238E27FC236}">
                  <a16:creationId xmlns:a16="http://schemas.microsoft.com/office/drawing/2014/main" id="{69555AA4-ED04-4B67-A1DF-40F1881E6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11300" y="3425404"/>
              <a:ext cx="3600450" cy="771525"/>
            </a:xfrm>
            <a:prstGeom prst="rect">
              <a:avLst/>
            </a:prstGeom>
          </p:spPr>
        </p:pic>
        <p:pic>
          <p:nvPicPr>
            <p:cNvPr id="6" name="Graphic 190">
              <a:extLst>
                <a:ext uri="{FF2B5EF4-FFF2-40B4-BE49-F238E27FC236}">
                  <a16:creationId xmlns:a16="http://schemas.microsoft.com/office/drawing/2014/main" id="{3D0AE4C3-5976-429D-97A0-773B804D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7" name="Graphic 191">
              <a:extLst>
                <a:ext uri="{FF2B5EF4-FFF2-40B4-BE49-F238E27FC236}">
                  <a16:creationId xmlns:a16="http://schemas.microsoft.com/office/drawing/2014/main" id="{E04F5D2E-B5F1-46BE-9E7D-EB7C7C20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8" name="Graphic 166">
              <a:extLst>
                <a:ext uri="{FF2B5EF4-FFF2-40B4-BE49-F238E27FC236}">
                  <a16:creationId xmlns:a16="http://schemas.microsoft.com/office/drawing/2014/main" id="{0970EB03-6A2B-4890-A9DB-BF6C562B5E3A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86" name="Freeform: Shape 193">
                <a:extLst>
                  <a:ext uri="{FF2B5EF4-FFF2-40B4-BE49-F238E27FC236}">
                    <a16:creationId xmlns:a16="http://schemas.microsoft.com/office/drawing/2014/main" id="{F927A62A-ADE3-4116-9EAA-41B4883994E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94">
                <a:extLst>
                  <a:ext uri="{FF2B5EF4-FFF2-40B4-BE49-F238E27FC236}">
                    <a16:creationId xmlns:a16="http://schemas.microsoft.com/office/drawing/2014/main" id="{753B901A-A6FD-413D-9215-3818703D83CB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95">
                <a:extLst>
                  <a:ext uri="{FF2B5EF4-FFF2-40B4-BE49-F238E27FC236}">
                    <a16:creationId xmlns:a16="http://schemas.microsoft.com/office/drawing/2014/main" id="{9874EAC7-0A4F-4ABE-BFFB-6BAEE5AED74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96">
                <a:extLst>
                  <a:ext uri="{FF2B5EF4-FFF2-40B4-BE49-F238E27FC236}">
                    <a16:creationId xmlns:a16="http://schemas.microsoft.com/office/drawing/2014/main" id="{4FC88479-C32C-415C-893D-071D4C8FB71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97">
                <a:extLst>
                  <a:ext uri="{FF2B5EF4-FFF2-40B4-BE49-F238E27FC236}">
                    <a16:creationId xmlns:a16="http://schemas.microsoft.com/office/drawing/2014/main" id="{F667C0D5-D300-427F-8DF1-814E6A73D94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8">
                <a:extLst>
                  <a:ext uri="{FF2B5EF4-FFF2-40B4-BE49-F238E27FC236}">
                    <a16:creationId xmlns:a16="http://schemas.microsoft.com/office/drawing/2014/main" id="{C676DB43-A616-4039-A1DB-890A99885AE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9">
                <a:extLst>
                  <a:ext uri="{FF2B5EF4-FFF2-40B4-BE49-F238E27FC236}">
                    <a16:creationId xmlns:a16="http://schemas.microsoft.com/office/drawing/2014/main" id="{B3B6460F-715B-49EF-B41C-B3D0953DF1D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200">
                <a:extLst>
                  <a:ext uri="{FF2B5EF4-FFF2-40B4-BE49-F238E27FC236}">
                    <a16:creationId xmlns:a16="http://schemas.microsoft.com/office/drawing/2014/main" id="{D84E82A1-CA1C-41CF-974B-F6651620A0B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201">
                <a:extLst>
                  <a:ext uri="{FF2B5EF4-FFF2-40B4-BE49-F238E27FC236}">
                    <a16:creationId xmlns:a16="http://schemas.microsoft.com/office/drawing/2014/main" id="{8691BD30-38FC-4CFD-AFF5-3EA2B2D4707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202">
                <a:extLst>
                  <a:ext uri="{FF2B5EF4-FFF2-40B4-BE49-F238E27FC236}">
                    <a16:creationId xmlns:a16="http://schemas.microsoft.com/office/drawing/2014/main" id="{E643BB09-E05F-4193-8C8A-618DB366337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203">
                <a:extLst>
                  <a:ext uri="{FF2B5EF4-FFF2-40B4-BE49-F238E27FC236}">
                    <a16:creationId xmlns:a16="http://schemas.microsoft.com/office/drawing/2014/main" id="{C28C7EBA-0DC3-4280-82A7-05994E05702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204">
                <a:extLst>
                  <a:ext uri="{FF2B5EF4-FFF2-40B4-BE49-F238E27FC236}">
                    <a16:creationId xmlns:a16="http://schemas.microsoft.com/office/drawing/2014/main" id="{BA8D4983-20C5-4F3F-813D-D7138381EB26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205">
                <a:extLst>
                  <a:ext uri="{FF2B5EF4-FFF2-40B4-BE49-F238E27FC236}">
                    <a16:creationId xmlns:a16="http://schemas.microsoft.com/office/drawing/2014/main" id="{CAC68DA6-89CA-456E-9845-E62EE797548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206">
                <a:extLst>
                  <a:ext uri="{FF2B5EF4-FFF2-40B4-BE49-F238E27FC236}">
                    <a16:creationId xmlns:a16="http://schemas.microsoft.com/office/drawing/2014/main" id="{E2B3349F-BC27-40C3-8F4C-3B3C6FC4FADF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207">
                <a:extLst>
                  <a:ext uri="{FF2B5EF4-FFF2-40B4-BE49-F238E27FC236}">
                    <a16:creationId xmlns:a16="http://schemas.microsoft.com/office/drawing/2014/main" id="{8FDF353D-BCD3-404D-96E1-9865E17085B2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8">
                <a:extLst>
                  <a:ext uri="{FF2B5EF4-FFF2-40B4-BE49-F238E27FC236}">
                    <a16:creationId xmlns:a16="http://schemas.microsoft.com/office/drawing/2014/main" id="{9798E147-D41B-44BD-B555-2CE7350B6F2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9">
                <a:extLst>
                  <a:ext uri="{FF2B5EF4-FFF2-40B4-BE49-F238E27FC236}">
                    <a16:creationId xmlns:a16="http://schemas.microsoft.com/office/drawing/2014/main" id="{72945232-5E4B-4B22-8ADE-A79444536D4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10">
                <a:extLst>
                  <a:ext uri="{FF2B5EF4-FFF2-40B4-BE49-F238E27FC236}">
                    <a16:creationId xmlns:a16="http://schemas.microsoft.com/office/drawing/2014/main" id="{E88D4B18-6C9D-4F09-8928-F41CA615A6F4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11">
                <a:extLst>
                  <a:ext uri="{FF2B5EF4-FFF2-40B4-BE49-F238E27FC236}">
                    <a16:creationId xmlns:a16="http://schemas.microsoft.com/office/drawing/2014/main" id="{9FB9FE7E-D71C-4DB8-8A26-9560FE849DF5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12">
                <a:extLst>
                  <a:ext uri="{FF2B5EF4-FFF2-40B4-BE49-F238E27FC236}">
                    <a16:creationId xmlns:a16="http://schemas.microsoft.com/office/drawing/2014/main" id="{12E53EB1-5BF2-454B-B3E9-CD8F368211C7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166">
              <a:extLst>
                <a:ext uri="{FF2B5EF4-FFF2-40B4-BE49-F238E27FC236}">
                  <a16:creationId xmlns:a16="http://schemas.microsoft.com/office/drawing/2014/main" id="{88FB82A7-6377-4132-8A5A-8EB60D25FEA4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66" name="Freeform: Shape 214">
                <a:extLst>
                  <a:ext uri="{FF2B5EF4-FFF2-40B4-BE49-F238E27FC236}">
                    <a16:creationId xmlns:a16="http://schemas.microsoft.com/office/drawing/2014/main" id="{81CBA07B-5541-4810-B45C-A9D72FD3145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215">
                <a:extLst>
                  <a:ext uri="{FF2B5EF4-FFF2-40B4-BE49-F238E27FC236}">
                    <a16:creationId xmlns:a16="http://schemas.microsoft.com/office/drawing/2014/main" id="{7E1A4FDF-06C8-41DB-AF7B-F21F2AAF7A0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216">
                <a:extLst>
                  <a:ext uri="{FF2B5EF4-FFF2-40B4-BE49-F238E27FC236}">
                    <a16:creationId xmlns:a16="http://schemas.microsoft.com/office/drawing/2014/main" id="{7DF3EFA9-3640-43FE-84FC-6E0A7F5091D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217">
                <a:extLst>
                  <a:ext uri="{FF2B5EF4-FFF2-40B4-BE49-F238E27FC236}">
                    <a16:creationId xmlns:a16="http://schemas.microsoft.com/office/drawing/2014/main" id="{97061FA5-7CD7-411D-AF56-3A09C4091E9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218">
                <a:extLst>
                  <a:ext uri="{FF2B5EF4-FFF2-40B4-BE49-F238E27FC236}">
                    <a16:creationId xmlns:a16="http://schemas.microsoft.com/office/drawing/2014/main" id="{14055EA6-0B34-4FA2-AE1F-1A05A3CF417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219">
                <a:extLst>
                  <a:ext uri="{FF2B5EF4-FFF2-40B4-BE49-F238E27FC236}">
                    <a16:creationId xmlns:a16="http://schemas.microsoft.com/office/drawing/2014/main" id="{FBCE2FBD-4AA3-4EA8-9469-8D41E3922C4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220">
                <a:extLst>
                  <a:ext uri="{FF2B5EF4-FFF2-40B4-BE49-F238E27FC236}">
                    <a16:creationId xmlns:a16="http://schemas.microsoft.com/office/drawing/2014/main" id="{60B942CE-D342-4BA4-BC58-A740622E11D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221">
                <a:extLst>
                  <a:ext uri="{FF2B5EF4-FFF2-40B4-BE49-F238E27FC236}">
                    <a16:creationId xmlns:a16="http://schemas.microsoft.com/office/drawing/2014/main" id="{07F5C769-3910-4C16-BE0A-88F81B4E033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222">
                <a:extLst>
                  <a:ext uri="{FF2B5EF4-FFF2-40B4-BE49-F238E27FC236}">
                    <a16:creationId xmlns:a16="http://schemas.microsoft.com/office/drawing/2014/main" id="{7AAE3E05-111A-4F8A-8FC3-D05E6156DC8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223">
                <a:extLst>
                  <a:ext uri="{FF2B5EF4-FFF2-40B4-BE49-F238E27FC236}">
                    <a16:creationId xmlns:a16="http://schemas.microsoft.com/office/drawing/2014/main" id="{235D073A-23DC-4BB1-BAD6-FB42D5D7377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224">
                <a:extLst>
                  <a:ext uri="{FF2B5EF4-FFF2-40B4-BE49-F238E27FC236}">
                    <a16:creationId xmlns:a16="http://schemas.microsoft.com/office/drawing/2014/main" id="{37266FF3-D122-4BF5-B530-AE140E225BC1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225">
                <a:extLst>
                  <a:ext uri="{FF2B5EF4-FFF2-40B4-BE49-F238E27FC236}">
                    <a16:creationId xmlns:a16="http://schemas.microsoft.com/office/drawing/2014/main" id="{92D79735-3A15-4707-9004-10A6658793C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226">
                <a:extLst>
                  <a:ext uri="{FF2B5EF4-FFF2-40B4-BE49-F238E27FC236}">
                    <a16:creationId xmlns:a16="http://schemas.microsoft.com/office/drawing/2014/main" id="{7EB2460D-A7D7-4D3B-8770-76D4A729781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227">
                <a:extLst>
                  <a:ext uri="{FF2B5EF4-FFF2-40B4-BE49-F238E27FC236}">
                    <a16:creationId xmlns:a16="http://schemas.microsoft.com/office/drawing/2014/main" id="{5F073625-CEF7-41C5-8491-442E55BCA0F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228">
                <a:extLst>
                  <a:ext uri="{FF2B5EF4-FFF2-40B4-BE49-F238E27FC236}">
                    <a16:creationId xmlns:a16="http://schemas.microsoft.com/office/drawing/2014/main" id="{A7873607-6330-4659-A7A8-5A455F8DC3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229">
                <a:extLst>
                  <a:ext uri="{FF2B5EF4-FFF2-40B4-BE49-F238E27FC236}">
                    <a16:creationId xmlns:a16="http://schemas.microsoft.com/office/drawing/2014/main" id="{6BFE2226-9558-49DE-8B1A-BDEDF2373F39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230">
                <a:extLst>
                  <a:ext uri="{FF2B5EF4-FFF2-40B4-BE49-F238E27FC236}">
                    <a16:creationId xmlns:a16="http://schemas.microsoft.com/office/drawing/2014/main" id="{8084E63B-6692-4F28-9688-DCF2C6911D27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231">
                <a:extLst>
                  <a:ext uri="{FF2B5EF4-FFF2-40B4-BE49-F238E27FC236}">
                    <a16:creationId xmlns:a16="http://schemas.microsoft.com/office/drawing/2014/main" id="{C668A787-3550-4A45-92CD-2EA7B68B220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232">
                <a:extLst>
                  <a:ext uri="{FF2B5EF4-FFF2-40B4-BE49-F238E27FC236}">
                    <a16:creationId xmlns:a16="http://schemas.microsoft.com/office/drawing/2014/main" id="{B99DC620-BBDD-4683-8333-F567F2A857B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233">
                <a:extLst>
                  <a:ext uri="{FF2B5EF4-FFF2-40B4-BE49-F238E27FC236}">
                    <a16:creationId xmlns:a16="http://schemas.microsoft.com/office/drawing/2014/main" id="{DE047F47-B8EC-410D-9AFE-A51020FF2CA3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34">
              <a:extLst>
                <a:ext uri="{FF2B5EF4-FFF2-40B4-BE49-F238E27FC236}">
                  <a16:creationId xmlns:a16="http://schemas.microsoft.com/office/drawing/2014/main" id="{A7B84E86-7AFE-4771-95EE-30C4BC1EA435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60" name="Freeform: Shape 258">
                <a:extLst>
                  <a:ext uri="{FF2B5EF4-FFF2-40B4-BE49-F238E27FC236}">
                    <a16:creationId xmlns:a16="http://schemas.microsoft.com/office/drawing/2014/main" id="{F1D2A4DB-C2FD-40AE-B64C-90700748377F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259">
                <a:extLst>
                  <a:ext uri="{FF2B5EF4-FFF2-40B4-BE49-F238E27FC236}">
                    <a16:creationId xmlns:a16="http://schemas.microsoft.com/office/drawing/2014/main" id="{BB5595C5-CC82-4461-821F-7D7EE833CD81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260">
                <a:extLst>
                  <a:ext uri="{FF2B5EF4-FFF2-40B4-BE49-F238E27FC236}">
                    <a16:creationId xmlns:a16="http://schemas.microsoft.com/office/drawing/2014/main" id="{8E893B35-7A45-4E0C-BD5E-4503C069B804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261">
                <a:extLst>
                  <a:ext uri="{FF2B5EF4-FFF2-40B4-BE49-F238E27FC236}">
                    <a16:creationId xmlns:a16="http://schemas.microsoft.com/office/drawing/2014/main" id="{2D548B72-8CA0-4413-9FDC-B7CAFE7D5931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262">
                <a:extLst>
                  <a:ext uri="{FF2B5EF4-FFF2-40B4-BE49-F238E27FC236}">
                    <a16:creationId xmlns:a16="http://schemas.microsoft.com/office/drawing/2014/main" id="{0DFFCB36-1D50-46A7-A525-76BA75BA1A4D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263">
                <a:extLst>
                  <a:ext uri="{FF2B5EF4-FFF2-40B4-BE49-F238E27FC236}">
                    <a16:creationId xmlns:a16="http://schemas.microsoft.com/office/drawing/2014/main" id="{832C0B05-DEA3-4155-9D3F-9D4ABEE6B0B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166">
              <a:extLst>
                <a:ext uri="{FF2B5EF4-FFF2-40B4-BE49-F238E27FC236}">
                  <a16:creationId xmlns:a16="http://schemas.microsoft.com/office/drawing/2014/main" id="{7AE1165A-636C-42CB-BCCB-AA73103528EA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40" name="Freeform: Shape 265">
                <a:extLst>
                  <a:ext uri="{FF2B5EF4-FFF2-40B4-BE49-F238E27FC236}">
                    <a16:creationId xmlns:a16="http://schemas.microsoft.com/office/drawing/2014/main" id="{B4A66D5F-0D31-4072-9825-41EF5B5FFDC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266">
                <a:extLst>
                  <a:ext uri="{FF2B5EF4-FFF2-40B4-BE49-F238E27FC236}">
                    <a16:creationId xmlns:a16="http://schemas.microsoft.com/office/drawing/2014/main" id="{332BF593-5F0F-4948-9CE9-90035E186610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267">
                <a:extLst>
                  <a:ext uri="{FF2B5EF4-FFF2-40B4-BE49-F238E27FC236}">
                    <a16:creationId xmlns:a16="http://schemas.microsoft.com/office/drawing/2014/main" id="{B3028D4F-C8BF-40FD-8BAC-AC9EAA23B7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268">
                <a:extLst>
                  <a:ext uri="{FF2B5EF4-FFF2-40B4-BE49-F238E27FC236}">
                    <a16:creationId xmlns:a16="http://schemas.microsoft.com/office/drawing/2014/main" id="{4C89696D-CDEE-4EE1-A56C-44A2D6EC36A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269">
                <a:extLst>
                  <a:ext uri="{FF2B5EF4-FFF2-40B4-BE49-F238E27FC236}">
                    <a16:creationId xmlns:a16="http://schemas.microsoft.com/office/drawing/2014/main" id="{AA8A6913-08C7-4207-BC69-ABB39A760E63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270">
                <a:extLst>
                  <a:ext uri="{FF2B5EF4-FFF2-40B4-BE49-F238E27FC236}">
                    <a16:creationId xmlns:a16="http://schemas.microsoft.com/office/drawing/2014/main" id="{45EF8267-2E2C-4E18-ADFB-FB27DF91EFC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271">
                <a:extLst>
                  <a:ext uri="{FF2B5EF4-FFF2-40B4-BE49-F238E27FC236}">
                    <a16:creationId xmlns:a16="http://schemas.microsoft.com/office/drawing/2014/main" id="{EDC3C63A-A4FF-4D79-BD45-3596BE06B6D0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272">
                <a:extLst>
                  <a:ext uri="{FF2B5EF4-FFF2-40B4-BE49-F238E27FC236}">
                    <a16:creationId xmlns:a16="http://schemas.microsoft.com/office/drawing/2014/main" id="{53B081A7-417B-4C4E-8A0E-E37E2B7CD699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73">
                <a:extLst>
                  <a:ext uri="{FF2B5EF4-FFF2-40B4-BE49-F238E27FC236}">
                    <a16:creationId xmlns:a16="http://schemas.microsoft.com/office/drawing/2014/main" id="{A8851846-E711-4088-A478-ED7E134CD2C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74">
                <a:extLst>
                  <a:ext uri="{FF2B5EF4-FFF2-40B4-BE49-F238E27FC236}">
                    <a16:creationId xmlns:a16="http://schemas.microsoft.com/office/drawing/2014/main" id="{A8B81038-9756-4F64-BE45-B8B08EBC13FD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275">
                <a:extLst>
                  <a:ext uri="{FF2B5EF4-FFF2-40B4-BE49-F238E27FC236}">
                    <a16:creationId xmlns:a16="http://schemas.microsoft.com/office/drawing/2014/main" id="{E8B342C7-688B-4956-B005-C0E10B88A11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276">
                <a:extLst>
                  <a:ext uri="{FF2B5EF4-FFF2-40B4-BE49-F238E27FC236}">
                    <a16:creationId xmlns:a16="http://schemas.microsoft.com/office/drawing/2014/main" id="{B6E9D72A-1706-4AF1-8A4C-5BF0073D198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277">
                <a:extLst>
                  <a:ext uri="{FF2B5EF4-FFF2-40B4-BE49-F238E27FC236}">
                    <a16:creationId xmlns:a16="http://schemas.microsoft.com/office/drawing/2014/main" id="{95145FA8-EFD3-4E11-B72A-0C770519F3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278">
                <a:extLst>
                  <a:ext uri="{FF2B5EF4-FFF2-40B4-BE49-F238E27FC236}">
                    <a16:creationId xmlns:a16="http://schemas.microsoft.com/office/drawing/2014/main" id="{736B958F-38A3-452C-B743-98DA7E8C0F07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279">
                <a:extLst>
                  <a:ext uri="{FF2B5EF4-FFF2-40B4-BE49-F238E27FC236}">
                    <a16:creationId xmlns:a16="http://schemas.microsoft.com/office/drawing/2014/main" id="{4993DED7-27C0-4D84-8999-A2FA0DEB18C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280">
                <a:extLst>
                  <a:ext uri="{FF2B5EF4-FFF2-40B4-BE49-F238E27FC236}">
                    <a16:creationId xmlns:a16="http://schemas.microsoft.com/office/drawing/2014/main" id="{11AEB937-71C9-440B-A8D9-115699E4357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281">
                <a:extLst>
                  <a:ext uri="{FF2B5EF4-FFF2-40B4-BE49-F238E27FC236}">
                    <a16:creationId xmlns:a16="http://schemas.microsoft.com/office/drawing/2014/main" id="{6DDAFE01-2C9D-4594-970A-EFA04656DB9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282">
                <a:extLst>
                  <a:ext uri="{FF2B5EF4-FFF2-40B4-BE49-F238E27FC236}">
                    <a16:creationId xmlns:a16="http://schemas.microsoft.com/office/drawing/2014/main" id="{C91BEE40-FBAB-458F-A391-0283398A6CC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283">
                <a:extLst>
                  <a:ext uri="{FF2B5EF4-FFF2-40B4-BE49-F238E27FC236}">
                    <a16:creationId xmlns:a16="http://schemas.microsoft.com/office/drawing/2014/main" id="{F69DAEC5-33FB-4D2D-9E52-1452D3F48F9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284">
                <a:extLst>
                  <a:ext uri="{FF2B5EF4-FFF2-40B4-BE49-F238E27FC236}">
                    <a16:creationId xmlns:a16="http://schemas.microsoft.com/office/drawing/2014/main" id="{0ACC6646-DD25-467C-A2F2-C076491D888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id="{2BC08BFE-7430-4DE1-8B59-52912BE59631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13" name="Freeform: Shape 293">
                <a:extLst>
                  <a:ext uri="{FF2B5EF4-FFF2-40B4-BE49-F238E27FC236}">
                    <a16:creationId xmlns:a16="http://schemas.microsoft.com/office/drawing/2014/main" id="{56870E3A-AF85-4D8B-A436-833061328DE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94">
                <a:extLst>
                  <a:ext uri="{FF2B5EF4-FFF2-40B4-BE49-F238E27FC236}">
                    <a16:creationId xmlns:a16="http://schemas.microsoft.com/office/drawing/2014/main" id="{819B8E26-3BB3-4076-9B16-E4FA938F3117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95">
                <a:extLst>
                  <a:ext uri="{FF2B5EF4-FFF2-40B4-BE49-F238E27FC236}">
                    <a16:creationId xmlns:a16="http://schemas.microsoft.com/office/drawing/2014/main" id="{009E4D0B-2ED2-48D7-A9C0-FA20815B8E4D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96">
                <a:extLst>
                  <a:ext uri="{FF2B5EF4-FFF2-40B4-BE49-F238E27FC236}">
                    <a16:creationId xmlns:a16="http://schemas.microsoft.com/office/drawing/2014/main" id="{69A6D7DE-A700-4BDD-88BD-769C73634837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97">
                <a:extLst>
                  <a:ext uri="{FF2B5EF4-FFF2-40B4-BE49-F238E27FC236}">
                    <a16:creationId xmlns:a16="http://schemas.microsoft.com/office/drawing/2014/main" id="{18761900-16F6-4DB8-B84A-0B684B1553BE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98">
                <a:extLst>
                  <a:ext uri="{FF2B5EF4-FFF2-40B4-BE49-F238E27FC236}">
                    <a16:creationId xmlns:a16="http://schemas.microsoft.com/office/drawing/2014/main" id="{ADD37F40-0DEE-4E96-8148-75C38DC65328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9">
                <a:extLst>
                  <a:ext uri="{FF2B5EF4-FFF2-40B4-BE49-F238E27FC236}">
                    <a16:creationId xmlns:a16="http://schemas.microsoft.com/office/drawing/2014/main" id="{961EB66F-69E5-479C-9E65-A534DC1FC08E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300">
                <a:extLst>
                  <a:ext uri="{FF2B5EF4-FFF2-40B4-BE49-F238E27FC236}">
                    <a16:creationId xmlns:a16="http://schemas.microsoft.com/office/drawing/2014/main" id="{2625060C-925E-499A-8527-F20C839239E7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01">
                <a:extLst>
                  <a:ext uri="{FF2B5EF4-FFF2-40B4-BE49-F238E27FC236}">
                    <a16:creationId xmlns:a16="http://schemas.microsoft.com/office/drawing/2014/main" id="{011ACBAC-C90F-464A-97C2-A4AB5BD0C711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302">
                <a:extLst>
                  <a:ext uri="{FF2B5EF4-FFF2-40B4-BE49-F238E27FC236}">
                    <a16:creationId xmlns:a16="http://schemas.microsoft.com/office/drawing/2014/main" id="{9DBBC653-DEC6-4A14-AAC9-7C1CEF58A82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303">
                <a:extLst>
                  <a:ext uri="{FF2B5EF4-FFF2-40B4-BE49-F238E27FC236}">
                    <a16:creationId xmlns:a16="http://schemas.microsoft.com/office/drawing/2014/main" id="{61E32154-546A-4121-BC77-F89D4BC32F35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04">
                <a:extLst>
                  <a:ext uri="{FF2B5EF4-FFF2-40B4-BE49-F238E27FC236}">
                    <a16:creationId xmlns:a16="http://schemas.microsoft.com/office/drawing/2014/main" id="{B6E0A57E-E65F-40C0-BB1A-07DE41DA1AC0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05">
                <a:extLst>
                  <a:ext uri="{FF2B5EF4-FFF2-40B4-BE49-F238E27FC236}">
                    <a16:creationId xmlns:a16="http://schemas.microsoft.com/office/drawing/2014/main" id="{18DAEEC5-2178-4365-B0F5-E4A5A49C860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06">
                <a:extLst>
                  <a:ext uri="{FF2B5EF4-FFF2-40B4-BE49-F238E27FC236}">
                    <a16:creationId xmlns:a16="http://schemas.microsoft.com/office/drawing/2014/main" id="{7511AB02-93C2-4C02-9F70-C9705D4B044A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7">
                <a:extLst>
                  <a:ext uri="{FF2B5EF4-FFF2-40B4-BE49-F238E27FC236}">
                    <a16:creationId xmlns:a16="http://schemas.microsoft.com/office/drawing/2014/main" id="{BB667162-DC2D-4379-880F-F42F744FCD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08">
                <a:extLst>
                  <a:ext uri="{FF2B5EF4-FFF2-40B4-BE49-F238E27FC236}">
                    <a16:creationId xmlns:a16="http://schemas.microsoft.com/office/drawing/2014/main" id="{66CF7844-F823-4E68-BF8A-64823F0D338E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9">
                <a:extLst>
                  <a:ext uri="{FF2B5EF4-FFF2-40B4-BE49-F238E27FC236}">
                    <a16:creationId xmlns:a16="http://schemas.microsoft.com/office/drawing/2014/main" id="{8828F843-DA26-4B73-9A2D-C8D1AB5FAF9F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10">
                <a:extLst>
                  <a:ext uri="{FF2B5EF4-FFF2-40B4-BE49-F238E27FC236}">
                    <a16:creationId xmlns:a16="http://schemas.microsoft.com/office/drawing/2014/main" id="{4E19212E-122C-4269-B98C-41AE0B54D75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11">
                <a:extLst>
                  <a:ext uri="{FF2B5EF4-FFF2-40B4-BE49-F238E27FC236}">
                    <a16:creationId xmlns:a16="http://schemas.microsoft.com/office/drawing/2014/main" id="{01DDA98B-FEB0-4417-BD74-187C713EE315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2">
                <a:extLst>
                  <a:ext uri="{FF2B5EF4-FFF2-40B4-BE49-F238E27FC236}">
                    <a16:creationId xmlns:a16="http://schemas.microsoft.com/office/drawing/2014/main" id="{65C6E037-FE64-4FA8-904A-4D6F134727DE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3">
                <a:extLst>
                  <a:ext uri="{FF2B5EF4-FFF2-40B4-BE49-F238E27FC236}">
                    <a16:creationId xmlns:a16="http://schemas.microsoft.com/office/drawing/2014/main" id="{A079756A-1600-4019-9344-DA7DF18167EA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4">
                <a:extLst>
                  <a:ext uri="{FF2B5EF4-FFF2-40B4-BE49-F238E27FC236}">
                    <a16:creationId xmlns:a16="http://schemas.microsoft.com/office/drawing/2014/main" id="{F1C87CCB-B275-4F5F-9E0A-853CDAB7A932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5">
                <a:extLst>
                  <a:ext uri="{FF2B5EF4-FFF2-40B4-BE49-F238E27FC236}">
                    <a16:creationId xmlns:a16="http://schemas.microsoft.com/office/drawing/2014/main" id="{2C27F3E9-6E79-4DCB-8934-FFEACAB04E3E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6">
                <a:extLst>
                  <a:ext uri="{FF2B5EF4-FFF2-40B4-BE49-F238E27FC236}">
                    <a16:creationId xmlns:a16="http://schemas.microsoft.com/office/drawing/2014/main" id="{4E5B5F0C-010C-4836-9350-036E7E91682A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17">
                <a:extLst>
                  <a:ext uri="{FF2B5EF4-FFF2-40B4-BE49-F238E27FC236}">
                    <a16:creationId xmlns:a16="http://schemas.microsoft.com/office/drawing/2014/main" id="{6DED7E74-CC70-4B27-859F-25A6DF4E8681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18">
                <a:extLst>
                  <a:ext uri="{FF2B5EF4-FFF2-40B4-BE49-F238E27FC236}">
                    <a16:creationId xmlns:a16="http://schemas.microsoft.com/office/drawing/2014/main" id="{B8848D84-4E1B-459C-A63B-C0E03ABAF41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9">
                <a:extLst>
                  <a:ext uri="{FF2B5EF4-FFF2-40B4-BE49-F238E27FC236}">
                    <a16:creationId xmlns:a16="http://schemas.microsoft.com/office/drawing/2014/main" id="{9586092C-FD9C-4B87-A52D-92B17215B411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20">
                <a:extLst>
                  <a:ext uri="{FF2B5EF4-FFF2-40B4-BE49-F238E27FC236}">
                    <a16:creationId xmlns:a16="http://schemas.microsoft.com/office/drawing/2014/main" id="{EEC80020-DB5D-43D0-8606-4B35381572B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21">
                <a:extLst>
                  <a:ext uri="{FF2B5EF4-FFF2-40B4-BE49-F238E27FC236}">
                    <a16:creationId xmlns:a16="http://schemas.microsoft.com/office/drawing/2014/main" id="{C43AE99B-E112-4987-9F9F-F2CD1409E713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22">
                <a:extLst>
                  <a:ext uri="{FF2B5EF4-FFF2-40B4-BE49-F238E27FC236}">
                    <a16:creationId xmlns:a16="http://schemas.microsoft.com/office/drawing/2014/main" id="{AAB1A5EC-B806-458C-9635-102B6DC4EF98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23">
                <a:extLst>
                  <a:ext uri="{FF2B5EF4-FFF2-40B4-BE49-F238E27FC236}">
                    <a16:creationId xmlns:a16="http://schemas.microsoft.com/office/drawing/2014/main" id="{00FC0620-A551-4D96-8A61-AEAED1A3BEA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4">
                <a:extLst>
                  <a:ext uri="{FF2B5EF4-FFF2-40B4-BE49-F238E27FC236}">
                    <a16:creationId xmlns:a16="http://schemas.microsoft.com/office/drawing/2014/main" id="{51CD81E6-8FBA-4A5F-B6C1-7C049088E75D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25">
                <a:extLst>
                  <a:ext uri="{FF2B5EF4-FFF2-40B4-BE49-F238E27FC236}">
                    <a16:creationId xmlns:a16="http://schemas.microsoft.com/office/drawing/2014/main" id="{4B558D5F-C492-4FB7-B551-A560B295FE74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6">
                <a:extLst>
                  <a:ext uri="{FF2B5EF4-FFF2-40B4-BE49-F238E27FC236}">
                    <a16:creationId xmlns:a16="http://schemas.microsoft.com/office/drawing/2014/main" id="{89542573-3583-4A75-B053-093D43BD7DD4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27">
                <a:extLst>
                  <a:ext uri="{FF2B5EF4-FFF2-40B4-BE49-F238E27FC236}">
                    <a16:creationId xmlns:a16="http://schemas.microsoft.com/office/drawing/2014/main" id="{36B27CAF-FF5B-4A4C-AF65-5F179F0038A2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28">
                <a:extLst>
                  <a:ext uri="{FF2B5EF4-FFF2-40B4-BE49-F238E27FC236}">
                    <a16:creationId xmlns:a16="http://schemas.microsoft.com/office/drawing/2014/main" id="{442528F2-DF87-4A06-AD6F-C0B6F19F41BF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29">
                <a:extLst>
                  <a:ext uri="{FF2B5EF4-FFF2-40B4-BE49-F238E27FC236}">
                    <a16:creationId xmlns:a16="http://schemas.microsoft.com/office/drawing/2014/main" id="{E68B2327-B140-4DB7-94E8-FDDD0E132D62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330">
                <a:extLst>
                  <a:ext uri="{FF2B5EF4-FFF2-40B4-BE49-F238E27FC236}">
                    <a16:creationId xmlns:a16="http://schemas.microsoft.com/office/drawing/2014/main" id="{5F0C9288-095D-4D8D-85A7-B35CC8B242AE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331">
                <a:extLst>
                  <a:ext uri="{FF2B5EF4-FFF2-40B4-BE49-F238E27FC236}">
                    <a16:creationId xmlns:a16="http://schemas.microsoft.com/office/drawing/2014/main" id="{77FCB6C4-0693-44CE-9A47-EE977A3B91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332">
                <a:extLst>
                  <a:ext uri="{FF2B5EF4-FFF2-40B4-BE49-F238E27FC236}">
                    <a16:creationId xmlns:a16="http://schemas.microsoft.com/office/drawing/2014/main" id="{D198ABAD-913B-4350-9D85-EC2ED3FE978C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333">
                <a:extLst>
                  <a:ext uri="{FF2B5EF4-FFF2-40B4-BE49-F238E27FC236}">
                    <a16:creationId xmlns:a16="http://schemas.microsoft.com/office/drawing/2014/main" id="{458B9442-BAC8-406C-910E-5F5A4D28580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334">
                <a:extLst>
                  <a:ext uri="{FF2B5EF4-FFF2-40B4-BE49-F238E27FC236}">
                    <a16:creationId xmlns:a16="http://schemas.microsoft.com/office/drawing/2014/main" id="{5F652D6F-95A9-4EB2-935D-D671E1962389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335">
                <a:extLst>
                  <a:ext uri="{FF2B5EF4-FFF2-40B4-BE49-F238E27FC236}">
                    <a16:creationId xmlns:a16="http://schemas.microsoft.com/office/drawing/2014/main" id="{819138E0-901B-4AC8-9C60-B2C0CCF14A28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336">
                <a:extLst>
                  <a:ext uri="{FF2B5EF4-FFF2-40B4-BE49-F238E27FC236}">
                    <a16:creationId xmlns:a16="http://schemas.microsoft.com/office/drawing/2014/main" id="{E3890B5D-D3BA-4AC8-A8BD-D22228740188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337">
                <a:extLst>
                  <a:ext uri="{FF2B5EF4-FFF2-40B4-BE49-F238E27FC236}">
                    <a16:creationId xmlns:a16="http://schemas.microsoft.com/office/drawing/2014/main" id="{F54D4FD5-54D2-4AC8-8B7E-5BF560D45B0E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338">
                <a:extLst>
                  <a:ext uri="{FF2B5EF4-FFF2-40B4-BE49-F238E27FC236}">
                    <a16:creationId xmlns:a16="http://schemas.microsoft.com/office/drawing/2014/main" id="{5C4F0D29-9E5E-4E17-873E-9589C21CB521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339">
                <a:extLst>
                  <a:ext uri="{FF2B5EF4-FFF2-40B4-BE49-F238E27FC236}">
                    <a16:creationId xmlns:a16="http://schemas.microsoft.com/office/drawing/2014/main" id="{C7088C38-8160-448E-A9F8-70E5487DCBD7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40">
                <a:extLst>
                  <a:ext uri="{FF2B5EF4-FFF2-40B4-BE49-F238E27FC236}">
                    <a16:creationId xmlns:a16="http://schemas.microsoft.com/office/drawing/2014/main" id="{9EE867E2-0F95-41F3-8B5C-302071166D40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41">
                <a:extLst>
                  <a:ext uri="{FF2B5EF4-FFF2-40B4-BE49-F238E27FC236}">
                    <a16:creationId xmlns:a16="http://schemas.microsoft.com/office/drawing/2014/main" id="{E2D6ECE5-6015-47E7-82A4-B39E20EFDA6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42">
                <a:extLst>
                  <a:ext uri="{FF2B5EF4-FFF2-40B4-BE49-F238E27FC236}">
                    <a16:creationId xmlns:a16="http://schemas.microsoft.com/office/drawing/2014/main" id="{AEB72654-C54B-4193-B8E5-D0362582742B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343">
                <a:extLst>
                  <a:ext uri="{FF2B5EF4-FFF2-40B4-BE49-F238E27FC236}">
                    <a16:creationId xmlns:a16="http://schemas.microsoft.com/office/drawing/2014/main" id="{4FB2B980-208E-4169-978E-2108FED299BD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344">
                <a:extLst>
                  <a:ext uri="{FF2B5EF4-FFF2-40B4-BE49-F238E27FC236}">
                    <a16:creationId xmlns:a16="http://schemas.microsoft.com/office/drawing/2014/main" id="{24D5AA29-8371-4F29-8137-A72E7C3E4884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345">
                <a:extLst>
                  <a:ext uri="{FF2B5EF4-FFF2-40B4-BE49-F238E27FC236}">
                    <a16:creationId xmlns:a16="http://schemas.microsoft.com/office/drawing/2014/main" id="{B89B8322-B808-44CF-8067-A4DA20387F9B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46">
                <a:extLst>
                  <a:ext uri="{FF2B5EF4-FFF2-40B4-BE49-F238E27FC236}">
                    <a16:creationId xmlns:a16="http://schemas.microsoft.com/office/drawing/2014/main" id="{C756B85C-1BB9-4D80-8B25-68C4B51C453D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347">
                <a:extLst>
                  <a:ext uri="{FF2B5EF4-FFF2-40B4-BE49-F238E27FC236}">
                    <a16:creationId xmlns:a16="http://schemas.microsoft.com/office/drawing/2014/main" id="{B505CA52-0539-47AC-81F2-E7CDFC1E67EA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348">
                <a:extLst>
                  <a:ext uri="{FF2B5EF4-FFF2-40B4-BE49-F238E27FC236}">
                    <a16:creationId xmlns:a16="http://schemas.microsoft.com/office/drawing/2014/main" id="{B44D5D7F-2344-4AC0-AD20-6337B21004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349">
                <a:extLst>
                  <a:ext uri="{FF2B5EF4-FFF2-40B4-BE49-F238E27FC236}">
                    <a16:creationId xmlns:a16="http://schemas.microsoft.com/office/drawing/2014/main" id="{9D2B46DE-5213-4DBD-99C3-EF34C0AF627C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50">
                <a:extLst>
                  <a:ext uri="{FF2B5EF4-FFF2-40B4-BE49-F238E27FC236}">
                    <a16:creationId xmlns:a16="http://schemas.microsoft.com/office/drawing/2014/main" id="{045EF961-E709-44EE-ADA3-5268CC7107D9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351">
                <a:extLst>
                  <a:ext uri="{FF2B5EF4-FFF2-40B4-BE49-F238E27FC236}">
                    <a16:creationId xmlns:a16="http://schemas.microsoft.com/office/drawing/2014/main" id="{A27FB3A9-AF46-4759-8ECE-DF07205E99D0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352">
                <a:extLst>
                  <a:ext uri="{FF2B5EF4-FFF2-40B4-BE49-F238E27FC236}">
                    <a16:creationId xmlns:a16="http://schemas.microsoft.com/office/drawing/2014/main" id="{9F01C56B-D97A-4811-A11E-F0DB5C014758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353">
                <a:extLst>
                  <a:ext uri="{FF2B5EF4-FFF2-40B4-BE49-F238E27FC236}">
                    <a16:creationId xmlns:a16="http://schemas.microsoft.com/office/drawing/2014/main" id="{EEB53790-8366-4C61-8EFA-636FCE9DDE88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354">
                <a:extLst>
                  <a:ext uri="{FF2B5EF4-FFF2-40B4-BE49-F238E27FC236}">
                    <a16:creationId xmlns:a16="http://schemas.microsoft.com/office/drawing/2014/main" id="{6B6F5FF2-3CAE-4DAF-B5F0-43665190FDE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55">
                <a:extLst>
                  <a:ext uri="{FF2B5EF4-FFF2-40B4-BE49-F238E27FC236}">
                    <a16:creationId xmlns:a16="http://schemas.microsoft.com/office/drawing/2014/main" id="{BE1CE77F-D25D-4B0D-AA8E-986E0EE4B317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56">
                <a:extLst>
                  <a:ext uri="{FF2B5EF4-FFF2-40B4-BE49-F238E27FC236}">
                    <a16:creationId xmlns:a16="http://schemas.microsoft.com/office/drawing/2014/main" id="{959BA719-6B73-48D8-8156-94EE7F4CEC3A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57">
                <a:extLst>
                  <a:ext uri="{FF2B5EF4-FFF2-40B4-BE49-F238E27FC236}">
                    <a16:creationId xmlns:a16="http://schemas.microsoft.com/office/drawing/2014/main" id="{013F972E-D795-4653-8919-27E9B32E4C0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358">
                <a:extLst>
                  <a:ext uri="{FF2B5EF4-FFF2-40B4-BE49-F238E27FC236}">
                    <a16:creationId xmlns:a16="http://schemas.microsoft.com/office/drawing/2014/main" id="{557C48DB-7247-4DD9-9BF8-48D0EBE8C95B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359">
                <a:extLst>
                  <a:ext uri="{FF2B5EF4-FFF2-40B4-BE49-F238E27FC236}">
                    <a16:creationId xmlns:a16="http://schemas.microsoft.com/office/drawing/2014/main" id="{55DB54CF-6DBE-4E4A-A643-E9ECDD192B91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360">
                <a:extLst>
                  <a:ext uri="{FF2B5EF4-FFF2-40B4-BE49-F238E27FC236}">
                    <a16:creationId xmlns:a16="http://schemas.microsoft.com/office/drawing/2014/main" id="{3CA5A3AC-1ED4-436B-ABA7-B6CCAF4CCF33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61">
                <a:extLst>
                  <a:ext uri="{FF2B5EF4-FFF2-40B4-BE49-F238E27FC236}">
                    <a16:creationId xmlns:a16="http://schemas.microsoft.com/office/drawing/2014/main" id="{98E42C11-06AA-4B8D-BE7E-0F1B56612E00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62">
                <a:extLst>
                  <a:ext uri="{FF2B5EF4-FFF2-40B4-BE49-F238E27FC236}">
                    <a16:creationId xmlns:a16="http://schemas.microsoft.com/office/drawing/2014/main" id="{E0FA1F12-9AA6-4C0D-9A11-4D0512D9037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363">
                <a:extLst>
                  <a:ext uri="{FF2B5EF4-FFF2-40B4-BE49-F238E27FC236}">
                    <a16:creationId xmlns:a16="http://schemas.microsoft.com/office/drawing/2014/main" id="{2A5DC9D7-7E2F-439F-A007-9095C4FFA9A9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364">
                <a:extLst>
                  <a:ext uri="{FF2B5EF4-FFF2-40B4-BE49-F238E27FC236}">
                    <a16:creationId xmlns:a16="http://schemas.microsoft.com/office/drawing/2014/main" id="{3811D341-044A-400E-80C6-FB492B89E880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365">
                <a:extLst>
                  <a:ext uri="{FF2B5EF4-FFF2-40B4-BE49-F238E27FC236}">
                    <a16:creationId xmlns:a16="http://schemas.microsoft.com/office/drawing/2014/main" id="{7318B89B-3D99-4C43-A78E-8D4C8A31C6FE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66">
                <a:extLst>
                  <a:ext uri="{FF2B5EF4-FFF2-40B4-BE49-F238E27FC236}">
                    <a16:creationId xmlns:a16="http://schemas.microsoft.com/office/drawing/2014/main" id="{3CD985CE-687A-4D64-B65A-8D18F95F051D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367">
                <a:extLst>
                  <a:ext uri="{FF2B5EF4-FFF2-40B4-BE49-F238E27FC236}">
                    <a16:creationId xmlns:a16="http://schemas.microsoft.com/office/drawing/2014/main" id="{3DA532BC-0910-4E7F-91C1-91818CB5DA6A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368">
                <a:extLst>
                  <a:ext uri="{FF2B5EF4-FFF2-40B4-BE49-F238E27FC236}">
                    <a16:creationId xmlns:a16="http://schemas.microsoft.com/office/drawing/2014/main" id="{821D8A61-3297-4EA1-8B1A-269ED8B1E61A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369">
                <a:extLst>
                  <a:ext uri="{FF2B5EF4-FFF2-40B4-BE49-F238E27FC236}">
                    <a16:creationId xmlns:a16="http://schemas.microsoft.com/office/drawing/2014/main" id="{FEBB395C-60B5-4F69-B458-73E45F03683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370">
                <a:extLst>
                  <a:ext uri="{FF2B5EF4-FFF2-40B4-BE49-F238E27FC236}">
                    <a16:creationId xmlns:a16="http://schemas.microsoft.com/office/drawing/2014/main" id="{4C2300CD-D7DD-472D-B856-3236F4164E86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371">
                <a:extLst>
                  <a:ext uri="{FF2B5EF4-FFF2-40B4-BE49-F238E27FC236}">
                    <a16:creationId xmlns:a16="http://schemas.microsoft.com/office/drawing/2014/main" id="{33EF9E74-A4C7-4DF6-91D4-D6684F26DE76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372">
                <a:extLst>
                  <a:ext uri="{FF2B5EF4-FFF2-40B4-BE49-F238E27FC236}">
                    <a16:creationId xmlns:a16="http://schemas.microsoft.com/office/drawing/2014/main" id="{28692B79-718E-4FC5-ACF4-F91C381786D0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373">
                <a:extLst>
                  <a:ext uri="{FF2B5EF4-FFF2-40B4-BE49-F238E27FC236}">
                    <a16:creationId xmlns:a16="http://schemas.microsoft.com/office/drawing/2014/main" id="{EF05E07E-B1E2-4DBC-95A1-626E7DE00336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374">
                <a:extLst>
                  <a:ext uri="{FF2B5EF4-FFF2-40B4-BE49-F238E27FC236}">
                    <a16:creationId xmlns:a16="http://schemas.microsoft.com/office/drawing/2014/main" id="{7BD4F47E-8248-46D8-B3C1-861845E0D6CB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375">
                <a:extLst>
                  <a:ext uri="{FF2B5EF4-FFF2-40B4-BE49-F238E27FC236}">
                    <a16:creationId xmlns:a16="http://schemas.microsoft.com/office/drawing/2014/main" id="{9497B12B-2CE7-45E8-9A98-6A857C939E3F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376">
                <a:extLst>
                  <a:ext uri="{FF2B5EF4-FFF2-40B4-BE49-F238E27FC236}">
                    <a16:creationId xmlns:a16="http://schemas.microsoft.com/office/drawing/2014/main" id="{DB63420C-33A0-4D9B-9735-2E38DCA9BD2A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377">
                <a:extLst>
                  <a:ext uri="{FF2B5EF4-FFF2-40B4-BE49-F238E27FC236}">
                    <a16:creationId xmlns:a16="http://schemas.microsoft.com/office/drawing/2014/main" id="{C9CCCC68-9774-4E05-8F7D-A64FD11B03AF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378">
                <a:extLst>
                  <a:ext uri="{FF2B5EF4-FFF2-40B4-BE49-F238E27FC236}">
                    <a16:creationId xmlns:a16="http://schemas.microsoft.com/office/drawing/2014/main" id="{71233854-B215-4004-8910-346084042C21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379">
                <a:extLst>
                  <a:ext uri="{FF2B5EF4-FFF2-40B4-BE49-F238E27FC236}">
                    <a16:creationId xmlns:a16="http://schemas.microsoft.com/office/drawing/2014/main" id="{D6E973B4-B609-48B7-97B0-95754E528726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380">
                <a:extLst>
                  <a:ext uri="{FF2B5EF4-FFF2-40B4-BE49-F238E27FC236}">
                    <a16:creationId xmlns:a16="http://schemas.microsoft.com/office/drawing/2014/main" id="{2EE197F0-1E8F-4402-A8EA-60A76ECA31EB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381">
                <a:extLst>
                  <a:ext uri="{FF2B5EF4-FFF2-40B4-BE49-F238E27FC236}">
                    <a16:creationId xmlns:a16="http://schemas.microsoft.com/office/drawing/2014/main" id="{C40FE8D7-082E-4343-B938-0BD5E048172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382">
                <a:extLst>
                  <a:ext uri="{FF2B5EF4-FFF2-40B4-BE49-F238E27FC236}">
                    <a16:creationId xmlns:a16="http://schemas.microsoft.com/office/drawing/2014/main" id="{AC83BD06-8CD1-4D48-8B1A-A071D8E5A6F1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383">
                <a:extLst>
                  <a:ext uri="{FF2B5EF4-FFF2-40B4-BE49-F238E27FC236}">
                    <a16:creationId xmlns:a16="http://schemas.microsoft.com/office/drawing/2014/main" id="{B26FBCAF-00D9-4598-B7CF-DFE3C0B57AB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384">
                <a:extLst>
                  <a:ext uri="{FF2B5EF4-FFF2-40B4-BE49-F238E27FC236}">
                    <a16:creationId xmlns:a16="http://schemas.microsoft.com/office/drawing/2014/main" id="{A1929300-02FD-4928-BE42-F8ED658C1158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385">
                <a:extLst>
                  <a:ext uri="{FF2B5EF4-FFF2-40B4-BE49-F238E27FC236}">
                    <a16:creationId xmlns:a16="http://schemas.microsoft.com/office/drawing/2014/main" id="{A7A6391F-3FE7-4DBF-A6AF-85577460A144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386">
                <a:extLst>
                  <a:ext uri="{FF2B5EF4-FFF2-40B4-BE49-F238E27FC236}">
                    <a16:creationId xmlns:a16="http://schemas.microsoft.com/office/drawing/2014/main" id="{51580E20-0EDA-4298-B418-60966E07EB0D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387">
                <a:extLst>
                  <a:ext uri="{FF2B5EF4-FFF2-40B4-BE49-F238E27FC236}">
                    <a16:creationId xmlns:a16="http://schemas.microsoft.com/office/drawing/2014/main" id="{BFBC6B18-4ADB-4AA5-97E4-E6627CF8AC4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388">
                <a:extLst>
                  <a:ext uri="{FF2B5EF4-FFF2-40B4-BE49-F238E27FC236}">
                    <a16:creationId xmlns:a16="http://schemas.microsoft.com/office/drawing/2014/main" id="{5B80EB03-1F92-4806-8508-9C2077D09C99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389">
                <a:extLst>
                  <a:ext uri="{FF2B5EF4-FFF2-40B4-BE49-F238E27FC236}">
                    <a16:creationId xmlns:a16="http://schemas.microsoft.com/office/drawing/2014/main" id="{6EB45AC3-8AB7-4945-89C4-247EACE3E275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390">
                <a:extLst>
                  <a:ext uri="{FF2B5EF4-FFF2-40B4-BE49-F238E27FC236}">
                    <a16:creationId xmlns:a16="http://schemas.microsoft.com/office/drawing/2014/main" id="{538619CE-4323-478F-9188-53F2BE32C077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391">
                <a:extLst>
                  <a:ext uri="{FF2B5EF4-FFF2-40B4-BE49-F238E27FC236}">
                    <a16:creationId xmlns:a16="http://schemas.microsoft.com/office/drawing/2014/main" id="{EEEB5A46-0332-4399-AF65-DECA5C171748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392">
                <a:extLst>
                  <a:ext uri="{FF2B5EF4-FFF2-40B4-BE49-F238E27FC236}">
                    <a16:creationId xmlns:a16="http://schemas.microsoft.com/office/drawing/2014/main" id="{4B77F5EB-83DD-44A0-9CD8-B049EA372206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393">
                <a:extLst>
                  <a:ext uri="{FF2B5EF4-FFF2-40B4-BE49-F238E27FC236}">
                    <a16:creationId xmlns:a16="http://schemas.microsoft.com/office/drawing/2014/main" id="{9619FFB6-74FC-4416-9DF9-CD3280D68C96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394">
                <a:extLst>
                  <a:ext uri="{FF2B5EF4-FFF2-40B4-BE49-F238E27FC236}">
                    <a16:creationId xmlns:a16="http://schemas.microsoft.com/office/drawing/2014/main" id="{B5DDF07E-F852-459C-BF3D-B6701D9C7C95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395">
                <a:extLst>
                  <a:ext uri="{FF2B5EF4-FFF2-40B4-BE49-F238E27FC236}">
                    <a16:creationId xmlns:a16="http://schemas.microsoft.com/office/drawing/2014/main" id="{ED027421-B71B-40C8-9E5B-2CA887D1789B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396">
                <a:extLst>
                  <a:ext uri="{FF2B5EF4-FFF2-40B4-BE49-F238E27FC236}">
                    <a16:creationId xmlns:a16="http://schemas.microsoft.com/office/drawing/2014/main" id="{397D9082-C615-4168-9655-C880D787A542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397">
                <a:extLst>
                  <a:ext uri="{FF2B5EF4-FFF2-40B4-BE49-F238E27FC236}">
                    <a16:creationId xmlns:a16="http://schemas.microsoft.com/office/drawing/2014/main" id="{20B2E79C-6D36-400F-B496-8BB3DA0B56C8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398">
                <a:extLst>
                  <a:ext uri="{FF2B5EF4-FFF2-40B4-BE49-F238E27FC236}">
                    <a16:creationId xmlns:a16="http://schemas.microsoft.com/office/drawing/2014/main" id="{6C9C5F41-ABA6-41B5-BB9A-0B9E6A19C92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399">
                <a:extLst>
                  <a:ext uri="{FF2B5EF4-FFF2-40B4-BE49-F238E27FC236}">
                    <a16:creationId xmlns:a16="http://schemas.microsoft.com/office/drawing/2014/main" id="{B87E387B-9A1D-4606-9D47-34113A105F3B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400">
                <a:extLst>
                  <a:ext uri="{FF2B5EF4-FFF2-40B4-BE49-F238E27FC236}">
                    <a16:creationId xmlns:a16="http://schemas.microsoft.com/office/drawing/2014/main" id="{7B8A282C-70DD-4CED-A5A2-A671EED8EE5B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401">
                <a:extLst>
                  <a:ext uri="{FF2B5EF4-FFF2-40B4-BE49-F238E27FC236}">
                    <a16:creationId xmlns:a16="http://schemas.microsoft.com/office/drawing/2014/main" id="{E0F0A511-B11D-4D9A-9EEC-C362450DC729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402">
                <a:extLst>
                  <a:ext uri="{FF2B5EF4-FFF2-40B4-BE49-F238E27FC236}">
                    <a16:creationId xmlns:a16="http://schemas.microsoft.com/office/drawing/2014/main" id="{45E35F76-CF8C-494B-8D9E-28071764647D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403">
                <a:extLst>
                  <a:ext uri="{FF2B5EF4-FFF2-40B4-BE49-F238E27FC236}">
                    <a16:creationId xmlns:a16="http://schemas.microsoft.com/office/drawing/2014/main" id="{45757E72-77D6-453F-8E3E-97EC6F8403BD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404">
                <a:extLst>
                  <a:ext uri="{FF2B5EF4-FFF2-40B4-BE49-F238E27FC236}">
                    <a16:creationId xmlns:a16="http://schemas.microsoft.com/office/drawing/2014/main" id="{736F1ED9-B743-4481-91ED-2BFBD384202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405">
                <a:extLst>
                  <a:ext uri="{FF2B5EF4-FFF2-40B4-BE49-F238E27FC236}">
                    <a16:creationId xmlns:a16="http://schemas.microsoft.com/office/drawing/2014/main" id="{A996E013-78E8-4A37-B589-ADFD847FC230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406">
                <a:extLst>
                  <a:ext uri="{FF2B5EF4-FFF2-40B4-BE49-F238E27FC236}">
                    <a16:creationId xmlns:a16="http://schemas.microsoft.com/office/drawing/2014/main" id="{1EE2E840-757D-4F7D-A703-1E86B48472E0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407">
                <a:extLst>
                  <a:ext uri="{FF2B5EF4-FFF2-40B4-BE49-F238E27FC236}">
                    <a16:creationId xmlns:a16="http://schemas.microsoft.com/office/drawing/2014/main" id="{E35E9C7E-E1ED-4BBE-BD94-97F7011E1A96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408">
                <a:extLst>
                  <a:ext uri="{FF2B5EF4-FFF2-40B4-BE49-F238E27FC236}">
                    <a16:creationId xmlns:a16="http://schemas.microsoft.com/office/drawing/2014/main" id="{998828C1-1E6E-4C59-9886-2FE483418912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409">
                <a:extLst>
                  <a:ext uri="{FF2B5EF4-FFF2-40B4-BE49-F238E27FC236}">
                    <a16:creationId xmlns:a16="http://schemas.microsoft.com/office/drawing/2014/main" id="{BEB3980A-F565-4203-97FC-834771704AE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410">
                <a:extLst>
                  <a:ext uri="{FF2B5EF4-FFF2-40B4-BE49-F238E27FC236}">
                    <a16:creationId xmlns:a16="http://schemas.microsoft.com/office/drawing/2014/main" id="{EB1F604E-5640-4942-ABF4-A50CE24F2D7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411">
                <a:extLst>
                  <a:ext uri="{FF2B5EF4-FFF2-40B4-BE49-F238E27FC236}">
                    <a16:creationId xmlns:a16="http://schemas.microsoft.com/office/drawing/2014/main" id="{8CCF0404-DEE7-40A7-8B14-09BAE8F1B1A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412">
                <a:extLst>
                  <a:ext uri="{FF2B5EF4-FFF2-40B4-BE49-F238E27FC236}">
                    <a16:creationId xmlns:a16="http://schemas.microsoft.com/office/drawing/2014/main" id="{A968707E-70D5-4DD9-B0ED-22B8B7E8FDB8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413">
                <a:extLst>
                  <a:ext uri="{FF2B5EF4-FFF2-40B4-BE49-F238E27FC236}">
                    <a16:creationId xmlns:a16="http://schemas.microsoft.com/office/drawing/2014/main" id="{BC95C992-A2A3-4E74-BE61-8BBB6A2D1B71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414">
                <a:extLst>
                  <a:ext uri="{FF2B5EF4-FFF2-40B4-BE49-F238E27FC236}">
                    <a16:creationId xmlns:a16="http://schemas.microsoft.com/office/drawing/2014/main" id="{1838710F-8D8E-485A-9E4A-D9200062374A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415">
                <a:extLst>
                  <a:ext uri="{FF2B5EF4-FFF2-40B4-BE49-F238E27FC236}">
                    <a16:creationId xmlns:a16="http://schemas.microsoft.com/office/drawing/2014/main" id="{78BA0140-84B5-4FEA-A035-7F2DA16BE38E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416">
                <a:extLst>
                  <a:ext uri="{FF2B5EF4-FFF2-40B4-BE49-F238E27FC236}">
                    <a16:creationId xmlns:a16="http://schemas.microsoft.com/office/drawing/2014/main" id="{3DB5922D-D882-46AA-989B-926B3DA1AE3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417">
                <a:extLst>
                  <a:ext uri="{FF2B5EF4-FFF2-40B4-BE49-F238E27FC236}">
                    <a16:creationId xmlns:a16="http://schemas.microsoft.com/office/drawing/2014/main" id="{45D8ED50-E067-4A7B-905F-6E2EACE26A55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418">
                <a:extLst>
                  <a:ext uri="{FF2B5EF4-FFF2-40B4-BE49-F238E27FC236}">
                    <a16:creationId xmlns:a16="http://schemas.microsoft.com/office/drawing/2014/main" id="{74A2DDED-28FB-4826-A650-30C17B4D54B3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419">
                <a:extLst>
                  <a:ext uri="{FF2B5EF4-FFF2-40B4-BE49-F238E27FC236}">
                    <a16:creationId xmlns:a16="http://schemas.microsoft.com/office/drawing/2014/main" id="{963F0971-34E2-44EF-ACED-2D355EE70B79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6" name="그룹 15">
            <a:extLst>
              <a:ext uri="{FF2B5EF4-FFF2-40B4-BE49-F238E27FC236}">
                <a16:creationId xmlns:a16="http://schemas.microsoft.com/office/drawing/2014/main" id="{64836539-A853-49BF-A518-5FEB17D4549C}"/>
              </a:ext>
            </a:extLst>
          </p:cNvPr>
          <p:cNvGrpSpPr/>
          <p:nvPr/>
        </p:nvGrpSpPr>
        <p:grpSpPr>
          <a:xfrm>
            <a:off x="1064205" y="3286189"/>
            <a:ext cx="4968076" cy="839461"/>
            <a:chOff x="467544" y="1934588"/>
            <a:chExt cx="4248200" cy="839461"/>
          </a:xfrm>
        </p:grpSpPr>
        <p:sp>
          <p:nvSpPr>
            <p:cNvPr id="227" name="Rectangle 25">
              <a:extLst>
                <a:ext uri="{FF2B5EF4-FFF2-40B4-BE49-F238E27FC236}">
                  <a16:creationId xmlns:a16="http://schemas.microsoft.com/office/drawing/2014/main" id="{4B025F25-6C61-4E38-9DF5-AB9F4690CCBB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8" name="Rectangle 26">
              <a:extLst>
                <a:ext uri="{FF2B5EF4-FFF2-40B4-BE49-F238E27FC236}">
                  <a16:creationId xmlns:a16="http://schemas.microsoft.com/office/drawing/2014/main" id="{F4577B8E-D1F5-45B1-9390-A40E61EE6B46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9" name="그룹 18">
            <a:extLst>
              <a:ext uri="{FF2B5EF4-FFF2-40B4-BE49-F238E27FC236}">
                <a16:creationId xmlns:a16="http://schemas.microsoft.com/office/drawing/2014/main" id="{1816B41C-9680-4CD0-86BE-E7ECD339DE9E}"/>
              </a:ext>
            </a:extLst>
          </p:cNvPr>
          <p:cNvGrpSpPr/>
          <p:nvPr/>
        </p:nvGrpSpPr>
        <p:grpSpPr>
          <a:xfrm>
            <a:off x="1064205" y="4254696"/>
            <a:ext cx="4968076" cy="839461"/>
            <a:chOff x="467544" y="2816016"/>
            <a:chExt cx="4248200" cy="839461"/>
          </a:xfrm>
        </p:grpSpPr>
        <p:sp>
          <p:nvSpPr>
            <p:cNvPr id="230" name="Rectangle 27">
              <a:extLst>
                <a:ext uri="{FF2B5EF4-FFF2-40B4-BE49-F238E27FC236}">
                  <a16:creationId xmlns:a16="http://schemas.microsoft.com/office/drawing/2014/main" id="{8822FC2A-4909-486E-94CD-9384531724C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1" name="Rectangle 28">
              <a:extLst>
                <a:ext uri="{FF2B5EF4-FFF2-40B4-BE49-F238E27FC236}">
                  <a16:creationId xmlns:a16="http://schemas.microsoft.com/office/drawing/2014/main" id="{A51D67C4-ACC2-4E5B-B0D9-3698DA655412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2" name="그룹 21">
            <a:extLst>
              <a:ext uri="{FF2B5EF4-FFF2-40B4-BE49-F238E27FC236}">
                <a16:creationId xmlns:a16="http://schemas.microsoft.com/office/drawing/2014/main" id="{0E26691B-FE15-48D8-84F6-D04F5047381F}"/>
              </a:ext>
            </a:extLst>
          </p:cNvPr>
          <p:cNvGrpSpPr/>
          <p:nvPr/>
        </p:nvGrpSpPr>
        <p:grpSpPr>
          <a:xfrm>
            <a:off x="1064205" y="5223203"/>
            <a:ext cx="4968076" cy="839461"/>
            <a:chOff x="467544" y="3697444"/>
            <a:chExt cx="4248200" cy="839461"/>
          </a:xfrm>
        </p:grpSpPr>
        <p:sp>
          <p:nvSpPr>
            <p:cNvPr id="233" name="Rectangle 29">
              <a:extLst>
                <a:ext uri="{FF2B5EF4-FFF2-40B4-BE49-F238E27FC236}">
                  <a16:creationId xmlns:a16="http://schemas.microsoft.com/office/drawing/2014/main" id="{9EFAB319-AEFA-4225-9549-AA10CF1D75F4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4" name="Rectangle 30">
              <a:extLst>
                <a:ext uri="{FF2B5EF4-FFF2-40B4-BE49-F238E27FC236}">
                  <a16:creationId xmlns:a16="http://schemas.microsoft.com/office/drawing/2014/main" id="{5FCE4CC4-F3A2-4949-8688-9F4BF9658640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384DDF82-40F9-40FC-98F3-9594CCE656F5}"/>
              </a:ext>
            </a:extLst>
          </p:cNvPr>
          <p:cNvSpPr txBox="1"/>
          <p:nvPr/>
        </p:nvSpPr>
        <p:spPr>
          <a:xfrm>
            <a:off x="593983" y="2147656"/>
            <a:ext cx="678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A113383A-9F0F-45AB-B1A0-C506947A43C6}"/>
              </a:ext>
            </a:extLst>
          </p:cNvPr>
          <p:cNvSpPr txBox="1"/>
          <p:nvPr/>
        </p:nvSpPr>
        <p:spPr>
          <a:xfrm>
            <a:off x="593983" y="1830977"/>
            <a:ext cx="678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F83E1F0-4F7E-460D-BCC3-6C49386FF6BF}"/>
              </a:ext>
            </a:extLst>
          </p:cNvPr>
          <p:cNvSpPr txBox="1"/>
          <p:nvPr/>
        </p:nvSpPr>
        <p:spPr>
          <a:xfrm>
            <a:off x="593983" y="2649002"/>
            <a:ext cx="539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460454B5-44FB-4EC9-9266-38FFF08A89DE}"/>
              </a:ext>
            </a:extLst>
          </p:cNvPr>
          <p:cNvSpPr txBox="1"/>
          <p:nvPr/>
        </p:nvSpPr>
        <p:spPr>
          <a:xfrm>
            <a:off x="9623929" y="3565069"/>
            <a:ext cx="182585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F764A3AA-8F47-48B4-8FB9-341EBE8409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Freeform: Shape 20">
            <a:extLst>
              <a:ext uri="{FF2B5EF4-FFF2-40B4-BE49-F238E27FC236}">
                <a16:creationId xmlns:a16="http://schemas.microsoft.com/office/drawing/2014/main" id="{10D0AF8E-8F1D-4535-B5D6-E98C8C5764EB}"/>
              </a:ext>
            </a:extLst>
          </p:cNvPr>
          <p:cNvSpPr/>
          <p:nvPr/>
        </p:nvSpPr>
        <p:spPr>
          <a:xfrm>
            <a:off x="10257382" y="213188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8573AFB-B9BD-45CA-A257-C06904F29A69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A05B5-E206-4ADB-9DF3-5649A704FB4E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CF857-82B1-4987-894D-A81FE242AA07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</a:t>
            </a:r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2CC7D-66B4-479D-9477-CB98473F1DF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CFE31-F81E-4BFF-9B77-98B9E5E0AB85}"/>
              </a:ext>
            </a:extLst>
          </p:cNvPr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7D5FC-AA9F-4C58-92B4-ADDC98395A59}"/>
              </a:ext>
            </a:extLst>
          </p:cNvPr>
          <p:cNvSpPr txBox="1"/>
          <p:nvPr/>
        </p:nvSpPr>
        <p:spPr>
          <a:xfrm>
            <a:off x="5383918" y="87370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/>
              <a:t>Get a modern PowerPoint  Presentation that is beautifully designed.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551C87F9-DE92-4255-BEC2-7F07B2F4336F}"/>
              </a:ext>
            </a:extLst>
          </p:cNvPr>
          <p:cNvSpPr/>
          <p:nvPr/>
        </p:nvSpPr>
        <p:spPr>
          <a:xfrm rot="10800000">
            <a:off x="4741658" y="61958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B4A96CF9-08EB-4F9C-8E19-81FE79667FDF}"/>
              </a:ext>
            </a:extLst>
          </p:cNvPr>
          <p:cNvGrpSpPr/>
          <p:nvPr/>
        </p:nvGrpSpPr>
        <p:grpSpPr>
          <a:xfrm>
            <a:off x="3536208" y="2483877"/>
            <a:ext cx="6350910" cy="3727150"/>
            <a:chOff x="2687161" y="3731096"/>
            <a:chExt cx="5158677" cy="302746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A933B0D-EF09-4B0F-B6F6-C176DBB5FCF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0BE06C2-4E3F-4E2C-A160-1CF926FF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5DF5A8-89E3-4B2E-BA4A-B39784B750D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BC07BB8-8F10-4FA7-BB12-33DD6E99F4A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B1ED04-5FF4-4A52-9CB3-ED6B39F6EE1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49AFC99-E3B3-4EAA-AFCB-C0B4F3B667A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BC93E04-2C0C-447E-9D59-4FB21D764F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4EB7D3-5ACC-4DFA-B114-B813D2941DB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DB2394-3B50-444C-8B1F-C3D27CFC5EB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F285332-7B4C-4E37-BDDB-4EAFE33009C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78EFE1-01E0-4A8E-AA15-CDE2DC94D458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FFD3ED8-5857-4FB0-81B2-E919F825098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C4C135D-459D-4792-88E3-40D13118687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8F83AF3-ACB9-4ABA-B494-00C4EFAC230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93E6BD4-FDB9-405B-88D3-8E4F5ABCA344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879C8D4-C712-4725-B0E8-18CDF14D80C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C02ABB-93CC-449D-8A51-A1C2D9E78DD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019EA35-70E7-4276-B066-DADE2155C92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FB8974-C684-46E5-B612-975A9B008E2F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CB5ED63-8EBC-4E0D-BB0A-6448CBE7DE2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5AAD743-C5E8-4E8F-9725-296D80CA71F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3731A1B-B2DB-49E3-BBE1-7B7DCFCA5EF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00C3335-CA1A-4995-A590-8FD4FA85036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51ED4D-78F0-4353-A36B-FBBB53BFF03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F664C3E-6DDA-4C12-9AC0-DA20A8EC021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8214E4-B0BE-438F-A5B6-D99FE20687FB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F68091C-3941-485E-AA61-9CF631E7241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462712E-4271-4B61-9E51-22A43055EC7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A9F3CCF-AF41-445F-A985-53D5713DD89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FF8DA65-4458-4867-9832-CD50A292080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F920CD0-33A3-45F8-97F0-D811A9BF361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4D2F9AF-AB96-4148-B97D-0346A6B159F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0596C7A-90B3-467C-A01A-6CCA69A7206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F4B518-2BD7-4489-9530-E4328C71F48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9808244-9846-40D8-BC82-14AC7F4DC2E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9B60661-2FA0-4D67-9248-54877B1E2FE7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66BD727-926F-4EA7-9A11-72C026AA6EF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093885-BD48-460B-AA3B-2B202A11E44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5EF35AD-2E11-4DC9-84EC-3A5E74F04391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18FEF5B-9038-4CE8-9EA3-B9DEAC6989C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D8CA188-3392-45FC-83C0-13F8316BD2A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13781C1-E01A-4860-8DB3-FCB4AAB8CB0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B907E23-DC77-4D73-82F3-D4D880FC5B8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322BD2-BF86-4073-BDFB-01B81CFD37A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5DA63BB-1DCA-416A-AE89-6DE8AA45D36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7FD845-5F04-4E8A-A9E0-9BA2C30C597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B108641-34F9-4576-AFBC-929D196CA3B0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625507-78DB-43F1-A7CF-C8435AEAEED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294F69C-1814-420C-A01F-764FCE06B85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AC4EB39-7015-4C3F-A4DE-969EC6CD2CAA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0A4F8A0-0E8D-42A2-A245-00C2670591B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B59A54E-56EC-449C-8745-7838B1F8FEC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0A9D8A-DEE4-4698-8900-4017D4EB643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19F8697-F51A-40C0-A2FA-0475097B5D2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55D0D77-26F0-4171-9755-29B31542B03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B988DAF-BE09-460E-A677-89CEEC5653A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2564E80-4798-45DF-ACDA-84D5F85FF95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A5F2030-0144-48C2-9C12-649E573CE2A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1C4A461-3597-4E9C-98FD-52416AC5795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18F093-7866-40DC-8554-76319A912ED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E00C09-7B41-4F92-8B28-EE69DE2535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E5F9795-557C-4E56-B8B5-67F2C488D25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39AA8BA-E3C6-409F-902F-5C481A9001D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3E75FDF-C065-44A5-87A2-26D4AD43146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464468C-DECF-4A70-B69D-6F53FD027B3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57782FF-4C15-48A5-BE25-A7DB7D54AAB6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7321E1A-33D7-4AF0-A15F-7E98AA7AF91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59B65AD-803A-4E35-9E6C-7396E28B687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CDF33BF-1DF9-4BF4-84A6-80917FAAD30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E10162D-CEAC-4FF6-82F8-A904B14D37DD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C22F4D0-5B03-4043-9C96-C191CF60D64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C4040FE-43A1-486E-A18B-BB00AD8D2B9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1FA420E-8CC4-44D4-BB92-AC7D6D42828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72184C3-AD05-406F-AE3D-88664B0FD5BD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DCF2D9E-F323-43BD-80FD-30ACD75340C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DB73E1C-A1A3-4E0D-A1C0-4B9ED4F5098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93C1B5C-ECFB-41A7-B454-8D4B04C1B63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91537BB-B3B5-4584-A081-CBD28C29573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635CEBF-BF95-4289-9C6D-7A4C4E3DBEA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10AF1FB-EAA2-4495-B4D6-6907ED9BE7D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54DE3A2-C8F7-4F72-873E-DE97ACFEAB0B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B9DA76C-E065-4628-B2A5-102B9E2227B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44BF897-D98F-4E40-99BD-717FDC5675E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95346A0-31C1-484A-902C-8005F6AFD62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CDD0297-827C-45B5-BBBC-D8DFF465B8B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B4C598C-0BE0-4C2A-B84B-0EEA464E492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52824F8-7799-47E9-A97E-CFCE97D51AB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0E57B9B-5B55-45E8-B9B0-77600A58530B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10D217A-3E80-45C7-A639-91984E8261C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688FAA2-73CA-4705-A7C7-91BC27E0753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86EECA8-55F6-44E3-AFE6-A0515E41DEA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E814750-4016-488D-8A8F-63D0ACF3EC30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CF4C2D9-D715-4CEE-9E6C-16F6706824F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C3BC875-D8F8-4F4D-98C1-BCC8D6C0459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0A32847-52BF-412A-BA5D-61F40460549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D9C2407-D833-43B7-BB46-62954D1C7C0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5A16E07-3959-46C2-84BD-C7FF5318D00F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13B1F0B-1BB8-4305-9AE7-23DEA9AFDE7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E516995-67CF-47E6-B140-E46F1E8AECB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F0444FB-1B06-4B5E-A60E-91363DDB8DB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A421EFC-8FFE-4103-9D60-97FA30728B0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134B37-D130-4B7E-8B9A-CED227EA8D3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B6F8A56-473C-459D-8F8C-F2A87873D98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3CF9E1D-66D8-41D0-A049-5FC97DFDA2E7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8477F5D-59CB-4524-9D28-AF7EF19782C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369CBFA-02E3-44D5-A54A-B7A5A68731E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9064868-0925-4316-A647-6C75ACAE8F0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D9B62E1-314C-4BB9-A462-2B7E2929B32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A9EB0C7-06C1-4AE7-AB67-BFE967C3ED8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999F0D9-A9C0-4431-97E6-88BD3056DC2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522710D-9716-4237-9003-6077E78BD07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B9A4DE8-6E49-4B22-AB82-B966CB703BF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9259A23-39F2-4E39-82E0-59C1E07521F0}"/>
              </a:ext>
            </a:extLst>
          </p:cNvPr>
          <p:cNvSpPr txBox="1"/>
          <p:nvPr/>
        </p:nvSpPr>
        <p:spPr>
          <a:xfrm>
            <a:off x="695437" y="4347452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60" name="Text Placeholder 27">
            <a:extLst>
              <a:ext uri="{FF2B5EF4-FFF2-40B4-BE49-F238E27FC236}">
                <a16:creationId xmlns:a16="http://schemas.microsoft.com/office/drawing/2014/main" id="{2102178B-FEC7-4AAB-9709-C5A4D131296D}"/>
              </a:ext>
            </a:extLst>
          </p:cNvPr>
          <p:cNvSpPr txBox="1">
            <a:spLocks/>
          </p:cNvSpPr>
          <p:nvPr/>
        </p:nvSpPr>
        <p:spPr>
          <a:xfrm>
            <a:off x="695437" y="5886142"/>
            <a:ext cx="2597428" cy="432048"/>
          </a:xfrm>
          <a:prstGeom prst="roundRect">
            <a:avLst>
              <a:gd name="adj" fmla="val 22953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FC3CC4F-FACF-426D-B71A-4C9F4EE18C80}"/>
              </a:ext>
            </a:extLst>
          </p:cNvPr>
          <p:cNvSpPr txBox="1"/>
          <p:nvPr/>
        </p:nvSpPr>
        <p:spPr>
          <a:xfrm>
            <a:off x="695437" y="1692220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2" name="Arrow: Curved Left 23">
            <a:extLst>
              <a:ext uri="{FF2B5EF4-FFF2-40B4-BE49-F238E27FC236}">
                <a16:creationId xmlns:a16="http://schemas.microsoft.com/office/drawing/2014/main" id="{B48AA249-943D-472B-9C1C-6EF31EA0C885}"/>
              </a:ext>
            </a:extLst>
          </p:cNvPr>
          <p:cNvSpPr/>
          <p:nvPr/>
        </p:nvSpPr>
        <p:spPr>
          <a:xfrm rot="15573287">
            <a:off x="8015067" y="1387337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Arrow: Curved Left 24">
            <a:extLst>
              <a:ext uri="{FF2B5EF4-FFF2-40B4-BE49-F238E27FC236}">
                <a16:creationId xmlns:a16="http://schemas.microsoft.com/office/drawing/2014/main" id="{BFA497B3-BDDC-4CC0-B0E8-4D9A0C66AE08}"/>
              </a:ext>
            </a:extLst>
          </p:cNvPr>
          <p:cNvSpPr/>
          <p:nvPr/>
        </p:nvSpPr>
        <p:spPr>
          <a:xfrm rot="15986588">
            <a:off x="7648642" y="3381450"/>
            <a:ext cx="1022989" cy="2388323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Arrow: Curved Left 25">
            <a:extLst>
              <a:ext uri="{FF2B5EF4-FFF2-40B4-BE49-F238E27FC236}">
                <a16:creationId xmlns:a16="http://schemas.microsoft.com/office/drawing/2014/main" id="{01DD202B-DA7D-40A9-977F-DC3BD76F552E}"/>
              </a:ext>
            </a:extLst>
          </p:cNvPr>
          <p:cNvSpPr/>
          <p:nvPr/>
        </p:nvSpPr>
        <p:spPr>
          <a:xfrm rot="7560674" flipH="1">
            <a:off x="4583148" y="730331"/>
            <a:ext cx="1585887" cy="3702494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Arrow: Curved Left 26">
            <a:extLst>
              <a:ext uri="{FF2B5EF4-FFF2-40B4-BE49-F238E27FC236}">
                <a16:creationId xmlns:a16="http://schemas.microsoft.com/office/drawing/2014/main" id="{73166F7C-99F9-495E-BDF7-AD2BD224113C}"/>
              </a:ext>
            </a:extLst>
          </p:cNvPr>
          <p:cNvSpPr/>
          <p:nvPr/>
        </p:nvSpPr>
        <p:spPr>
          <a:xfrm rot="6490630" flipH="1">
            <a:off x="4252324" y="3279791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6" name="Graphic 421">
            <a:extLst>
              <a:ext uri="{FF2B5EF4-FFF2-40B4-BE49-F238E27FC236}">
                <a16:creationId xmlns:a16="http://schemas.microsoft.com/office/drawing/2014/main" id="{147A912D-7D4F-497C-BF13-6DE761AB2EAB}"/>
              </a:ext>
            </a:extLst>
          </p:cNvPr>
          <p:cNvGrpSpPr/>
          <p:nvPr/>
        </p:nvGrpSpPr>
        <p:grpSpPr>
          <a:xfrm flipH="1">
            <a:off x="9613896" y="1655998"/>
            <a:ext cx="2358616" cy="4636101"/>
            <a:chOff x="4351496" y="0"/>
            <a:chExt cx="3489008" cy="6858000"/>
          </a:xfrm>
          <a:solidFill>
            <a:schemeClr val="accent6"/>
          </a:solidFill>
        </p:grpSpPr>
        <p:sp>
          <p:nvSpPr>
            <p:cNvPr id="167" name="Freeform: Shape 82">
              <a:extLst>
                <a:ext uri="{FF2B5EF4-FFF2-40B4-BE49-F238E27FC236}">
                  <a16:creationId xmlns:a16="http://schemas.microsoft.com/office/drawing/2014/main" id="{DC8A7C42-0B22-4AFB-917F-4E123BB8E84A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83">
              <a:extLst>
                <a:ext uri="{FF2B5EF4-FFF2-40B4-BE49-F238E27FC236}">
                  <a16:creationId xmlns:a16="http://schemas.microsoft.com/office/drawing/2014/main" id="{C3B39A59-0E06-4010-ABCE-6A1D349F8D28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84">
              <a:extLst>
                <a:ext uri="{FF2B5EF4-FFF2-40B4-BE49-F238E27FC236}">
                  <a16:creationId xmlns:a16="http://schemas.microsoft.com/office/drawing/2014/main" id="{AD65722E-909F-4B94-A1DB-29103952E08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85">
              <a:extLst>
                <a:ext uri="{FF2B5EF4-FFF2-40B4-BE49-F238E27FC236}">
                  <a16:creationId xmlns:a16="http://schemas.microsoft.com/office/drawing/2014/main" id="{9230AC6B-91F6-4FD6-9B4D-B997B6CB5AD1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86">
              <a:extLst>
                <a:ext uri="{FF2B5EF4-FFF2-40B4-BE49-F238E27FC236}">
                  <a16:creationId xmlns:a16="http://schemas.microsoft.com/office/drawing/2014/main" id="{7CE0D532-217D-4231-9ADE-B9B0E1932CBE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87">
              <a:extLst>
                <a:ext uri="{FF2B5EF4-FFF2-40B4-BE49-F238E27FC236}">
                  <a16:creationId xmlns:a16="http://schemas.microsoft.com/office/drawing/2014/main" id="{1BEC97F8-6225-4414-B396-D20BA2920697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88">
              <a:extLst>
                <a:ext uri="{FF2B5EF4-FFF2-40B4-BE49-F238E27FC236}">
                  <a16:creationId xmlns:a16="http://schemas.microsoft.com/office/drawing/2014/main" id="{2D13E454-5E47-4E49-952D-36B0BCC7B16A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89">
              <a:extLst>
                <a:ext uri="{FF2B5EF4-FFF2-40B4-BE49-F238E27FC236}">
                  <a16:creationId xmlns:a16="http://schemas.microsoft.com/office/drawing/2014/main" id="{67748968-3C1C-4CC6-BE04-982263402C1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90">
              <a:extLst>
                <a:ext uri="{FF2B5EF4-FFF2-40B4-BE49-F238E27FC236}">
                  <a16:creationId xmlns:a16="http://schemas.microsoft.com/office/drawing/2014/main" id="{A4C0D468-8432-435D-9427-0EC6FAEBA7B3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91">
              <a:extLst>
                <a:ext uri="{FF2B5EF4-FFF2-40B4-BE49-F238E27FC236}">
                  <a16:creationId xmlns:a16="http://schemas.microsoft.com/office/drawing/2014/main" id="{D0074015-620F-4D44-8738-40E439F60BE0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92">
              <a:extLst>
                <a:ext uri="{FF2B5EF4-FFF2-40B4-BE49-F238E27FC236}">
                  <a16:creationId xmlns:a16="http://schemas.microsoft.com/office/drawing/2014/main" id="{0D3F6D8F-9D58-4F2B-BC1C-4580C96D4862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93">
              <a:extLst>
                <a:ext uri="{FF2B5EF4-FFF2-40B4-BE49-F238E27FC236}">
                  <a16:creationId xmlns:a16="http://schemas.microsoft.com/office/drawing/2014/main" id="{F010591A-89F5-4D37-AEB6-310195895696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94">
              <a:extLst>
                <a:ext uri="{FF2B5EF4-FFF2-40B4-BE49-F238E27FC236}">
                  <a16:creationId xmlns:a16="http://schemas.microsoft.com/office/drawing/2014/main" id="{16CBBD23-3ECE-4525-8922-EADF954AF98A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95">
              <a:extLst>
                <a:ext uri="{FF2B5EF4-FFF2-40B4-BE49-F238E27FC236}">
                  <a16:creationId xmlns:a16="http://schemas.microsoft.com/office/drawing/2014/main" id="{0917508A-8A7E-45AC-BDEE-E6CB8069D2E6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96">
              <a:extLst>
                <a:ext uri="{FF2B5EF4-FFF2-40B4-BE49-F238E27FC236}">
                  <a16:creationId xmlns:a16="http://schemas.microsoft.com/office/drawing/2014/main" id="{D3B69FCD-5D49-437A-8A72-E01DE3C3F02C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97">
              <a:extLst>
                <a:ext uri="{FF2B5EF4-FFF2-40B4-BE49-F238E27FC236}">
                  <a16:creationId xmlns:a16="http://schemas.microsoft.com/office/drawing/2014/main" id="{89FBAB8B-8D38-46A9-BAAC-0F8D59B1CCEC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98">
              <a:extLst>
                <a:ext uri="{FF2B5EF4-FFF2-40B4-BE49-F238E27FC236}">
                  <a16:creationId xmlns:a16="http://schemas.microsoft.com/office/drawing/2014/main" id="{09B3F4AF-C6A2-4C93-8FE0-ECE00DF944A1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99">
              <a:extLst>
                <a:ext uri="{FF2B5EF4-FFF2-40B4-BE49-F238E27FC236}">
                  <a16:creationId xmlns:a16="http://schemas.microsoft.com/office/drawing/2014/main" id="{719883F1-83D2-4758-BC2C-E8B2588FFCE3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00">
              <a:extLst>
                <a:ext uri="{FF2B5EF4-FFF2-40B4-BE49-F238E27FC236}">
                  <a16:creationId xmlns:a16="http://schemas.microsoft.com/office/drawing/2014/main" id="{55739971-0EF6-43D8-8ECA-200E1267A723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01">
              <a:extLst>
                <a:ext uri="{FF2B5EF4-FFF2-40B4-BE49-F238E27FC236}">
                  <a16:creationId xmlns:a16="http://schemas.microsoft.com/office/drawing/2014/main" id="{4E68F987-AB5D-46DA-B958-DDD7E41ADC81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02">
              <a:extLst>
                <a:ext uri="{FF2B5EF4-FFF2-40B4-BE49-F238E27FC236}">
                  <a16:creationId xmlns:a16="http://schemas.microsoft.com/office/drawing/2014/main" id="{967E355C-F07B-44E4-BAAD-5B650ED7B6AF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03">
              <a:extLst>
                <a:ext uri="{FF2B5EF4-FFF2-40B4-BE49-F238E27FC236}">
                  <a16:creationId xmlns:a16="http://schemas.microsoft.com/office/drawing/2014/main" id="{0080BE51-7348-44FF-B890-D5BE4CF9FB0C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04">
              <a:extLst>
                <a:ext uri="{FF2B5EF4-FFF2-40B4-BE49-F238E27FC236}">
                  <a16:creationId xmlns:a16="http://schemas.microsoft.com/office/drawing/2014/main" id="{2CBAB99A-854E-4DD3-B66D-F64D7D3ADB41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05">
              <a:extLst>
                <a:ext uri="{FF2B5EF4-FFF2-40B4-BE49-F238E27FC236}">
                  <a16:creationId xmlns:a16="http://schemas.microsoft.com/office/drawing/2014/main" id="{03C57240-5E9C-41C7-8C63-E18D68086E39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06">
              <a:extLst>
                <a:ext uri="{FF2B5EF4-FFF2-40B4-BE49-F238E27FC236}">
                  <a16:creationId xmlns:a16="http://schemas.microsoft.com/office/drawing/2014/main" id="{D80AB23C-CA79-4D8F-A2FC-73A2B7CEAA6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07">
              <a:extLst>
                <a:ext uri="{FF2B5EF4-FFF2-40B4-BE49-F238E27FC236}">
                  <a16:creationId xmlns:a16="http://schemas.microsoft.com/office/drawing/2014/main" id="{1169F66D-9493-4E1D-AE5D-1CBFAE9219E2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08">
              <a:extLst>
                <a:ext uri="{FF2B5EF4-FFF2-40B4-BE49-F238E27FC236}">
                  <a16:creationId xmlns:a16="http://schemas.microsoft.com/office/drawing/2014/main" id="{988A6AA5-B03D-437C-8880-A3D8BB6CDAE3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09">
              <a:extLst>
                <a:ext uri="{FF2B5EF4-FFF2-40B4-BE49-F238E27FC236}">
                  <a16:creationId xmlns:a16="http://schemas.microsoft.com/office/drawing/2014/main" id="{6A8B30B3-1FB3-4843-A128-5E39ECBACAFD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10">
              <a:extLst>
                <a:ext uri="{FF2B5EF4-FFF2-40B4-BE49-F238E27FC236}">
                  <a16:creationId xmlns:a16="http://schemas.microsoft.com/office/drawing/2014/main" id="{5AA7E990-9C66-4103-A936-06B3022A57B9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11">
              <a:extLst>
                <a:ext uri="{FF2B5EF4-FFF2-40B4-BE49-F238E27FC236}">
                  <a16:creationId xmlns:a16="http://schemas.microsoft.com/office/drawing/2014/main" id="{7A9A42FF-D80D-4512-A6A1-3E7E28DE33C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12">
              <a:extLst>
                <a:ext uri="{FF2B5EF4-FFF2-40B4-BE49-F238E27FC236}">
                  <a16:creationId xmlns:a16="http://schemas.microsoft.com/office/drawing/2014/main" id="{11BA4F98-7C20-4AF8-A657-4CC6F771ECA3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13">
              <a:extLst>
                <a:ext uri="{FF2B5EF4-FFF2-40B4-BE49-F238E27FC236}">
                  <a16:creationId xmlns:a16="http://schemas.microsoft.com/office/drawing/2014/main" id="{F8F2711C-08A5-4A28-A33B-98BB6BEF4D59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14">
              <a:extLst>
                <a:ext uri="{FF2B5EF4-FFF2-40B4-BE49-F238E27FC236}">
                  <a16:creationId xmlns:a16="http://schemas.microsoft.com/office/drawing/2014/main" id="{145316A3-85B6-4891-B101-565A8BE63D72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15">
              <a:extLst>
                <a:ext uri="{FF2B5EF4-FFF2-40B4-BE49-F238E27FC236}">
                  <a16:creationId xmlns:a16="http://schemas.microsoft.com/office/drawing/2014/main" id="{8550940C-B84F-4AF5-A492-C8997E88760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116">
              <a:extLst>
                <a:ext uri="{FF2B5EF4-FFF2-40B4-BE49-F238E27FC236}">
                  <a16:creationId xmlns:a16="http://schemas.microsoft.com/office/drawing/2014/main" id="{F7F85D62-DDAE-4F96-9059-39D6B0311379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117">
              <a:extLst>
                <a:ext uri="{FF2B5EF4-FFF2-40B4-BE49-F238E27FC236}">
                  <a16:creationId xmlns:a16="http://schemas.microsoft.com/office/drawing/2014/main" id="{4F29BC09-6D11-45C5-AD21-FD0D828E57B5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118">
              <a:extLst>
                <a:ext uri="{FF2B5EF4-FFF2-40B4-BE49-F238E27FC236}">
                  <a16:creationId xmlns:a16="http://schemas.microsoft.com/office/drawing/2014/main" id="{6A53919B-C184-4B0D-8588-D8706C4AA019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119">
              <a:extLst>
                <a:ext uri="{FF2B5EF4-FFF2-40B4-BE49-F238E27FC236}">
                  <a16:creationId xmlns:a16="http://schemas.microsoft.com/office/drawing/2014/main" id="{A845B60F-B1F3-44AC-A60A-02BCEB528432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120">
              <a:extLst>
                <a:ext uri="{FF2B5EF4-FFF2-40B4-BE49-F238E27FC236}">
                  <a16:creationId xmlns:a16="http://schemas.microsoft.com/office/drawing/2014/main" id="{2CB63132-7F80-45A6-9094-10984B4C497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121">
              <a:extLst>
                <a:ext uri="{FF2B5EF4-FFF2-40B4-BE49-F238E27FC236}">
                  <a16:creationId xmlns:a16="http://schemas.microsoft.com/office/drawing/2014/main" id="{32A6481E-F3DE-4587-8CE5-AC0AA83AFFB3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122">
              <a:extLst>
                <a:ext uri="{FF2B5EF4-FFF2-40B4-BE49-F238E27FC236}">
                  <a16:creationId xmlns:a16="http://schemas.microsoft.com/office/drawing/2014/main" id="{5F23B494-A9C4-40F6-873B-74116D0608F9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123">
              <a:extLst>
                <a:ext uri="{FF2B5EF4-FFF2-40B4-BE49-F238E27FC236}">
                  <a16:creationId xmlns:a16="http://schemas.microsoft.com/office/drawing/2014/main" id="{7B914C96-092E-4AF9-8917-953D9900D652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124">
              <a:extLst>
                <a:ext uri="{FF2B5EF4-FFF2-40B4-BE49-F238E27FC236}">
                  <a16:creationId xmlns:a16="http://schemas.microsoft.com/office/drawing/2014/main" id="{4967889E-DC1E-4C4E-BB01-8E6386EDB29A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125">
              <a:extLst>
                <a:ext uri="{FF2B5EF4-FFF2-40B4-BE49-F238E27FC236}">
                  <a16:creationId xmlns:a16="http://schemas.microsoft.com/office/drawing/2014/main" id="{A743B2C4-16E9-4411-97F4-81A2DF942DD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126">
              <a:extLst>
                <a:ext uri="{FF2B5EF4-FFF2-40B4-BE49-F238E27FC236}">
                  <a16:creationId xmlns:a16="http://schemas.microsoft.com/office/drawing/2014/main" id="{FB45A3EE-D237-4A8D-9AB5-90EA969123E8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127">
              <a:extLst>
                <a:ext uri="{FF2B5EF4-FFF2-40B4-BE49-F238E27FC236}">
                  <a16:creationId xmlns:a16="http://schemas.microsoft.com/office/drawing/2014/main" id="{C0367BB3-24D1-4C4D-B7AC-C7F91104CC80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128">
              <a:extLst>
                <a:ext uri="{FF2B5EF4-FFF2-40B4-BE49-F238E27FC236}">
                  <a16:creationId xmlns:a16="http://schemas.microsoft.com/office/drawing/2014/main" id="{8108A94F-0BA7-4456-A2DD-1937A3E4732E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129">
              <a:extLst>
                <a:ext uri="{FF2B5EF4-FFF2-40B4-BE49-F238E27FC236}">
                  <a16:creationId xmlns:a16="http://schemas.microsoft.com/office/drawing/2014/main" id="{130A3216-58F9-43AC-8355-03EACDEF61F0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130">
              <a:extLst>
                <a:ext uri="{FF2B5EF4-FFF2-40B4-BE49-F238E27FC236}">
                  <a16:creationId xmlns:a16="http://schemas.microsoft.com/office/drawing/2014/main" id="{0DA795E7-0868-4027-A235-33F7A33F55D7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131">
              <a:extLst>
                <a:ext uri="{FF2B5EF4-FFF2-40B4-BE49-F238E27FC236}">
                  <a16:creationId xmlns:a16="http://schemas.microsoft.com/office/drawing/2014/main" id="{657A0D5E-1836-406B-A7E9-7BEA5F32C6ED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132">
              <a:extLst>
                <a:ext uri="{FF2B5EF4-FFF2-40B4-BE49-F238E27FC236}">
                  <a16:creationId xmlns:a16="http://schemas.microsoft.com/office/drawing/2014/main" id="{BFD6D5BA-501B-488A-8A3C-4D5FAD471456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133">
              <a:extLst>
                <a:ext uri="{FF2B5EF4-FFF2-40B4-BE49-F238E27FC236}">
                  <a16:creationId xmlns:a16="http://schemas.microsoft.com/office/drawing/2014/main" id="{B9403215-856A-4ACA-B981-B156021C80C5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134">
              <a:extLst>
                <a:ext uri="{FF2B5EF4-FFF2-40B4-BE49-F238E27FC236}">
                  <a16:creationId xmlns:a16="http://schemas.microsoft.com/office/drawing/2014/main" id="{DDB203DC-0F10-4AAF-94EF-1377547F170C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135">
              <a:extLst>
                <a:ext uri="{FF2B5EF4-FFF2-40B4-BE49-F238E27FC236}">
                  <a16:creationId xmlns:a16="http://schemas.microsoft.com/office/drawing/2014/main" id="{050C6224-2787-4DDA-8323-8411F5F8938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136">
              <a:extLst>
                <a:ext uri="{FF2B5EF4-FFF2-40B4-BE49-F238E27FC236}">
                  <a16:creationId xmlns:a16="http://schemas.microsoft.com/office/drawing/2014/main" id="{4271F002-8557-4D11-9311-9547EC3DA54B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137">
              <a:extLst>
                <a:ext uri="{FF2B5EF4-FFF2-40B4-BE49-F238E27FC236}">
                  <a16:creationId xmlns:a16="http://schemas.microsoft.com/office/drawing/2014/main" id="{0B855D51-9FF2-48AE-AE9A-5A9A040E0A1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138">
              <a:extLst>
                <a:ext uri="{FF2B5EF4-FFF2-40B4-BE49-F238E27FC236}">
                  <a16:creationId xmlns:a16="http://schemas.microsoft.com/office/drawing/2014/main" id="{9BF2DE71-AD2A-4449-9CF4-C61A580D253E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139">
              <a:extLst>
                <a:ext uri="{FF2B5EF4-FFF2-40B4-BE49-F238E27FC236}">
                  <a16:creationId xmlns:a16="http://schemas.microsoft.com/office/drawing/2014/main" id="{F68D0E3F-2301-46B5-87F8-0765D87D953F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140">
              <a:extLst>
                <a:ext uri="{FF2B5EF4-FFF2-40B4-BE49-F238E27FC236}">
                  <a16:creationId xmlns:a16="http://schemas.microsoft.com/office/drawing/2014/main" id="{AA91D45B-DAA1-49B1-BD9B-71C658D50F24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141">
              <a:extLst>
                <a:ext uri="{FF2B5EF4-FFF2-40B4-BE49-F238E27FC236}">
                  <a16:creationId xmlns:a16="http://schemas.microsoft.com/office/drawing/2014/main" id="{295A6C99-F3CB-4688-91E5-420EA3B6A882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142">
              <a:extLst>
                <a:ext uri="{FF2B5EF4-FFF2-40B4-BE49-F238E27FC236}">
                  <a16:creationId xmlns:a16="http://schemas.microsoft.com/office/drawing/2014/main" id="{739482C6-B587-4522-A7DD-61F9D004C2D0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143">
              <a:extLst>
                <a:ext uri="{FF2B5EF4-FFF2-40B4-BE49-F238E27FC236}">
                  <a16:creationId xmlns:a16="http://schemas.microsoft.com/office/drawing/2014/main" id="{9ACC81EC-94F9-458E-AB4D-2855C81C7D26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144">
              <a:extLst>
                <a:ext uri="{FF2B5EF4-FFF2-40B4-BE49-F238E27FC236}">
                  <a16:creationId xmlns:a16="http://schemas.microsoft.com/office/drawing/2014/main" id="{B5DCE8F4-DCE3-4B7E-840E-CCAB20B9670E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145">
              <a:extLst>
                <a:ext uri="{FF2B5EF4-FFF2-40B4-BE49-F238E27FC236}">
                  <a16:creationId xmlns:a16="http://schemas.microsoft.com/office/drawing/2014/main" id="{D00AE5A7-BA53-48A9-AD01-B5CFB2E117BE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146">
              <a:extLst>
                <a:ext uri="{FF2B5EF4-FFF2-40B4-BE49-F238E27FC236}">
                  <a16:creationId xmlns:a16="http://schemas.microsoft.com/office/drawing/2014/main" id="{F16790F1-E98B-4100-A9FA-48A54DD4F544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147">
              <a:extLst>
                <a:ext uri="{FF2B5EF4-FFF2-40B4-BE49-F238E27FC236}">
                  <a16:creationId xmlns:a16="http://schemas.microsoft.com/office/drawing/2014/main" id="{CCBAB764-7A8A-44E2-AC65-028567C64DEC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148">
              <a:extLst>
                <a:ext uri="{FF2B5EF4-FFF2-40B4-BE49-F238E27FC236}">
                  <a16:creationId xmlns:a16="http://schemas.microsoft.com/office/drawing/2014/main" id="{0C291A50-9BE8-4647-8E88-49D0552BCA8A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149">
              <a:extLst>
                <a:ext uri="{FF2B5EF4-FFF2-40B4-BE49-F238E27FC236}">
                  <a16:creationId xmlns:a16="http://schemas.microsoft.com/office/drawing/2014/main" id="{24D7D1A4-BB40-4E5F-9709-E97E5A480909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150">
              <a:extLst>
                <a:ext uri="{FF2B5EF4-FFF2-40B4-BE49-F238E27FC236}">
                  <a16:creationId xmlns:a16="http://schemas.microsoft.com/office/drawing/2014/main" id="{04C7F5B5-3FAE-49B0-AEFC-900AACB8DBE4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151">
              <a:extLst>
                <a:ext uri="{FF2B5EF4-FFF2-40B4-BE49-F238E27FC236}">
                  <a16:creationId xmlns:a16="http://schemas.microsoft.com/office/drawing/2014/main" id="{CCE3DBF0-0EED-4F32-BBF0-6CC60E2E28EA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152">
              <a:extLst>
                <a:ext uri="{FF2B5EF4-FFF2-40B4-BE49-F238E27FC236}">
                  <a16:creationId xmlns:a16="http://schemas.microsoft.com/office/drawing/2014/main" id="{CA987370-FDDC-4E08-BC79-CC08140F32D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153">
              <a:extLst>
                <a:ext uri="{FF2B5EF4-FFF2-40B4-BE49-F238E27FC236}">
                  <a16:creationId xmlns:a16="http://schemas.microsoft.com/office/drawing/2014/main" id="{EEC761D4-D9ED-447C-A613-5351E7951F79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54">
              <a:extLst>
                <a:ext uri="{FF2B5EF4-FFF2-40B4-BE49-F238E27FC236}">
                  <a16:creationId xmlns:a16="http://schemas.microsoft.com/office/drawing/2014/main" id="{52AB17D2-D76F-42B0-98EB-0063373E406B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155">
              <a:extLst>
                <a:ext uri="{FF2B5EF4-FFF2-40B4-BE49-F238E27FC236}">
                  <a16:creationId xmlns:a16="http://schemas.microsoft.com/office/drawing/2014/main" id="{505452BB-DF34-49A8-92EA-24B4A9ACAD65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156">
              <a:extLst>
                <a:ext uri="{FF2B5EF4-FFF2-40B4-BE49-F238E27FC236}">
                  <a16:creationId xmlns:a16="http://schemas.microsoft.com/office/drawing/2014/main" id="{1807554D-6FC2-4AA9-A364-86C58F0DFCAE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157">
              <a:extLst>
                <a:ext uri="{FF2B5EF4-FFF2-40B4-BE49-F238E27FC236}">
                  <a16:creationId xmlns:a16="http://schemas.microsoft.com/office/drawing/2014/main" id="{811257F3-20EC-4DB1-A5A5-8DA454DA50FB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158">
              <a:extLst>
                <a:ext uri="{FF2B5EF4-FFF2-40B4-BE49-F238E27FC236}">
                  <a16:creationId xmlns:a16="http://schemas.microsoft.com/office/drawing/2014/main" id="{E220C831-2069-4A1C-A63A-FAB81E0B83B0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159">
              <a:extLst>
                <a:ext uri="{FF2B5EF4-FFF2-40B4-BE49-F238E27FC236}">
                  <a16:creationId xmlns:a16="http://schemas.microsoft.com/office/drawing/2014/main" id="{FD3D91F7-E373-4192-8828-0D076AFD95FE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160">
              <a:extLst>
                <a:ext uri="{FF2B5EF4-FFF2-40B4-BE49-F238E27FC236}">
                  <a16:creationId xmlns:a16="http://schemas.microsoft.com/office/drawing/2014/main" id="{85B18C6D-0E4D-440D-9166-37E9E5B2A5EE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161">
              <a:extLst>
                <a:ext uri="{FF2B5EF4-FFF2-40B4-BE49-F238E27FC236}">
                  <a16:creationId xmlns:a16="http://schemas.microsoft.com/office/drawing/2014/main" id="{5EB20788-3CEA-4C14-A5DE-F3F01DC49B83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162">
              <a:extLst>
                <a:ext uri="{FF2B5EF4-FFF2-40B4-BE49-F238E27FC236}">
                  <a16:creationId xmlns:a16="http://schemas.microsoft.com/office/drawing/2014/main" id="{EC45BE16-A0DF-492B-9BE6-73FCE7E4E8BC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163">
              <a:extLst>
                <a:ext uri="{FF2B5EF4-FFF2-40B4-BE49-F238E27FC236}">
                  <a16:creationId xmlns:a16="http://schemas.microsoft.com/office/drawing/2014/main" id="{B750A85B-7D35-4428-96F2-7AE8FBD9D2B4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164">
              <a:extLst>
                <a:ext uri="{FF2B5EF4-FFF2-40B4-BE49-F238E27FC236}">
                  <a16:creationId xmlns:a16="http://schemas.microsoft.com/office/drawing/2014/main" id="{76D16453-5BCC-4E27-9783-6828857A642F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165">
              <a:extLst>
                <a:ext uri="{FF2B5EF4-FFF2-40B4-BE49-F238E27FC236}">
                  <a16:creationId xmlns:a16="http://schemas.microsoft.com/office/drawing/2014/main" id="{ED913B17-7896-4A95-B14F-7AF18262BD5D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166">
              <a:extLst>
                <a:ext uri="{FF2B5EF4-FFF2-40B4-BE49-F238E27FC236}">
                  <a16:creationId xmlns:a16="http://schemas.microsoft.com/office/drawing/2014/main" id="{70DCF090-395F-4F8F-9C15-4C5C038F9EE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167">
              <a:extLst>
                <a:ext uri="{FF2B5EF4-FFF2-40B4-BE49-F238E27FC236}">
                  <a16:creationId xmlns:a16="http://schemas.microsoft.com/office/drawing/2014/main" id="{4E39D65C-05D0-4063-902C-C7888DCB12FC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168">
              <a:extLst>
                <a:ext uri="{FF2B5EF4-FFF2-40B4-BE49-F238E27FC236}">
                  <a16:creationId xmlns:a16="http://schemas.microsoft.com/office/drawing/2014/main" id="{9F0FF211-2FE7-4FC0-8504-5A584B2174D0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169">
              <a:extLst>
                <a:ext uri="{FF2B5EF4-FFF2-40B4-BE49-F238E27FC236}">
                  <a16:creationId xmlns:a16="http://schemas.microsoft.com/office/drawing/2014/main" id="{1DF39255-C0D1-429A-A50F-7B4958B1B021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170">
              <a:extLst>
                <a:ext uri="{FF2B5EF4-FFF2-40B4-BE49-F238E27FC236}">
                  <a16:creationId xmlns:a16="http://schemas.microsoft.com/office/drawing/2014/main" id="{EFCDEF6D-0355-4224-864E-D610553AF5C0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171">
              <a:extLst>
                <a:ext uri="{FF2B5EF4-FFF2-40B4-BE49-F238E27FC236}">
                  <a16:creationId xmlns:a16="http://schemas.microsoft.com/office/drawing/2014/main" id="{76C5D8E0-A534-415F-A209-431331BDD2BE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172">
              <a:extLst>
                <a:ext uri="{FF2B5EF4-FFF2-40B4-BE49-F238E27FC236}">
                  <a16:creationId xmlns:a16="http://schemas.microsoft.com/office/drawing/2014/main" id="{132A55B8-6B8B-4A82-8CF8-51B4A17D6F8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173">
              <a:extLst>
                <a:ext uri="{FF2B5EF4-FFF2-40B4-BE49-F238E27FC236}">
                  <a16:creationId xmlns:a16="http://schemas.microsoft.com/office/drawing/2014/main" id="{B13B61FD-009F-427A-8571-406D9C6FA0D6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174">
              <a:extLst>
                <a:ext uri="{FF2B5EF4-FFF2-40B4-BE49-F238E27FC236}">
                  <a16:creationId xmlns:a16="http://schemas.microsoft.com/office/drawing/2014/main" id="{5D15DDA3-E5E5-4DA9-BE5B-B1F0A0D317FA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175">
              <a:extLst>
                <a:ext uri="{FF2B5EF4-FFF2-40B4-BE49-F238E27FC236}">
                  <a16:creationId xmlns:a16="http://schemas.microsoft.com/office/drawing/2014/main" id="{DDB925F0-3769-4DF3-978C-9352E77F5F3E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176">
              <a:extLst>
                <a:ext uri="{FF2B5EF4-FFF2-40B4-BE49-F238E27FC236}">
                  <a16:creationId xmlns:a16="http://schemas.microsoft.com/office/drawing/2014/main" id="{C27A4619-2830-45EE-96CB-3897C12F01DB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177">
              <a:extLst>
                <a:ext uri="{FF2B5EF4-FFF2-40B4-BE49-F238E27FC236}">
                  <a16:creationId xmlns:a16="http://schemas.microsoft.com/office/drawing/2014/main" id="{B75760CA-2C10-4DFC-9CF2-5B2AF470C579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178">
              <a:extLst>
                <a:ext uri="{FF2B5EF4-FFF2-40B4-BE49-F238E27FC236}">
                  <a16:creationId xmlns:a16="http://schemas.microsoft.com/office/drawing/2014/main" id="{5965A97B-8401-4507-B1FC-ED9E5ADD2D59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179">
              <a:extLst>
                <a:ext uri="{FF2B5EF4-FFF2-40B4-BE49-F238E27FC236}">
                  <a16:creationId xmlns:a16="http://schemas.microsoft.com/office/drawing/2014/main" id="{A31F9668-C1EA-49FB-94B6-88F539670A5A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180">
              <a:extLst>
                <a:ext uri="{FF2B5EF4-FFF2-40B4-BE49-F238E27FC236}">
                  <a16:creationId xmlns:a16="http://schemas.microsoft.com/office/drawing/2014/main" id="{9B50E1F2-2FB3-467F-AEC0-F20F0002A5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181">
              <a:extLst>
                <a:ext uri="{FF2B5EF4-FFF2-40B4-BE49-F238E27FC236}">
                  <a16:creationId xmlns:a16="http://schemas.microsoft.com/office/drawing/2014/main" id="{A4C4D9B7-EF3B-4B05-8204-923693CE9198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182">
              <a:extLst>
                <a:ext uri="{FF2B5EF4-FFF2-40B4-BE49-F238E27FC236}">
                  <a16:creationId xmlns:a16="http://schemas.microsoft.com/office/drawing/2014/main" id="{4D4137C9-4531-4377-9C77-3C938403F436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183">
              <a:extLst>
                <a:ext uri="{FF2B5EF4-FFF2-40B4-BE49-F238E27FC236}">
                  <a16:creationId xmlns:a16="http://schemas.microsoft.com/office/drawing/2014/main" id="{C94E7791-D819-40E9-8F62-7A9F67B90C5B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184">
              <a:extLst>
                <a:ext uri="{FF2B5EF4-FFF2-40B4-BE49-F238E27FC236}">
                  <a16:creationId xmlns:a16="http://schemas.microsoft.com/office/drawing/2014/main" id="{78861AF6-D2A3-4CCB-A050-18F4F0979733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185">
              <a:extLst>
                <a:ext uri="{FF2B5EF4-FFF2-40B4-BE49-F238E27FC236}">
                  <a16:creationId xmlns:a16="http://schemas.microsoft.com/office/drawing/2014/main" id="{D5065236-4BEE-4A5C-ACC4-4E36898A1DBF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186">
              <a:extLst>
                <a:ext uri="{FF2B5EF4-FFF2-40B4-BE49-F238E27FC236}">
                  <a16:creationId xmlns:a16="http://schemas.microsoft.com/office/drawing/2014/main" id="{1828C1E8-A3EB-409D-B763-406BAE483AA3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187">
              <a:extLst>
                <a:ext uri="{FF2B5EF4-FFF2-40B4-BE49-F238E27FC236}">
                  <a16:creationId xmlns:a16="http://schemas.microsoft.com/office/drawing/2014/main" id="{F55AE356-FE37-427F-824E-7EA12C5E7C94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188">
              <a:extLst>
                <a:ext uri="{FF2B5EF4-FFF2-40B4-BE49-F238E27FC236}">
                  <a16:creationId xmlns:a16="http://schemas.microsoft.com/office/drawing/2014/main" id="{AC37CADC-8C85-4C63-ACA0-854FDEA2AD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189">
              <a:extLst>
                <a:ext uri="{FF2B5EF4-FFF2-40B4-BE49-F238E27FC236}">
                  <a16:creationId xmlns:a16="http://schemas.microsoft.com/office/drawing/2014/main" id="{9618449A-E21D-4742-97A5-9684FB856AE2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190">
              <a:extLst>
                <a:ext uri="{FF2B5EF4-FFF2-40B4-BE49-F238E27FC236}">
                  <a16:creationId xmlns:a16="http://schemas.microsoft.com/office/drawing/2014/main" id="{61EBE6D6-E853-4AF3-B18D-E4A123FCF975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191">
              <a:extLst>
                <a:ext uri="{FF2B5EF4-FFF2-40B4-BE49-F238E27FC236}">
                  <a16:creationId xmlns:a16="http://schemas.microsoft.com/office/drawing/2014/main" id="{EBBC4065-82DB-4916-81E7-757CF9E1D9AF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192">
              <a:extLst>
                <a:ext uri="{FF2B5EF4-FFF2-40B4-BE49-F238E27FC236}">
                  <a16:creationId xmlns:a16="http://schemas.microsoft.com/office/drawing/2014/main" id="{268932C0-3E67-4998-A51F-2647AF229A7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193">
              <a:extLst>
                <a:ext uri="{FF2B5EF4-FFF2-40B4-BE49-F238E27FC236}">
                  <a16:creationId xmlns:a16="http://schemas.microsoft.com/office/drawing/2014/main" id="{2BB13902-0D95-4744-A71B-AC6527C7141F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194">
              <a:extLst>
                <a:ext uri="{FF2B5EF4-FFF2-40B4-BE49-F238E27FC236}">
                  <a16:creationId xmlns:a16="http://schemas.microsoft.com/office/drawing/2014/main" id="{2A57E8E8-FEF9-4EC4-ABC5-8A887B88941F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195">
              <a:extLst>
                <a:ext uri="{FF2B5EF4-FFF2-40B4-BE49-F238E27FC236}">
                  <a16:creationId xmlns:a16="http://schemas.microsoft.com/office/drawing/2014/main" id="{D22582CC-3812-46D3-A29A-036A7C5A3158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196">
              <a:extLst>
                <a:ext uri="{FF2B5EF4-FFF2-40B4-BE49-F238E27FC236}">
                  <a16:creationId xmlns:a16="http://schemas.microsoft.com/office/drawing/2014/main" id="{A0568A87-344C-4DA1-BAEF-A8974CE63971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197">
              <a:extLst>
                <a:ext uri="{FF2B5EF4-FFF2-40B4-BE49-F238E27FC236}">
                  <a16:creationId xmlns:a16="http://schemas.microsoft.com/office/drawing/2014/main" id="{21CE614E-1C50-49AE-8862-86F26E184CAD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198">
              <a:extLst>
                <a:ext uri="{FF2B5EF4-FFF2-40B4-BE49-F238E27FC236}">
                  <a16:creationId xmlns:a16="http://schemas.microsoft.com/office/drawing/2014/main" id="{7B8EC3D9-E1AA-4D9E-8ACD-4C2F0BE79EC7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199">
              <a:extLst>
                <a:ext uri="{FF2B5EF4-FFF2-40B4-BE49-F238E27FC236}">
                  <a16:creationId xmlns:a16="http://schemas.microsoft.com/office/drawing/2014/main" id="{20614B67-B0FC-4AA5-99CA-537C4B720908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00">
              <a:extLst>
                <a:ext uri="{FF2B5EF4-FFF2-40B4-BE49-F238E27FC236}">
                  <a16:creationId xmlns:a16="http://schemas.microsoft.com/office/drawing/2014/main" id="{EDBECEB7-DB0E-4920-8AB3-8E6546D4F181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01">
              <a:extLst>
                <a:ext uri="{FF2B5EF4-FFF2-40B4-BE49-F238E27FC236}">
                  <a16:creationId xmlns:a16="http://schemas.microsoft.com/office/drawing/2014/main" id="{1A8705D0-EBAB-4D14-8D1C-B59E218F0B7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02">
              <a:extLst>
                <a:ext uri="{FF2B5EF4-FFF2-40B4-BE49-F238E27FC236}">
                  <a16:creationId xmlns:a16="http://schemas.microsoft.com/office/drawing/2014/main" id="{B6CE4FA2-5E0A-4B1F-A5CD-3A0C7F490F2A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03">
              <a:extLst>
                <a:ext uri="{FF2B5EF4-FFF2-40B4-BE49-F238E27FC236}">
                  <a16:creationId xmlns:a16="http://schemas.microsoft.com/office/drawing/2014/main" id="{8342E7DA-4473-459E-9659-75C2D189ECE2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04">
              <a:extLst>
                <a:ext uri="{FF2B5EF4-FFF2-40B4-BE49-F238E27FC236}">
                  <a16:creationId xmlns:a16="http://schemas.microsoft.com/office/drawing/2014/main" id="{FA71E6E2-C4FE-4D8E-B72B-FD132735C043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05">
              <a:extLst>
                <a:ext uri="{FF2B5EF4-FFF2-40B4-BE49-F238E27FC236}">
                  <a16:creationId xmlns:a16="http://schemas.microsoft.com/office/drawing/2014/main" id="{BE730461-8741-4662-B901-C3A062077080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06">
              <a:extLst>
                <a:ext uri="{FF2B5EF4-FFF2-40B4-BE49-F238E27FC236}">
                  <a16:creationId xmlns:a16="http://schemas.microsoft.com/office/drawing/2014/main" id="{F90E66AC-D025-485F-B0BB-B38ADD7525BB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07">
              <a:extLst>
                <a:ext uri="{FF2B5EF4-FFF2-40B4-BE49-F238E27FC236}">
                  <a16:creationId xmlns:a16="http://schemas.microsoft.com/office/drawing/2014/main" id="{F27E9CEC-0B95-4FC2-AC63-F897206DE031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08">
              <a:extLst>
                <a:ext uri="{FF2B5EF4-FFF2-40B4-BE49-F238E27FC236}">
                  <a16:creationId xmlns:a16="http://schemas.microsoft.com/office/drawing/2014/main" id="{0D458B16-11A1-4D6E-95BA-F92759F8E6B5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09">
              <a:extLst>
                <a:ext uri="{FF2B5EF4-FFF2-40B4-BE49-F238E27FC236}">
                  <a16:creationId xmlns:a16="http://schemas.microsoft.com/office/drawing/2014/main" id="{0EA6E103-0973-4504-902E-221CD93D7CB3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10">
              <a:extLst>
                <a:ext uri="{FF2B5EF4-FFF2-40B4-BE49-F238E27FC236}">
                  <a16:creationId xmlns:a16="http://schemas.microsoft.com/office/drawing/2014/main" id="{FBF5AAE6-0854-4A10-9184-C7974E17920A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11">
              <a:extLst>
                <a:ext uri="{FF2B5EF4-FFF2-40B4-BE49-F238E27FC236}">
                  <a16:creationId xmlns:a16="http://schemas.microsoft.com/office/drawing/2014/main" id="{8DCF15EF-A22B-4DAF-9F32-1B86F59AF61F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12">
              <a:extLst>
                <a:ext uri="{FF2B5EF4-FFF2-40B4-BE49-F238E27FC236}">
                  <a16:creationId xmlns:a16="http://schemas.microsoft.com/office/drawing/2014/main" id="{A2350BEE-CA84-48DA-8816-4A6A58C412D4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13">
              <a:extLst>
                <a:ext uri="{FF2B5EF4-FFF2-40B4-BE49-F238E27FC236}">
                  <a16:creationId xmlns:a16="http://schemas.microsoft.com/office/drawing/2014/main" id="{DBFAE93E-9B15-47FF-B9A0-C6A298E17AF8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14">
              <a:extLst>
                <a:ext uri="{FF2B5EF4-FFF2-40B4-BE49-F238E27FC236}">
                  <a16:creationId xmlns:a16="http://schemas.microsoft.com/office/drawing/2014/main" id="{E94059E8-6D27-4BEC-BA9E-1C5496BDFE68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15">
              <a:extLst>
                <a:ext uri="{FF2B5EF4-FFF2-40B4-BE49-F238E27FC236}">
                  <a16:creationId xmlns:a16="http://schemas.microsoft.com/office/drawing/2014/main" id="{72535BF8-C2C4-4669-8E02-4648A5321AA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216">
              <a:extLst>
                <a:ext uri="{FF2B5EF4-FFF2-40B4-BE49-F238E27FC236}">
                  <a16:creationId xmlns:a16="http://schemas.microsoft.com/office/drawing/2014/main" id="{43E02FBB-F63A-4CC2-93C0-68890A386B0E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217">
              <a:extLst>
                <a:ext uri="{FF2B5EF4-FFF2-40B4-BE49-F238E27FC236}">
                  <a16:creationId xmlns:a16="http://schemas.microsoft.com/office/drawing/2014/main" id="{766399D2-994E-4496-A137-1605373FA0C7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218">
              <a:extLst>
                <a:ext uri="{FF2B5EF4-FFF2-40B4-BE49-F238E27FC236}">
                  <a16:creationId xmlns:a16="http://schemas.microsoft.com/office/drawing/2014/main" id="{92BCF520-E754-46E1-9AFA-53E14B79D0F8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219">
              <a:extLst>
                <a:ext uri="{FF2B5EF4-FFF2-40B4-BE49-F238E27FC236}">
                  <a16:creationId xmlns:a16="http://schemas.microsoft.com/office/drawing/2014/main" id="{C8B09BFD-21A2-4216-923F-36C65DCFBD0C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220">
              <a:extLst>
                <a:ext uri="{FF2B5EF4-FFF2-40B4-BE49-F238E27FC236}">
                  <a16:creationId xmlns:a16="http://schemas.microsoft.com/office/drawing/2014/main" id="{16270E53-740B-4023-9292-2944B5C93879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221">
              <a:extLst>
                <a:ext uri="{FF2B5EF4-FFF2-40B4-BE49-F238E27FC236}">
                  <a16:creationId xmlns:a16="http://schemas.microsoft.com/office/drawing/2014/main" id="{37457834-8A06-47F2-9FBC-AB120E5BB724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222">
              <a:extLst>
                <a:ext uri="{FF2B5EF4-FFF2-40B4-BE49-F238E27FC236}">
                  <a16:creationId xmlns:a16="http://schemas.microsoft.com/office/drawing/2014/main" id="{0DE670D6-68E9-4270-BF26-AFF57AB5F5E8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223">
              <a:extLst>
                <a:ext uri="{FF2B5EF4-FFF2-40B4-BE49-F238E27FC236}">
                  <a16:creationId xmlns:a16="http://schemas.microsoft.com/office/drawing/2014/main" id="{57194EF2-591F-4FCC-BF10-D065346C0341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224">
              <a:extLst>
                <a:ext uri="{FF2B5EF4-FFF2-40B4-BE49-F238E27FC236}">
                  <a16:creationId xmlns:a16="http://schemas.microsoft.com/office/drawing/2014/main" id="{E70B4F82-3111-451B-A475-5D60DD9AF08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225">
              <a:extLst>
                <a:ext uri="{FF2B5EF4-FFF2-40B4-BE49-F238E27FC236}">
                  <a16:creationId xmlns:a16="http://schemas.microsoft.com/office/drawing/2014/main" id="{8F7EA21A-B5B7-4DF9-9FA4-CDC01FBA4D79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226">
              <a:extLst>
                <a:ext uri="{FF2B5EF4-FFF2-40B4-BE49-F238E27FC236}">
                  <a16:creationId xmlns:a16="http://schemas.microsoft.com/office/drawing/2014/main" id="{C8F3FDDC-C520-4C66-97D0-0B08FBC98B0B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4556</Words>
  <Application>Microsoft Office PowerPoint</Application>
  <PresentationFormat>와이드스크린</PresentationFormat>
  <Paragraphs>576</Paragraphs>
  <Slides>48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93</cp:revision>
  <dcterms:created xsi:type="dcterms:W3CDTF">2020-01-20T05:08:25Z</dcterms:created>
  <dcterms:modified xsi:type="dcterms:W3CDTF">2025-11-06T14:21:39Z</dcterms:modified>
</cp:coreProperties>
</file>